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72" r:id="rId2"/>
    <p:sldId id="277" r:id="rId3"/>
    <p:sldId id="274" r:id="rId4"/>
    <p:sldId id="275" r:id="rId5"/>
    <p:sldId id="316" r:id="rId6"/>
    <p:sldId id="315" r:id="rId7"/>
    <p:sldId id="314" r:id="rId8"/>
    <p:sldId id="278" r:id="rId9"/>
    <p:sldId id="313" r:id="rId10"/>
    <p:sldId id="312" r:id="rId11"/>
    <p:sldId id="311" r:id="rId12"/>
    <p:sldId id="286" r:id="rId13"/>
    <p:sldId id="310" r:id="rId14"/>
    <p:sldId id="307" r:id="rId15"/>
    <p:sldId id="287" r:id="rId16"/>
    <p:sldId id="308" r:id="rId17"/>
    <p:sldId id="321" r:id="rId18"/>
    <p:sldId id="306" r:id="rId19"/>
    <p:sldId id="279" r:id="rId20"/>
    <p:sldId id="309" r:id="rId21"/>
    <p:sldId id="298" r:id="rId22"/>
    <p:sldId id="299" r:id="rId23"/>
    <p:sldId id="305" r:id="rId24"/>
    <p:sldId id="281" r:id="rId25"/>
    <p:sldId id="301" r:id="rId26"/>
    <p:sldId id="288" r:id="rId27"/>
    <p:sldId id="303" r:id="rId28"/>
    <p:sldId id="304" r:id="rId29"/>
    <p:sldId id="317" r:id="rId30"/>
    <p:sldId id="318" r:id="rId31"/>
    <p:sldId id="319" r:id="rId32"/>
    <p:sldId id="320" r:id="rId33"/>
    <p:sldId id="322" r:id="rId34"/>
    <p:sldId id="323" r:id="rId35"/>
    <p:sldId id="302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5023" autoAdjust="0"/>
    <p:restoredTop sz="94660"/>
  </p:normalViewPr>
  <p:slideViewPr>
    <p:cSldViewPr snapToGrid="0">
      <p:cViewPr varScale="1">
        <p:scale>
          <a:sx n="76" d="100"/>
          <a:sy n="76" d="100"/>
        </p:scale>
        <p:origin x="13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790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961A05-2721-40C2-B8C2-7BCE475E6AC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ABB2FB-6345-45FF-A90E-A01D6AFF79C4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F89ED-19FF-448D-9637-AB3A68F3EEF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9C22E37-F0B4-44B7-8973-6E792D97CBB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99FB7-5EAD-4BB8-B680-95975632F7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772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6978D-169D-4110-A16B-2595AC07B6B0}" type="datetimeFigureOut">
              <a:rPr lang="en-US" smtClean="0"/>
              <a:t>1/15/2018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B850F2-B22E-4775-A903-A41CD4C742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234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98278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8087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8">
            <a:extLst>
              <a:ext uri="{FF2B5EF4-FFF2-40B4-BE49-F238E27FC236}">
                <a16:creationId xmlns:a16="http://schemas.microsoft.com/office/drawing/2014/main" id="{7D039519-A727-4FF2-8F74-0AF3845678C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18310" y="812799"/>
            <a:ext cx="3323771" cy="255281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545FD064-C03C-4C2E-85E5-14614705C967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5418310" y="3492383"/>
            <a:ext cx="3323771" cy="255281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993658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D5FD3DBC-3546-4719-AA0A-93CB838582C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1086" y="341083"/>
            <a:ext cx="11509828" cy="617583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427592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8">
            <a:extLst>
              <a:ext uri="{FF2B5EF4-FFF2-40B4-BE49-F238E27FC236}">
                <a16:creationId xmlns:a16="http://schemas.microsoft.com/office/drawing/2014/main" id="{D5FD3DBC-3546-4719-AA0A-93CB838582CB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1086" y="341083"/>
            <a:ext cx="6582227" cy="617583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2195653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3E0B2AB-0616-41DC-8B9F-32CF68E061D8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5459333" y="0"/>
            <a:ext cx="6732666" cy="6858000"/>
          </a:xfrm>
          <a:custGeom>
            <a:avLst/>
            <a:gdLst>
              <a:gd name="connsiteX0" fmla="*/ 2772554 w 6732666"/>
              <a:gd name="connsiteY0" fmla="*/ 4085446 h 6858000"/>
              <a:gd name="connsiteX1" fmla="*/ 5545108 w 6732666"/>
              <a:gd name="connsiteY1" fmla="*/ 6858000 h 6858000"/>
              <a:gd name="connsiteX2" fmla="*/ 0 w 6732666"/>
              <a:gd name="connsiteY2" fmla="*/ 6858000 h 6858000"/>
              <a:gd name="connsiteX3" fmla="*/ 1251227 w 6732666"/>
              <a:gd name="connsiteY3" fmla="*/ 0 h 6858000"/>
              <a:gd name="connsiteX4" fmla="*/ 6732666 w 6732666"/>
              <a:gd name="connsiteY4" fmla="*/ 0 h 6858000"/>
              <a:gd name="connsiteX5" fmla="*/ 6732666 w 6732666"/>
              <a:gd name="connsiteY5" fmla="*/ 6858000 h 6858000"/>
              <a:gd name="connsiteX6" fmla="*/ 6732664 w 6732666"/>
              <a:gd name="connsiteY6" fmla="*/ 6858000 h 6858000"/>
              <a:gd name="connsiteX7" fmla="*/ 5766364 w 6732666"/>
              <a:gd name="connsiteY7" fmla="*/ 6857999 h 6858000"/>
              <a:gd name="connsiteX8" fmla="*/ 2993812 w 6732666"/>
              <a:gd name="connsiteY8" fmla="*/ 4085447 h 6858000"/>
              <a:gd name="connsiteX9" fmla="*/ 79796 w 6732666"/>
              <a:gd name="connsiteY9" fmla="*/ 117143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732666" h="6858000">
                <a:moveTo>
                  <a:pt x="2772554" y="4085446"/>
                </a:moveTo>
                <a:lnTo>
                  <a:pt x="5545108" y="6858000"/>
                </a:lnTo>
                <a:lnTo>
                  <a:pt x="0" y="6858000"/>
                </a:lnTo>
                <a:close/>
                <a:moveTo>
                  <a:pt x="1251227" y="0"/>
                </a:moveTo>
                <a:lnTo>
                  <a:pt x="6732666" y="0"/>
                </a:lnTo>
                <a:lnTo>
                  <a:pt x="6732666" y="6858000"/>
                </a:lnTo>
                <a:lnTo>
                  <a:pt x="6732664" y="6858000"/>
                </a:lnTo>
                <a:lnTo>
                  <a:pt x="5766364" y="6857999"/>
                </a:lnTo>
                <a:lnTo>
                  <a:pt x="2993812" y="4085447"/>
                </a:lnTo>
                <a:lnTo>
                  <a:pt x="79796" y="117143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8656177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8BCFB33-3647-4BF9-8FDF-27333E3F21DF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160520" y="1904614"/>
            <a:ext cx="3843766" cy="3843766"/>
          </a:xfrm>
          <a:custGeom>
            <a:avLst/>
            <a:gdLst>
              <a:gd name="connsiteX0" fmla="*/ 1921883 w 3843766"/>
              <a:gd name="connsiteY0" fmla="*/ 0 h 3843766"/>
              <a:gd name="connsiteX1" fmla="*/ 3843766 w 3843766"/>
              <a:gd name="connsiteY1" fmla="*/ 1921883 h 3843766"/>
              <a:gd name="connsiteX2" fmla="*/ 1921883 w 3843766"/>
              <a:gd name="connsiteY2" fmla="*/ 3843766 h 3843766"/>
              <a:gd name="connsiteX3" fmla="*/ 0 w 3843766"/>
              <a:gd name="connsiteY3" fmla="*/ 1921883 h 3843766"/>
              <a:gd name="connsiteX4" fmla="*/ 1921883 w 3843766"/>
              <a:gd name="connsiteY4" fmla="*/ 0 h 384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43766" h="3843766">
                <a:moveTo>
                  <a:pt x="1921883" y="0"/>
                </a:moveTo>
                <a:cubicBezTo>
                  <a:pt x="2983310" y="0"/>
                  <a:pt x="3843766" y="860456"/>
                  <a:pt x="3843766" y="1921883"/>
                </a:cubicBezTo>
                <a:cubicBezTo>
                  <a:pt x="3843766" y="2983310"/>
                  <a:pt x="2983310" y="3843766"/>
                  <a:pt x="1921883" y="3843766"/>
                </a:cubicBezTo>
                <a:cubicBezTo>
                  <a:pt x="860456" y="3843766"/>
                  <a:pt x="0" y="2983310"/>
                  <a:pt x="0" y="1921883"/>
                </a:cubicBezTo>
                <a:cubicBezTo>
                  <a:pt x="0" y="860456"/>
                  <a:pt x="860456" y="0"/>
                  <a:pt x="192188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09BA534-2A81-4355-9727-510CB23705E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177378" y="1918211"/>
            <a:ext cx="3843766" cy="3843766"/>
          </a:xfrm>
          <a:custGeom>
            <a:avLst/>
            <a:gdLst>
              <a:gd name="connsiteX0" fmla="*/ 1921883 w 3843766"/>
              <a:gd name="connsiteY0" fmla="*/ 0 h 3843766"/>
              <a:gd name="connsiteX1" fmla="*/ 3843766 w 3843766"/>
              <a:gd name="connsiteY1" fmla="*/ 1921883 h 3843766"/>
              <a:gd name="connsiteX2" fmla="*/ 1921883 w 3843766"/>
              <a:gd name="connsiteY2" fmla="*/ 3843766 h 3843766"/>
              <a:gd name="connsiteX3" fmla="*/ 0 w 3843766"/>
              <a:gd name="connsiteY3" fmla="*/ 1921883 h 3843766"/>
              <a:gd name="connsiteX4" fmla="*/ 1921883 w 3843766"/>
              <a:gd name="connsiteY4" fmla="*/ 0 h 384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43766" h="3843766">
                <a:moveTo>
                  <a:pt x="1921883" y="0"/>
                </a:moveTo>
                <a:cubicBezTo>
                  <a:pt x="2983310" y="0"/>
                  <a:pt x="3843766" y="860456"/>
                  <a:pt x="3843766" y="1921883"/>
                </a:cubicBezTo>
                <a:cubicBezTo>
                  <a:pt x="3843766" y="2983310"/>
                  <a:pt x="2983310" y="3843766"/>
                  <a:pt x="1921883" y="3843766"/>
                </a:cubicBezTo>
                <a:cubicBezTo>
                  <a:pt x="860456" y="3843766"/>
                  <a:pt x="0" y="2983310"/>
                  <a:pt x="0" y="1921883"/>
                </a:cubicBezTo>
                <a:cubicBezTo>
                  <a:pt x="0" y="860456"/>
                  <a:pt x="860456" y="0"/>
                  <a:pt x="192188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BFA08BC-0A6F-4CF4-9C4F-8CDF503A5450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170856" y="1918211"/>
            <a:ext cx="3843766" cy="3843766"/>
          </a:xfrm>
          <a:custGeom>
            <a:avLst/>
            <a:gdLst>
              <a:gd name="connsiteX0" fmla="*/ 1921883 w 3843766"/>
              <a:gd name="connsiteY0" fmla="*/ 0 h 3843766"/>
              <a:gd name="connsiteX1" fmla="*/ 3843766 w 3843766"/>
              <a:gd name="connsiteY1" fmla="*/ 1921883 h 3843766"/>
              <a:gd name="connsiteX2" fmla="*/ 1921883 w 3843766"/>
              <a:gd name="connsiteY2" fmla="*/ 3843766 h 3843766"/>
              <a:gd name="connsiteX3" fmla="*/ 0 w 3843766"/>
              <a:gd name="connsiteY3" fmla="*/ 1921883 h 3843766"/>
              <a:gd name="connsiteX4" fmla="*/ 1921883 w 3843766"/>
              <a:gd name="connsiteY4" fmla="*/ 0 h 3843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843766" h="3843766">
                <a:moveTo>
                  <a:pt x="1921883" y="0"/>
                </a:moveTo>
                <a:cubicBezTo>
                  <a:pt x="2983310" y="0"/>
                  <a:pt x="3843766" y="860456"/>
                  <a:pt x="3843766" y="1921883"/>
                </a:cubicBezTo>
                <a:cubicBezTo>
                  <a:pt x="3843766" y="2983310"/>
                  <a:pt x="2983310" y="3843766"/>
                  <a:pt x="1921883" y="3843766"/>
                </a:cubicBezTo>
                <a:cubicBezTo>
                  <a:pt x="860456" y="3843766"/>
                  <a:pt x="0" y="2983310"/>
                  <a:pt x="0" y="1921883"/>
                </a:cubicBezTo>
                <a:cubicBezTo>
                  <a:pt x="0" y="860456"/>
                  <a:pt x="860456" y="0"/>
                  <a:pt x="192188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42438473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9A8D0AFE-6092-49C3-A838-187A0F3ABEE0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1" y="1818708"/>
            <a:ext cx="3421380" cy="2375922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42E56542-5696-4A54-8F64-F829DBA217B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35780" y="1818708"/>
            <a:ext cx="3520440" cy="2375922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D593B9C8-165D-4543-8ED0-D4A78A0B6F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32420" y="1818708"/>
            <a:ext cx="3421380" cy="2375922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50212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D593B9C8-165D-4543-8ED0-D4A78A0B6F7E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490784" y="1818709"/>
            <a:ext cx="2557849" cy="196081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9AFBF35A-ABCF-4A5C-8FEC-0FF0517160B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143368" y="3874254"/>
            <a:ext cx="2557849" cy="196081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1A333BC9-2C2C-4CB3-BE1F-9123563F107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795951" y="1818709"/>
            <a:ext cx="2557849" cy="196081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7343F12E-DB52-4FE3-936E-776F48EDE8CC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3874254"/>
            <a:ext cx="2557849" cy="1960811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89744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3498751F-B73B-4503-BEE6-6CD3DFE8E472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200" y="1818708"/>
            <a:ext cx="3446820" cy="398720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4EEB3E60-30F3-4B70-9B7A-36401D24F10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72590" y="1818708"/>
            <a:ext cx="3446820" cy="398720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BA9F6DAE-E6E4-4C7B-A7D7-E5D6012FE8A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06980" y="1818708"/>
            <a:ext cx="3446820" cy="398720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06121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0520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l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3285DB2-16D4-4066-85DE-02C160F50027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2617537" y="1655122"/>
            <a:ext cx="1961542" cy="1961542"/>
          </a:xfrm>
          <a:custGeom>
            <a:avLst/>
            <a:gdLst>
              <a:gd name="connsiteX0" fmla="*/ 980771 w 1961542"/>
              <a:gd name="connsiteY0" fmla="*/ 0 h 1961542"/>
              <a:gd name="connsiteX1" fmla="*/ 1961542 w 1961542"/>
              <a:gd name="connsiteY1" fmla="*/ 980771 h 1961542"/>
              <a:gd name="connsiteX2" fmla="*/ 980771 w 1961542"/>
              <a:gd name="connsiteY2" fmla="*/ 1961542 h 1961542"/>
              <a:gd name="connsiteX3" fmla="*/ 0 w 1961542"/>
              <a:gd name="connsiteY3" fmla="*/ 980771 h 1961542"/>
              <a:gd name="connsiteX4" fmla="*/ 980771 w 1961542"/>
              <a:gd name="connsiteY4" fmla="*/ 0 h 196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1542" h="1961542">
                <a:moveTo>
                  <a:pt x="980771" y="0"/>
                </a:moveTo>
                <a:cubicBezTo>
                  <a:pt x="1522436" y="0"/>
                  <a:pt x="1961542" y="439106"/>
                  <a:pt x="1961542" y="980771"/>
                </a:cubicBezTo>
                <a:cubicBezTo>
                  <a:pt x="1961542" y="1522436"/>
                  <a:pt x="1522436" y="1961542"/>
                  <a:pt x="980771" y="1961542"/>
                </a:cubicBezTo>
                <a:cubicBezTo>
                  <a:pt x="439106" y="1961542"/>
                  <a:pt x="0" y="1522436"/>
                  <a:pt x="0" y="980771"/>
                </a:cubicBezTo>
                <a:cubicBezTo>
                  <a:pt x="0" y="439106"/>
                  <a:pt x="439106" y="0"/>
                  <a:pt x="9807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4F06A3E-C574-42DC-8DF5-A3F8339BEF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302983" y="1655122"/>
            <a:ext cx="1961542" cy="1961542"/>
          </a:xfrm>
          <a:custGeom>
            <a:avLst/>
            <a:gdLst>
              <a:gd name="connsiteX0" fmla="*/ 980771 w 1961542"/>
              <a:gd name="connsiteY0" fmla="*/ 0 h 1961542"/>
              <a:gd name="connsiteX1" fmla="*/ 1961542 w 1961542"/>
              <a:gd name="connsiteY1" fmla="*/ 980771 h 1961542"/>
              <a:gd name="connsiteX2" fmla="*/ 980771 w 1961542"/>
              <a:gd name="connsiteY2" fmla="*/ 1961542 h 1961542"/>
              <a:gd name="connsiteX3" fmla="*/ 0 w 1961542"/>
              <a:gd name="connsiteY3" fmla="*/ 980771 h 1961542"/>
              <a:gd name="connsiteX4" fmla="*/ 980771 w 1961542"/>
              <a:gd name="connsiteY4" fmla="*/ 0 h 196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1542" h="1961542">
                <a:moveTo>
                  <a:pt x="980771" y="0"/>
                </a:moveTo>
                <a:cubicBezTo>
                  <a:pt x="1522436" y="0"/>
                  <a:pt x="1961542" y="439106"/>
                  <a:pt x="1961542" y="980771"/>
                </a:cubicBezTo>
                <a:cubicBezTo>
                  <a:pt x="1961542" y="1522436"/>
                  <a:pt x="1522436" y="1961542"/>
                  <a:pt x="980771" y="1961542"/>
                </a:cubicBezTo>
                <a:cubicBezTo>
                  <a:pt x="439106" y="1961542"/>
                  <a:pt x="0" y="1522436"/>
                  <a:pt x="0" y="980771"/>
                </a:cubicBezTo>
                <a:cubicBezTo>
                  <a:pt x="0" y="439106"/>
                  <a:pt x="439106" y="0"/>
                  <a:pt x="9807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2448CCE-F1A8-41AB-9BDB-BD336D83CDDE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932089" y="1655122"/>
            <a:ext cx="1961542" cy="1961542"/>
          </a:xfrm>
          <a:custGeom>
            <a:avLst/>
            <a:gdLst>
              <a:gd name="connsiteX0" fmla="*/ 980771 w 1961542"/>
              <a:gd name="connsiteY0" fmla="*/ 0 h 1961542"/>
              <a:gd name="connsiteX1" fmla="*/ 1961542 w 1961542"/>
              <a:gd name="connsiteY1" fmla="*/ 980771 h 1961542"/>
              <a:gd name="connsiteX2" fmla="*/ 980771 w 1961542"/>
              <a:gd name="connsiteY2" fmla="*/ 1961542 h 1961542"/>
              <a:gd name="connsiteX3" fmla="*/ 0 w 1961542"/>
              <a:gd name="connsiteY3" fmla="*/ 980771 h 1961542"/>
              <a:gd name="connsiteX4" fmla="*/ 980771 w 1961542"/>
              <a:gd name="connsiteY4" fmla="*/ 0 h 196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1542" h="1961542">
                <a:moveTo>
                  <a:pt x="980771" y="0"/>
                </a:moveTo>
                <a:cubicBezTo>
                  <a:pt x="1522436" y="0"/>
                  <a:pt x="1961542" y="439106"/>
                  <a:pt x="1961542" y="980771"/>
                </a:cubicBezTo>
                <a:cubicBezTo>
                  <a:pt x="1961542" y="1522436"/>
                  <a:pt x="1522436" y="1961542"/>
                  <a:pt x="980771" y="1961542"/>
                </a:cubicBezTo>
                <a:cubicBezTo>
                  <a:pt x="439106" y="1961542"/>
                  <a:pt x="0" y="1522436"/>
                  <a:pt x="0" y="980771"/>
                </a:cubicBezTo>
                <a:cubicBezTo>
                  <a:pt x="0" y="439106"/>
                  <a:pt x="439106" y="0"/>
                  <a:pt x="98077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8563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B98249C-54A9-48C7-8E90-5D127DF45A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Autofit/>
          </a:bodyPr>
          <a:lstStyle>
            <a:lvl1pPr marL="0" indent="0" algn="ctr">
              <a:buNone/>
              <a:defRPr sz="1000" b="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F716540-A5BD-4AEC-AAD5-035D9A1A12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61EF1044-4E78-47EA-8224-81E06A6BCAF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38199" y="1818708"/>
            <a:ext cx="3414487" cy="273877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2" name="Picture Placeholder 8">
            <a:extLst>
              <a:ext uri="{FF2B5EF4-FFF2-40B4-BE49-F238E27FC236}">
                <a16:creationId xmlns:a16="http://schemas.microsoft.com/office/drawing/2014/main" id="{A05C934D-FD96-4400-992B-42B15F514B7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88756" y="1818708"/>
            <a:ext cx="3414487" cy="273877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3" name="Picture Placeholder 8">
            <a:extLst>
              <a:ext uri="{FF2B5EF4-FFF2-40B4-BE49-F238E27FC236}">
                <a16:creationId xmlns:a16="http://schemas.microsoft.com/office/drawing/2014/main" id="{E27C15EC-0545-49BD-95FB-265B988A545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939313" y="1818708"/>
            <a:ext cx="3414487" cy="2738778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384336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6633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Picture Placeholder 8">
            <a:extLst>
              <a:ext uri="{FF2B5EF4-FFF2-40B4-BE49-F238E27FC236}">
                <a16:creationId xmlns:a16="http://schemas.microsoft.com/office/drawing/2014/main" id="{02645CC7-9008-43C7-9F6A-208D5C9AAEA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900111"/>
            <a:ext cx="4003882" cy="505777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0" name="Picture Placeholder 8">
            <a:extLst>
              <a:ext uri="{FF2B5EF4-FFF2-40B4-BE49-F238E27FC236}">
                <a16:creationId xmlns:a16="http://schemas.microsoft.com/office/drawing/2014/main" id="{374C708F-FA3C-44DC-B88B-A0F13DD9CA3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94059" y="900112"/>
            <a:ext cx="4003882" cy="505777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1" name="Picture Placeholder 8">
            <a:extLst>
              <a:ext uri="{FF2B5EF4-FFF2-40B4-BE49-F238E27FC236}">
                <a16:creationId xmlns:a16="http://schemas.microsoft.com/office/drawing/2014/main" id="{E18D6A70-DFB4-4667-A33D-962CF09D502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8118" y="900112"/>
            <a:ext cx="4003882" cy="5057775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2576081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8">
            <a:extLst>
              <a:ext uri="{FF2B5EF4-FFF2-40B4-BE49-F238E27FC236}">
                <a16:creationId xmlns:a16="http://schemas.microsoft.com/office/drawing/2014/main" id="{F55C59B5-C1A5-4D6C-B717-5B178B360DD5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798286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5" name="Picture Placeholder 8">
            <a:extLst>
              <a:ext uri="{FF2B5EF4-FFF2-40B4-BE49-F238E27FC236}">
                <a16:creationId xmlns:a16="http://schemas.microsoft.com/office/drawing/2014/main" id="{498DE3BD-A7E9-4BC1-93A6-48E11F9F133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69315" y="798286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6" name="Picture Placeholder 8">
            <a:extLst>
              <a:ext uri="{FF2B5EF4-FFF2-40B4-BE49-F238E27FC236}">
                <a16:creationId xmlns:a16="http://schemas.microsoft.com/office/drawing/2014/main" id="{1012C6EC-E639-4792-994F-EA59C657039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631" y="798286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7" name="Picture Placeholder 8">
            <a:extLst>
              <a:ext uri="{FF2B5EF4-FFF2-40B4-BE49-F238E27FC236}">
                <a16:creationId xmlns:a16="http://schemas.microsoft.com/office/drawing/2014/main" id="{45F68E46-3D96-451B-9159-6192F0C2325E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9207945" y="798286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8" name="Picture Placeholder 8">
            <a:extLst>
              <a:ext uri="{FF2B5EF4-FFF2-40B4-BE49-F238E27FC236}">
                <a16:creationId xmlns:a16="http://schemas.microsoft.com/office/drawing/2014/main" id="{DA24B683-FF84-4D67-8A27-7BCA9369DF0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3471630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19" name="Picture Placeholder 8">
            <a:extLst>
              <a:ext uri="{FF2B5EF4-FFF2-40B4-BE49-F238E27FC236}">
                <a16:creationId xmlns:a16="http://schemas.microsoft.com/office/drawing/2014/main" id="{E6C2322D-54B9-477F-8EDE-4A2F6A754285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069315" y="3471630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F00232C2-3442-48B1-B5C7-7965A583969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38631" y="3471630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13D20D93-78CA-4269-B522-74E542A5B9C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9207945" y="3471630"/>
            <a:ext cx="2984055" cy="2588084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52F197-B265-4A24-B3B2-57904709722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www.infobusiness.com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CEA28D6-30E3-4853-9DDB-89073BC25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634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D465B9C0-64E1-4F10-A420-57946092E904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411D86D-6464-4193-B9C7-01E2210AF2C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6858000"/>
          </a:xfrm>
        </p:spPr>
        <p:txBody>
          <a:bodyPr>
            <a:normAutofit/>
          </a:bodyPr>
          <a:lstStyle>
            <a:lvl1pPr marL="0" indent="0" algn="ctr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Raleway" panose="020B0503030101060003" pitchFamily="34" charset="0"/>
              </a:defRPr>
            </a:lvl1pPr>
          </a:lstStyle>
          <a:p>
            <a:r>
              <a:rPr lang="en-US" dirty="0"/>
              <a:t>Drag 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136992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4B13DFB-4D42-49ED-89E4-4F0D5E151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76886"/>
            <a:ext cx="10515600" cy="610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CE2F2-50B7-45A7-A752-331D60C05B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B5FF849-AD70-4FFB-B722-87B9A2304A17}"/>
              </a:ext>
            </a:extLst>
          </p:cNvPr>
          <p:cNvSpPr/>
          <p:nvPr userDrawn="1"/>
        </p:nvSpPr>
        <p:spPr>
          <a:xfrm>
            <a:off x="11070507" y="6317018"/>
            <a:ext cx="285137" cy="2851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2" name="Chevron 16">
            <a:extLst>
              <a:ext uri="{FF2B5EF4-FFF2-40B4-BE49-F238E27FC236}">
                <a16:creationId xmlns:a16="http://schemas.microsoft.com/office/drawing/2014/main" id="{54D81A09-25D7-49A0-BFF0-B0FAA8FC9B85}"/>
              </a:ext>
            </a:extLst>
          </p:cNvPr>
          <p:cNvSpPr/>
          <p:nvPr userDrawn="1"/>
        </p:nvSpPr>
        <p:spPr>
          <a:xfrm>
            <a:off x="11187560" y="6395193"/>
            <a:ext cx="79863" cy="128786"/>
          </a:xfrm>
          <a:prstGeom prst="chevron">
            <a:avLst>
              <a:gd name="adj" fmla="val 765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164A0E9-5313-4004-96D2-E9320B6987A5}"/>
              </a:ext>
            </a:extLst>
          </p:cNvPr>
          <p:cNvSpPr/>
          <p:nvPr userDrawn="1"/>
        </p:nvSpPr>
        <p:spPr>
          <a:xfrm>
            <a:off x="10722246" y="6317018"/>
            <a:ext cx="285137" cy="285137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4" name="Chevron 19">
            <a:extLst>
              <a:ext uri="{FF2B5EF4-FFF2-40B4-BE49-F238E27FC236}">
                <a16:creationId xmlns:a16="http://schemas.microsoft.com/office/drawing/2014/main" id="{087EA94F-9EE3-4BB4-A44F-9E30426305DC}"/>
              </a:ext>
            </a:extLst>
          </p:cNvPr>
          <p:cNvSpPr/>
          <p:nvPr userDrawn="1"/>
        </p:nvSpPr>
        <p:spPr>
          <a:xfrm rot="10800000">
            <a:off x="10820249" y="6395193"/>
            <a:ext cx="79863" cy="128786"/>
          </a:xfrm>
          <a:prstGeom prst="chevron">
            <a:avLst>
              <a:gd name="adj" fmla="val 7657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EAF94C3-1D8C-42D8-A345-1034DB5DE3FB}"/>
              </a:ext>
            </a:extLst>
          </p:cNvPr>
          <p:cNvSpPr/>
          <p:nvPr userDrawn="1"/>
        </p:nvSpPr>
        <p:spPr>
          <a:xfrm>
            <a:off x="10448015" y="0"/>
            <a:ext cx="905786" cy="32600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62DF5369-DAAC-4977-A00C-27A3C3821667}"/>
              </a:ext>
            </a:extLst>
          </p:cNvPr>
          <p:cNvSpPr txBox="1">
            <a:spLocks/>
          </p:cNvSpPr>
          <p:nvPr userDrawn="1"/>
        </p:nvSpPr>
        <p:spPr>
          <a:xfrm>
            <a:off x="10450225" y="65957"/>
            <a:ext cx="540688" cy="1926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000" b="0" i="0" kern="1200">
                <a:solidFill>
                  <a:srgbClr val="000000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900" b="0" i="0" dirty="0">
                <a:solidFill>
                  <a:schemeClr val="tx1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PAGE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C439DD-3853-4254-9CC6-141635332C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5718" y="66550"/>
            <a:ext cx="464275" cy="19142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fld id="{22E1CF2F-19B6-4B01-91BB-CDBA096AD5B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E25A1A-F191-4308-9847-26E21CFF8B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34215" y="6277024"/>
            <a:ext cx="17235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www.infobusiness.com</a:t>
            </a:r>
          </a:p>
        </p:txBody>
      </p:sp>
    </p:spTree>
    <p:extLst>
      <p:ext uri="{BB962C8B-B14F-4D97-AF65-F5344CB8AC3E}">
        <p14:creationId xmlns:p14="http://schemas.microsoft.com/office/powerpoint/2010/main" val="78537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6" r:id="rId2"/>
    <p:sldLayoutId id="2147483663" r:id="rId3"/>
    <p:sldLayoutId id="2147483664" r:id="rId4"/>
    <p:sldLayoutId id="2147483660" r:id="rId5"/>
    <p:sldLayoutId id="2147483654" r:id="rId6"/>
    <p:sldLayoutId id="2147483668" r:id="rId7"/>
    <p:sldLayoutId id="2147483667" r:id="rId8"/>
    <p:sldLayoutId id="2147483651" r:id="rId9"/>
    <p:sldLayoutId id="2147483653" r:id="rId10"/>
    <p:sldLayoutId id="2147483665" r:id="rId11"/>
    <p:sldLayoutId id="2147483655" r:id="rId12"/>
    <p:sldLayoutId id="2147483659" r:id="rId13"/>
    <p:sldLayoutId id="2147483656" r:id="rId14"/>
    <p:sldLayoutId id="2147483658" r:id="rId15"/>
    <p:sldLayoutId id="2147483661" r:id="rId16"/>
    <p:sldLayoutId id="2147483662" r:id="rId1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kern="1200" spc="0" baseline="0">
          <a:solidFill>
            <a:schemeClr val="tx1"/>
          </a:solidFill>
          <a:latin typeface="Raleway" panose="020B0503030101060003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ontserrat" panose="00000500000000000000" pitchFamily="50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9AB1D167-998A-45D7-BA24-D81886C9ECB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85000"/>
                  <a:lumOff val="15000"/>
                  <a:alpha val="80000"/>
                </a:schemeClr>
              </a:gs>
              <a:gs pos="100000">
                <a:schemeClr val="bg2">
                  <a:lumMod val="50000"/>
                  <a:alpha val="80000"/>
                </a:scheme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40AD8C7C-66E8-411E-A703-0978A91531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145" y="2667000"/>
            <a:ext cx="5029710" cy="1524000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387994-657A-4DE9-BE3F-77703D9DF6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390467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DD44910D-BB84-42C0-8273-0AEB7C7D39BF}"/>
              </a:ext>
            </a:extLst>
          </p:cNvPr>
          <p:cNvSpPr txBox="1"/>
          <p:nvPr/>
        </p:nvSpPr>
        <p:spPr>
          <a:xfrm>
            <a:off x="967183" y="740653"/>
            <a:ext cx="2697683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en-US" sz="2000" b="1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pPr>
              <a:lnSpc>
                <a:spcPts val="4200"/>
              </a:lnSpc>
            </a:pPr>
            <a:r>
              <a:rPr lang="en-US" sz="4000" b="1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6D3915B-2A7A-495D-8615-E89126145001}"/>
              </a:ext>
            </a:extLst>
          </p:cNvPr>
          <p:cNvGrpSpPr/>
          <p:nvPr/>
        </p:nvGrpSpPr>
        <p:grpSpPr>
          <a:xfrm>
            <a:off x="967183" y="2535535"/>
            <a:ext cx="1722505" cy="1203912"/>
            <a:chOff x="1398066" y="2334887"/>
            <a:chExt cx="1722505" cy="1203912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CF42DC3F-3C63-40C6-91A9-57A8D4CE76FF}"/>
                </a:ext>
              </a:extLst>
            </p:cNvPr>
            <p:cNvSpPr txBox="1"/>
            <p:nvPr/>
          </p:nvSpPr>
          <p:spPr>
            <a:xfrm>
              <a:off x="1398067" y="2646247"/>
              <a:ext cx="1722504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200" dirty="0">
                  <a:latin typeface="Raleway Bold" panose="020B0803030101060003" pitchFamily="34" charset="0"/>
                </a:rPr>
                <a:t>85%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3CB18D-1E76-4DA7-9302-81F775588603}"/>
                </a:ext>
              </a:extLst>
            </p:cNvPr>
            <p:cNvSpPr txBox="1"/>
            <p:nvPr/>
          </p:nvSpPr>
          <p:spPr>
            <a:xfrm>
              <a:off x="1398066" y="2334887"/>
              <a:ext cx="14829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Raleway "/>
                </a:rPr>
                <a:t>Some text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1FAB74D-EB02-415B-AE76-8682004A4D01}"/>
              </a:ext>
            </a:extLst>
          </p:cNvPr>
          <p:cNvSpPr/>
          <p:nvPr/>
        </p:nvSpPr>
        <p:spPr>
          <a:xfrm>
            <a:off x="1055718" y="2062012"/>
            <a:ext cx="1262032" cy="842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921AB1-D940-4256-86F0-AB152B9E696E}"/>
              </a:ext>
            </a:extLst>
          </p:cNvPr>
          <p:cNvSpPr txBox="1"/>
          <p:nvPr/>
        </p:nvSpPr>
        <p:spPr>
          <a:xfrm>
            <a:off x="2602854" y="2580132"/>
            <a:ext cx="3623776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4D51AF6-E027-4BBD-BEB6-EE9BFA3C2B71}"/>
              </a:ext>
            </a:extLst>
          </p:cNvPr>
          <p:cNvSpPr txBox="1"/>
          <p:nvPr/>
        </p:nvSpPr>
        <p:spPr>
          <a:xfrm>
            <a:off x="967183" y="3857822"/>
            <a:ext cx="604321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latin typeface="Raleway 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looked up one of the lorem more Extremes of Good and Evil) by Cicero, written in 45 BC. This book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F391E345-7580-42BC-9CA2-C6CC3CE85AAE}"/>
              </a:ext>
            </a:extLst>
          </p:cNvPr>
          <p:cNvCxnSpPr>
            <a:cxnSpLocks/>
          </p:cNvCxnSpPr>
          <p:nvPr/>
        </p:nvCxnSpPr>
        <p:spPr>
          <a:xfrm>
            <a:off x="1055718" y="5038283"/>
            <a:ext cx="4043341" cy="0"/>
          </a:xfrm>
          <a:prstGeom prst="line">
            <a:avLst/>
          </a:prstGeom>
          <a:ln w="28575">
            <a:solidFill>
              <a:schemeClr val="bg2">
                <a:lumMod val="60000"/>
                <a:lumOff val="4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4C7B596B-8BB4-4890-8DB0-5666AA9F301F}"/>
              </a:ext>
            </a:extLst>
          </p:cNvPr>
          <p:cNvSpPr txBox="1"/>
          <p:nvPr/>
        </p:nvSpPr>
        <p:spPr>
          <a:xfrm>
            <a:off x="3923077" y="5310186"/>
            <a:ext cx="8514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Raleway "/>
                <a:ea typeface="Montserrat" charset="0"/>
                <a:cs typeface="Montserrat" charset="0"/>
              </a:rPr>
              <a:t>12%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E7D3FC1-02B2-4BAB-B7BB-8DB4B5C2437F}"/>
              </a:ext>
            </a:extLst>
          </p:cNvPr>
          <p:cNvSpPr txBox="1"/>
          <p:nvPr/>
        </p:nvSpPr>
        <p:spPr>
          <a:xfrm>
            <a:off x="3915381" y="5641975"/>
            <a:ext cx="1034819" cy="400110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000" dirty="0">
                <a:latin typeface="Raleway "/>
                <a:ea typeface="Montserrat" charset="0"/>
                <a:cs typeface="Montserrat" charset="0"/>
              </a:rPr>
              <a:t>Were hath waters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6350C0FA-2013-4155-8BD7-8915A509A6C8}"/>
              </a:ext>
            </a:extLst>
          </p:cNvPr>
          <p:cNvSpPr/>
          <p:nvPr/>
        </p:nvSpPr>
        <p:spPr>
          <a:xfrm>
            <a:off x="3051042" y="5186323"/>
            <a:ext cx="864339" cy="90794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5300" dirty="0">
                <a:solidFill>
                  <a:schemeClr val="accent4"/>
                </a:solidFill>
                <a:latin typeface="FontAwesome" pitchFamily="2" charset="0"/>
              </a:rPr>
              <a:t>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CCDF003-87FB-4D97-B41E-58C212F03EB4}"/>
              </a:ext>
            </a:extLst>
          </p:cNvPr>
          <p:cNvGrpSpPr/>
          <p:nvPr/>
        </p:nvGrpSpPr>
        <p:grpSpPr>
          <a:xfrm>
            <a:off x="1112868" y="5163240"/>
            <a:ext cx="1782201" cy="954107"/>
            <a:chOff x="8715643" y="681127"/>
            <a:chExt cx="1782201" cy="954107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840B39AD-A7CE-4929-B2D0-2A1F6359DA17}"/>
                </a:ext>
              </a:extLst>
            </p:cNvPr>
            <p:cNvSpPr txBox="1"/>
            <p:nvPr/>
          </p:nvSpPr>
          <p:spPr>
            <a:xfrm>
              <a:off x="8715643" y="681127"/>
              <a:ext cx="630425" cy="954107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5600" dirty="0">
                  <a:solidFill>
                    <a:schemeClr val="accent4"/>
                  </a:solidFill>
                  <a:latin typeface="FontAwesome" charset="0"/>
                  <a:ea typeface="FontAwesome" charset="0"/>
                  <a:cs typeface="FontAwesome" charset="0"/>
                </a:rPr>
                <a:t></a:t>
              </a:r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BBE3CDB-4724-4F04-83FE-C1A150B12BC5}"/>
                </a:ext>
              </a:extLst>
            </p:cNvPr>
            <p:cNvGrpSpPr/>
            <p:nvPr/>
          </p:nvGrpSpPr>
          <p:grpSpPr>
            <a:xfrm>
              <a:off x="9463025" y="792231"/>
              <a:ext cx="1034819" cy="731899"/>
              <a:chOff x="9536101" y="1669861"/>
              <a:chExt cx="1034819" cy="731899"/>
            </a:xfrm>
          </p:grpSpPr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E12D452C-8E21-46B1-A3D2-7718F0C493A9}"/>
                  </a:ext>
                </a:extLst>
              </p:cNvPr>
              <p:cNvSpPr txBox="1"/>
              <p:nvPr/>
            </p:nvSpPr>
            <p:spPr>
              <a:xfrm>
                <a:off x="9543797" y="1669861"/>
                <a:ext cx="85145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b="1" dirty="0">
                    <a:latin typeface="Raleway "/>
                    <a:ea typeface="Montserrat" charset="0"/>
                    <a:cs typeface="Montserrat" charset="0"/>
                  </a:rPr>
                  <a:t>22%</a:t>
                </a:r>
              </a:p>
            </p:txBody>
          </p: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0B306E3A-6A36-46F6-A845-26C939E42615}"/>
                  </a:ext>
                </a:extLst>
              </p:cNvPr>
              <p:cNvSpPr txBox="1"/>
              <p:nvPr/>
            </p:nvSpPr>
            <p:spPr>
              <a:xfrm>
                <a:off x="9536101" y="2001650"/>
                <a:ext cx="1034819" cy="400110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r>
                  <a:rPr lang="en-US" sz="1000" dirty="0">
                    <a:latin typeface="Raleway "/>
                    <a:ea typeface="Montserrat" charset="0"/>
                    <a:cs typeface="Montserrat" charset="0"/>
                  </a:rPr>
                  <a:t>Were hath waters</a:t>
                </a:r>
              </a:p>
            </p:txBody>
          </p:sp>
        </p:grpSp>
      </p:grp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468FC42F-A029-437C-8FA4-8C515DD2F2AE}"/>
              </a:ext>
            </a:extLst>
          </p:cNvPr>
          <p:cNvSpPr/>
          <p:nvPr/>
        </p:nvSpPr>
        <p:spPr>
          <a:xfrm>
            <a:off x="5459334" y="4085446"/>
            <a:ext cx="5545108" cy="2772554"/>
          </a:xfrm>
          <a:custGeom>
            <a:avLst/>
            <a:gdLst>
              <a:gd name="connsiteX0" fmla="*/ 2772554 w 5545108"/>
              <a:gd name="connsiteY0" fmla="*/ 0 h 2772554"/>
              <a:gd name="connsiteX1" fmla="*/ 5545108 w 5545108"/>
              <a:gd name="connsiteY1" fmla="*/ 2772554 h 2772554"/>
              <a:gd name="connsiteX2" fmla="*/ 0 w 5545108"/>
              <a:gd name="connsiteY2" fmla="*/ 2772554 h 2772554"/>
              <a:gd name="connsiteX3" fmla="*/ 2772554 w 5545108"/>
              <a:gd name="connsiteY3" fmla="*/ 0 h 2772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45108" h="2772554">
                <a:moveTo>
                  <a:pt x="2772554" y="0"/>
                </a:moveTo>
                <a:lnTo>
                  <a:pt x="5545108" y="2772554"/>
                </a:lnTo>
                <a:lnTo>
                  <a:pt x="0" y="2772554"/>
                </a:lnTo>
                <a:lnTo>
                  <a:pt x="2772554" y="0"/>
                </a:lnTo>
                <a:close/>
              </a:path>
            </a:pathLst>
          </a:custGeom>
          <a:solidFill>
            <a:schemeClr val="accent4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AC1786CC-DD32-4253-8DE6-83A8339BCFB7}"/>
              </a:ext>
            </a:extLst>
          </p:cNvPr>
          <p:cNvGrpSpPr/>
          <p:nvPr/>
        </p:nvGrpSpPr>
        <p:grpSpPr>
          <a:xfrm>
            <a:off x="7517191" y="4705752"/>
            <a:ext cx="1264850" cy="1531942"/>
            <a:chOff x="7551491" y="4732352"/>
            <a:chExt cx="1264850" cy="1531942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00A612E2-A5E7-4075-9BCF-D029460DEC33}"/>
                </a:ext>
              </a:extLst>
            </p:cNvPr>
            <p:cNvSpPr txBox="1"/>
            <p:nvPr/>
          </p:nvSpPr>
          <p:spPr>
            <a:xfrm>
              <a:off x="7868704" y="4732352"/>
              <a:ext cx="630425" cy="907941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5300" dirty="0">
                  <a:latin typeface="FontAwesome" charset="0"/>
                  <a:ea typeface="FontAwesome" charset="0"/>
                  <a:cs typeface="FontAwesome" charset="0"/>
                </a:rPr>
                <a:t>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C2BED524-A75A-41F6-8A44-DBE9EB4B9202}"/>
                </a:ext>
              </a:extLst>
            </p:cNvPr>
            <p:cNvSpPr txBox="1"/>
            <p:nvPr/>
          </p:nvSpPr>
          <p:spPr>
            <a:xfrm>
              <a:off x="7551491" y="5710296"/>
              <a:ext cx="1264850" cy="553998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1500" b="1" dirty="0">
                  <a:latin typeface="Raleway "/>
                  <a:ea typeface="Montserrat" charset="0"/>
                  <a:cs typeface="Montserrat" charset="0"/>
                </a:rPr>
                <a:t>Were hath waters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45EE6A-8EE3-41F0-A693-ED975A6AA9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12837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6C774BE-4032-4C36-ABC8-5300B6B6336B}"/>
              </a:ext>
            </a:extLst>
          </p:cNvPr>
          <p:cNvSpPr/>
          <p:nvPr/>
        </p:nvSpPr>
        <p:spPr>
          <a:xfrm>
            <a:off x="812007" y="1662319"/>
            <a:ext cx="3795996" cy="431557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137835C-8F36-4E02-88EE-1641C123A3CF}"/>
              </a:ext>
            </a:extLst>
          </p:cNvPr>
          <p:cNvSpPr/>
          <p:nvPr/>
        </p:nvSpPr>
        <p:spPr>
          <a:xfrm>
            <a:off x="4731657" y="1662320"/>
            <a:ext cx="6648336" cy="714987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3126C0A-193E-4883-AF21-D2841EB76560}"/>
              </a:ext>
            </a:extLst>
          </p:cNvPr>
          <p:cNvSpPr/>
          <p:nvPr/>
        </p:nvSpPr>
        <p:spPr>
          <a:xfrm>
            <a:off x="4731657" y="4946618"/>
            <a:ext cx="6648336" cy="103127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8949343-4832-43CA-9607-C7C1F094232C}"/>
              </a:ext>
            </a:extLst>
          </p:cNvPr>
          <p:cNvSpPr/>
          <p:nvPr/>
        </p:nvSpPr>
        <p:spPr>
          <a:xfrm>
            <a:off x="4731657" y="3707283"/>
            <a:ext cx="6648336" cy="111340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BCB79C6-7739-42D2-956A-545EBD16A8E9}"/>
              </a:ext>
            </a:extLst>
          </p:cNvPr>
          <p:cNvSpPr/>
          <p:nvPr/>
        </p:nvSpPr>
        <p:spPr>
          <a:xfrm>
            <a:off x="4731657" y="2503243"/>
            <a:ext cx="6648336" cy="1078104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00DDBFA-2D8F-4764-A7E7-E32304D1F92C}"/>
              </a:ext>
            </a:extLst>
          </p:cNvPr>
          <p:cNvSpPr txBox="1"/>
          <p:nvPr/>
        </p:nvSpPr>
        <p:spPr>
          <a:xfrm>
            <a:off x="1857234" y="2064501"/>
            <a:ext cx="1705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aleway" panose="020B0503030101060003" pitchFamily="34" charset="0"/>
              </a:rPr>
              <a:t>Step One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0B3DA63-8432-484E-8D81-DF262F9C04D7}"/>
              </a:ext>
            </a:extLst>
          </p:cNvPr>
          <p:cNvSpPr txBox="1"/>
          <p:nvPr/>
        </p:nvSpPr>
        <p:spPr>
          <a:xfrm>
            <a:off x="1857234" y="3101535"/>
            <a:ext cx="1705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aleway" panose="020B0503030101060003" pitchFamily="34" charset="0"/>
              </a:rPr>
              <a:t>Step Two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6513D1A-FC73-4AAF-9F2C-F7B4D8DCD8EE}"/>
              </a:ext>
            </a:extLst>
          </p:cNvPr>
          <p:cNvSpPr txBox="1"/>
          <p:nvPr/>
        </p:nvSpPr>
        <p:spPr>
          <a:xfrm>
            <a:off x="1583278" y="4138569"/>
            <a:ext cx="2253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aleway" panose="020B0503030101060003" pitchFamily="34" charset="0"/>
              </a:rPr>
              <a:t>Step Three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464A1D8-9CEE-4F04-B4C8-1DDDD5E48B25}"/>
              </a:ext>
            </a:extLst>
          </p:cNvPr>
          <p:cNvSpPr txBox="1"/>
          <p:nvPr/>
        </p:nvSpPr>
        <p:spPr>
          <a:xfrm>
            <a:off x="1857234" y="5175605"/>
            <a:ext cx="17055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latin typeface="Raleway" panose="020B0503030101060003" pitchFamily="34" charset="0"/>
              </a:rPr>
              <a:t>Step Four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096B366-67AA-4459-BB68-0202A061CEF5}"/>
              </a:ext>
            </a:extLst>
          </p:cNvPr>
          <p:cNvCxnSpPr/>
          <p:nvPr/>
        </p:nvCxnSpPr>
        <p:spPr>
          <a:xfrm>
            <a:off x="1338405" y="2783073"/>
            <a:ext cx="274320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D033E98E-D6D0-4555-B90A-E480DCA3ACF5}"/>
              </a:ext>
            </a:extLst>
          </p:cNvPr>
          <p:cNvCxnSpPr/>
          <p:nvPr/>
        </p:nvCxnSpPr>
        <p:spPr>
          <a:xfrm>
            <a:off x="1338405" y="3820107"/>
            <a:ext cx="274320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7E88A40-676D-4798-9F08-AB1E51DCAF78}"/>
              </a:ext>
            </a:extLst>
          </p:cNvPr>
          <p:cNvCxnSpPr/>
          <p:nvPr/>
        </p:nvCxnSpPr>
        <p:spPr>
          <a:xfrm>
            <a:off x="1338405" y="4857141"/>
            <a:ext cx="2743200" cy="0"/>
          </a:xfrm>
          <a:prstGeom prst="line">
            <a:avLst/>
          </a:prstGeom>
          <a:ln w="190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71F398FA-8724-46EF-BBDE-89D5B2AF7502}"/>
              </a:ext>
            </a:extLst>
          </p:cNvPr>
          <p:cNvSpPr txBox="1"/>
          <p:nvPr/>
        </p:nvSpPr>
        <p:spPr>
          <a:xfrm>
            <a:off x="5990694" y="1871055"/>
            <a:ext cx="4530495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Lorem Ipsum has been the industry's standard dummy text ever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0E88E75F-8645-4648-B3CD-BD6CA23C147A}"/>
              </a:ext>
            </a:extLst>
          </p:cNvPr>
          <p:cNvSpPr txBox="1"/>
          <p:nvPr/>
        </p:nvSpPr>
        <p:spPr>
          <a:xfrm>
            <a:off x="6135834" y="2790944"/>
            <a:ext cx="4530495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galley of type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A468550-3E68-4FC4-B5C4-D598AE6F58CD}"/>
              </a:ext>
            </a:extLst>
          </p:cNvPr>
          <p:cNvSpPr txBox="1"/>
          <p:nvPr/>
        </p:nvSpPr>
        <p:spPr>
          <a:xfrm>
            <a:off x="6339030" y="4012632"/>
            <a:ext cx="4530495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galley of type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1BF86787-EA60-4418-80F4-2CEF7C3F746D}"/>
              </a:ext>
            </a:extLst>
          </p:cNvPr>
          <p:cNvSpPr txBox="1"/>
          <p:nvPr/>
        </p:nvSpPr>
        <p:spPr>
          <a:xfrm>
            <a:off x="6135834" y="5210906"/>
            <a:ext cx="4530495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galley of type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277DF13-0816-40E2-8310-033F0E931BCE}"/>
              </a:ext>
            </a:extLst>
          </p:cNvPr>
          <p:cNvSpPr/>
          <p:nvPr/>
        </p:nvSpPr>
        <p:spPr>
          <a:xfrm>
            <a:off x="4731657" y="1662320"/>
            <a:ext cx="921573" cy="714987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7D8CE5B-11B6-4D0A-808F-9FF03B5B19EC}"/>
              </a:ext>
            </a:extLst>
          </p:cNvPr>
          <p:cNvSpPr/>
          <p:nvPr/>
        </p:nvSpPr>
        <p:spPr>
          <a:xfrm>
            <a:off x="4731657" y="2503242"/>
            <a:ext cx="1084943" cy="1078104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31F9DC1-3182-40E9-9D33-7DFA1DCF0712}"/>
              </a:ext>
            </a:extLst>
          </p:cNvPr>
          <p:cNvSpPr/>
          <p:nvPr/>
        </p:nvSpPr>
        <p:spPr>
          <a:xfrm>
            <a:off x="4731657" y="3707283"/>
            <a:ext cx="1280523" cy="1113400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5C99444-BA84-4C4E-AD9C-08FA2C0AFAA9}"/>
              </a:ext>
            </a:extLst>
          </p:cNvPr>
          <p:cNvSpPr/>
          <p:nvPr/>
        </p:nvSpPr>
        <p:spPr>
          <a:xfrm>
            <a:off x="4731657" y="4946617"/>
            <a:ext cx="1084943" cy="1031279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836BB13E-DCF3-49CF-987A-BBE71706A18C}"/>
              </a:ext>
            </a:extLst>
          </p:cNvPr>
          <p:cNvSpPr/>
          <p:nvPr/>
        </p:nvSpPr>
        <p:spPr>
          <a:xfrm>
            <a:off x="4774683" y="2611407"/>
            <a:ext cx="998890" cy="86177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000" dirty="0"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00F8D84-F89E-40D4-8711-5085EC1BE4DA}"/>
              </a:ext>
            </a:extLst>
          </p:cNvPr>
          <p:cNvSpPr/>
          <p:nvPr/>
        </p:nvSpPr>
        <p:spPr>
          <a:xfrm>
            <a:off x="4872473" y="3794624"/>
            <a:ext cx="998890" cy="93871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500" dirty="0"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AA486458-85BF-4B3C-BD9D-AC24F79ACC87}"/>
              </a:ext>
            </a:extLst>
          </p:cNvPr>
          <p:cNvSpPr/>
          <p:nvPr/>
        </p:nvSpPr>
        <p:spPr>
          <a:xfrm>
            <a:off x="4774683" y="5069841"/>
            <a:ext cx="998890" cy="78483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500" dirty="0"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857A2E6-F5F6-4F4D-82AC-20F5F17CD2EB}"/>
              </a:ext>
            </a:extLst>
          </p:cNvPr>
          <p:cNvSpPr/>
          <p:nvPr/>
        </p:nvSpPr>
        <p:spPr>
          <a:xfrm>
            <a:off x="4812210" y="1742814"/>
            <a:ext cx="760466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3000" dirty="0">
                <a:latin typeface="FontAwesome" charset="0"/>
              </a:rPr>
              <a:t>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19668322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Oval 54">
            <a:extLst>
              <a:ext uri="{FF2B5EF4-FFF2-40B4-BE49-F238E27FC236}">
                <a16:creationId xmlns:a16="http://schemas.microsoft.com/office/drawing/2014/main" id="{35311F01-D8DD-418B-BC36-A098ED957B31}"/>
              </a:ext>
            </a:extLst>
          </p:cNvPr>
          <p:cNvSpPr/>
          <p:nvPr/>
        </p:nvSpPr>
        <p:spPr>
          <a:xfrm>
            <a:off x="1170856" y="1918211"/>
            <a:ext cx="3870960" cy="3870960"/>
          </a:xfrm>
          <a:prstGeom prst="ellipse">
            <a:avLst/>
          </a:prstGeom>
          <a:solidFill>
            <a:schemeClr val="tx1">
              <a:lumMod val="85000"/>
              <a:lumOff val="15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1" y="1052084"/>
            <a:ext cx="10515600" cy="191427"/>
          </a:xfrm>
        </p:spPr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4521C002-CE2F-4C7B-A72D-FB60C20FDE6B}"/>
              </a:ext>
            </a:extLst>
          </p:cNvPr>
          <p:cNvSpPr/>
          <p:nvPr/>
        </p:nvSpPr>
        <p:spPr>
          <a:xfrm>
            <a:off x="4160520" y="1904614"/>
            <a:ext cx="3870960" cy="3870960"/>
          </a:xfrm>
          <a:prstGeom prst="ellipse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3589229-A2E7-4CB3-915A-7CA6DC063394}"/>
              </a:ext>
            </a:extLst>
          </p:cNvPr>
          <p:cNvSpPr/>
          <p:nvPr/>
        </p:nvSpPr>
        <p:spPr>
          <a:xfrm>
            <a:off x="4010543" y="1754637"/>
            <a:ext cx="4170914" cy="417091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93758EB-D6B9-49C5-B180-B8691A451A5B}"/>
              </a:ext>
            </a:extLst>
          </p:cNvPr>
          <p:cNvGrpSpPr/>
          <p:nvPr/>
        </p:nvGrpSpPr>
        <p:grpSpPr>
          <a:xfrm>
            <a:off x="4789497" y="2990695"/>
            <a:ext cx="2613006" cy="1725991"/>
            <a:chOff x="4775900" y="3106458"/>
            <a:chExt cx="2613006" cy="1725991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80C1B003-5052-4A46-8EEA-5FEFB4F64570}"/>
                </a:ext>
              </a:extLst>
            </p:cNvPr>
            <p:cNvSpPr txBox="1"/>
            <p:nvPr/>
          </p:nvSpPr>
          <p:spPr>
            <a:xfrm>
              <a:off x="4775900" y="3970675"/>
              <a:ext cx="261300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100" dirty="0">
                  <a:latin typeface="Raleway "/>
                </a:rPr>
                <a:t>Lorem Ipsum has been the industry's standard dummy text ever since the 1500s, when an unknown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36A6FB03-B336-4DD3-96E2-F54A105EA64D}"/>
                </a:ext>
              </a:extLst>
            </p:cNvPr>
            <p:cNvSpPr txBox="1"/>
            <p:nvPr/>
          </p:nvSpPr>
          <p:spPr>
            <a:xfrm>
              <a:off x="4775900" y="3106458"/>
              <a:ext cx="261300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Some text</a:t>
              </a:r>
            </a:p>
            <a:p>
              <a:pPr algn="ctr"/>
              <a:r>
                <a:rPr lang="en-US" sz="2200" b="1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For presentation</a:t>
              </a: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040AA4A5-443E-4221-9497-A007AC267121}"/>
              </a:ext>
            </a:extLst>
          </p:cNvPr>
          <p:cNvSpPr txBox="1"/>
          <p:nvPr/>
        </p:nvSpPr>
        <p:spPr>
          <a:xfrm>
            <a:off x="8301093" y="3383559"/>
            <a:ext cx="159633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Lorem Ipsum has been the industry's standard dummy text ever since the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77C4816-AB89-4512-AD98-AB6ED27973D2}"/>
              </a:ext>
            </a:extLst>
          </p:cNvPr>
          <p:cNvSpPr txBox="1"/>
          <p:nvPr/>
        </p:nvSpPr>
        <p:spPr>
          <a:xfrm>
            <a:off x="2308168" y="3383559"/>
            <a:ext cx="1596337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Lorem Ipsum has been the industry's standard dummy text ever since the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FCDCC69-7630-4069-A4AC-F308FEC474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F9ECE0B-D96F-4AEA-AD40-75E04E641E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BBE939C-8298-486F-85BE-20854758562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273848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FB4B268-DF8F-4F2B-A20B-E2D8FD344F45}"/>
              </a:ext>
            </a:extLst>
          </p:cNvPr>
          <p:cNvSpPr/>
          <p:nvPr/>
        </p:nvSpPr>
        <p:spPr>
          <a:xfrm>
            <a:off x="0" y="0"/>
            <a:ext cx="5831240" cy="6858000"/>
          </a:xfrm>
          <a:custGeom>
            <a:avLst/>
            <a:gdLst>
              <a:gd name="connsiteX0" fmla="*/ 0 w 5831240"/>
              <a:gd name="connsiteY0" fmla="*/ 0 h 6858000"/>
              <a:gd name="connsiteX1" fmla="*/ 5831240 w 5831240"/>
              <a:gd name="connsiteY1" fmla="*/ 5831240 h 6858000"/>
              <a:gd name="connsiteX2" fmla="*/ 4804480 w 5831240"/>
              <a:gd name="connsiteY2" fmla="*/ 6858000 h 6858000"/>
              <a:gd name="connsiteX3" fmla="*/ 0 w 5831240"/>
              <a:gd name="connsiteY3" fmla="*/ 6858000 h 6858000"/>
              <a:gd name="connsiteX4" fmla="*/ 0 w 583124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1240" h="6858000">
                <a:moveTo>
                  <a:pt x="0" y="0"/>
                </a:moveTo>
                <a:lnTo>
                  <a:pt x="5831240" y="5831240"/>
                </a:lnTo>
                <a:lnTo>
                  <a:pt x="480448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272C3C2-E4FD-4B2A-B682-E9EE19A45CAC}"/>
              </a:ext>
            </a:extLst>
          </p:cNvPr>
          <p:cNvSpPr txBox="1"/>
          <p:nvPr/>
        </p:nvSpPr>
        <p:spPr>
          <a:xfrm>
            <a:off x="805542" y="5408637"/>
            <a:ext cx="35659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Lorem Ipsum has been the industry’s</a:t>
            </a:r>
          </a:p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 standard dummy text ever since the 1500s, when an unknown printer took a galley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627D78A-12A0-446D-BF35-A4724C644321}"/>
              </a:ext>
            </a:extLst>
          </p:cNvPr>
          <p:cNvGrpSpPr/>
          <p:nvPr/>
        </p:nvGrpSpPr>
        <p:grpSpPr>
          <a:xfrm>
            <a:off x="805542" y="4293564"/>
            <a:ext cx="2692401" cy="747192"/>
            <a:chOff x="843642" y="4177778"/>
            <a:chExt cx="2692401" cy="747192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E66A3A6-313D-4174-A73F-F50BC18C08E7}"/>
                </a:ext>
              </a:extLst>
            </p:cNvPr>
            <p:cNvSpPr txBox="1"/>
            <p:nvPr/>
          </p:nvSpPr>
          <p:spPr>
            <a:xfrm>
              <a:off x="843642" y="4235903"/>
              <a:ext cx="269240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Our Service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91263523-BDD8-4773-9C76-B1D8441F51DC}"/>
                </a:ext>
              </a:extLst>
            </p:cNvPr>
            <p:cNvCxnSpPr>
              <a:cxnSpLocks/>
            </p:cNvCxnSpPr>
            <p:nvPr/>
          </p:nvCxnSpPr>
          <p:spPr>
            <a:xfrm>
              <a:off x="949624" y="4177778"/>
              <a:ext cx="1954294" cy="0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F82E5C7-0027-45D5-9CB9-0CF2F95F1D5E}"/>
                </a:ext>
              </a:extLst>
            </p:cNvPr>
            <p:cNvCxnSpPr>
              <a:cxnSpLocks/>
            </p:cNvCxnSpPr>
            <p:nvPr/>
          </p:nvCxnSpPr>
          <p:spPr>
            <a:xfrm>
              <a:off x="949624" y="4924970"/>
              <a:ext cx="1954294" cy="0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48F0D8-9135-45A7-AF3D-C2C05FBA32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936238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Service</a:t>
            </a:r>
          </a:p>
        </p:txBody>
      </p:sp>
      <p:sp>
        <p:nvSpPr>
          <p:cNvPr id="36" name="AutoShape 3">
            <a:extLst>
              <a:ext uri="{FF2B5EF4-FFF2-40B4-BE49-F238E27FC236}">
                <a16:creationId xmlns:a16="http://schemas.microsoft.com/office/drawing/2014/main" id="{FDD67386-1763-40CF-93A4-A9CB61301707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642496" y="1846774"/>
            <a:ext cx="8901304" cy="1803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5">
            <a:extLst>
              <a:ext uri="{FF2B5EF4-FFF2-40B4-BE49-F238E27FC236}">
                <a16:creationId xmlns:a16="http://schemas.microsoft.com/office/drawing/2014/main" id="{EF611D65-863A-416B-B5F4-241E5E7D2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398" y="1928689"/>
            <a:ext cx="2226277" cy="198900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Rectangle 6">
            <a:extLst>
              <a:ext uri="{FF2B5EF4-FFF2-40B4-BE49-F238E27FC236}">
                <a16:creationId xmlns:a16="http://schemas.microsoft.com/office/drawing/2014/main" id="{8029FE6C-493A-4987-A400-D4F025FC67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049" y="1928689"/>
            <a:ext cx="2226277" cy="198900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7">
            <a:extLst>
              <a:ext uri="{FF2B5EF4-FFF2-40B4-BE49-F238E27FC236}">
                <a16:creationId xmlns:a16="http://schemas.microsoft.com/office/drawing/2014/main" id="{CB2CF97C-EA42-4ACB-8257-CD300C0124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6" y="1928689"/>
            <a:ext cx="2224375" cy="198900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Rectangle 8">
            <a:extLst>
              <a:ext uri="{FF2B5EF4-FFF2-40B4-BE49-F238E27FC236}">
                <a16:creationId xmlns:a16="http://schemas.microsoft.com/office/drawing/2014/main" id="{CB550018-1ACF-4CC7-9F56-20389754CA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0674" y="1848238"/>
            <a:ext cx="2224375" cy="21319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5">
            <a:extLst>
              <a:ext uri="{FF2B5EF4-FFF2-40B4-BE49-F238E27FC236}">
                <a16:creationId xmlns:a16="http://schemas.microsoft.com/office/drawing/2014/main" id="{C721AA61-CC10-4E4E-9D2A-35BE5685DCB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398" y="3917690"/>
            <a:ext cx="2226277" cy="19157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53000"/>
                </a:schemeClr>
              </a:gs>
              <a:gs pos="99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5">
            <a:extLst>
              <a:ext uri="{FF2B5EF4-FFF2-40B4-BE49-F238E27FC236}">
                <a16:creationId xmlns:a16="http://schemas.microsoft.com/office/drawing/2014/main" id="{947A18D9-0BED-4A60-BA91-C882C51E8E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4970" y="3980165"/>
            <a:ext cx="2226277" cy="1853249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Rectangle 5">
            <a:extLst>
              <a:ext uri="{FF2B5EF4-FFF2-40B4-BE49-F238E27FC236}">
                <a16:creationId xmlns:a16="http://schemas.microsoft.com/office/drawing/2014/main" id="{110EAB00-392E-4D56-A1C8-BE295EFF0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00755" y="3917690"/>
            <a:ext cx="2211063" cy="19157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52000"/>
                </a:schemeClr>
              </a:gs>
              <a:gs pos="99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Rectangle 5">
            <a:extLst>
              <a:ext uri="{FF2B5EF4-FFF2-40B4-BE49-F238E27FC236}">
                <a16:creationId xmlns:a16="http://schemas.microsoft.com/office/drawing/2014/main" id="{FE0AEBE5-7091-4DFC-A066-15FD262B2C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3227" y="3917690"/>
            <a:ext cx="2226277" cy="1915725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2">
            <a:extLst>
              <a:ext uri="{FF2B5EF4-FFF2-40B4-BE49-F238E27FC236}">
                <a16:creationId xmlns:a16="http://schemas.microsoft.com/office/drawing/2014/main" id="{B1B83E4C-F2E8-4396-9BA2-D877CE598E16}"/>
              </a:ext>
            </a:extLst>
          </p:cNvPr>
          <p:cNvSpPr>
            <a:spLocks/>
          </p:cNvSpPr>
          <p:nvPr/>
        </p:nvSpPr>
        <p:spPr bwMode="auto">
          <a:xfrm>
            <a:off x="3870674" y="1848239"/>
            <a:ext cx="846770" cy="576264"/>
          </a:xfrm>
          <a:custGeom>
            <a:avLst/>
            <a:gdLst>
              <a:gd name="T0" fmla="*/ 1177 w 1177"/>
              <a:gd name="T1" fmla="*/ 0 h 801"/>
              <a:gd name="T2" fmla="*/ 491 w 1177"/>
              <a:gd name="T3" fmla="*/ 0 h 801"/>
              <a:gd name="T4" fmla="*/ 0 w 1177"/>
              <a:gd name="T5" fmla="*/ 335 h 801"/>
              <a:gd name="T6" fmla="*/ 0 w 1177"/>
              <a:gd name="T7" fmla="*/ 801 h 801"/>
              <a:gd name="T8" fmla="*/ 1177 w 1177"/>
              <a:gd name="T9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7" h="801">
                <a:moveTo>
                  <a:pt x="1177" y="0"/>
                </a:moveTo>
                <a:lnTo>
                  <a:pt x="491" y="0"/>
                </a:lnTo>
                <a:lnTo>
                  <a:pt x="0" y="335"/>
                </a:lnTo>
                <a:lnTo>
                  <a:pt x="0" y="801"/>
                </a:lnTo>
                <a:lnTo>
                  <a:pt x="1177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715D5C7-1D2A-462B-B90C-34119EEC0623}"/>
              </a:ext>
            </a:extLst>
          </p:cNvPr>
          <p:cNvSpPr txBox="1"/>
          <p:nvPr/>
        </p:nvSpPr>
        <p:spPr>
          <a:xfrm rot="19547404">
            <a:off x="3637731" y="1964378"/>
            <a:ext cx="10423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Raleway "/>
              </a:rPr>
              <a:t>POPULAR</a:t>
            </a:r>
          </a:p>
        </p:txBody>
      </p:sp>
      <p:sp>
        <p:nvSpPr>
          <p:cNvPr id="71" name="Subtitle 6">
            <a:extLst>
              <a:ext uri="{FF2B5EF4-FFF2-40B4-BE49-F238E27FC236}">
                <a16:creationId xmlns:a16="http://schemas.microsoft.com/office/drawing/2014/main" id="{C9848AD5-D703-4C1C-BDDB-C89D6C08AC4F}"/>
              </a:ext>
            </a:extLst>
          </p:cNvPr>
          <p:cNvSpPr txBox="1">
            <a:spLocks/>
          </p:cNvSpPr>
          <p:nvPr/>
        </p:nvSpPr>
        <p:spPr>
          <a:xfrm>
            <a:off x="2034522" y="4263030"/>
            <a:ext cx="1446029" cy="736202"/>
          </a:xfrm>
          <a:prstGeom prst="rect">
            <a:avLst/>
          </a:prstGeom>
        </p:spPr>
        <p:txBody>
          <a:bodyPr vert="horz" lIns="91440" tIns="45720" rIns="91440" bIns="45720" numCol="1" spcCol="36576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There are many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available,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but the majority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have suffered</a:t>
            </a:r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CBCDFE6F-8217-42C2-B3FA-0757ABBD05CD}"/>
              </a:ext>
            </a:extLst>
          </p:cNvPr>
          <p:cNvSpPr/>
          <p:nvPr/>
        </p:nvSpPr>
        <p:spPr>
          <a:xfrm>
            <a:off x="2178246" y="5191224"/>
            <a:ext cx="1101398" cy="29685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19A89219-3ADB-4A76-8944-0B585255C096}"/>
              </a:ext>
            </a:extLst>
          </p:cNvPr>
          <p:cNvSpPr txBox="1"/>
          <p:nvPr/>
        </p:nvSpPr>
        <p:spPr>
          <a:xfrm>
            <a:off x="2369582" y="5216539"/>
            <a:ext cx="718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aleway "/>
              </a:rPr>
              <a:t>Sing Up</a:t>
            </a:r>
          </a:p>
        </p:txBody>
      </p:sp>
      <p:sp>
        <p:nvSpPr>
          <p:cNvPr id="87" name="Subtitle 6">
            <a:extLst>
              <a:ext uri="{FF2B5EF4-FFF2-40B4-BE49-F238E27FC236}">
                <a16:creationId xmlns:a16="http://schemas.microsoft.com/office/drawing/2014/main" id="{8945886F-438F-405D-8DF9-22FAA1419B7C}"/>
              </a:ext>
            </a:extLst>
          </p:cNvPr>
          <p:cNvSpPr txBox="1">
            <a:spLocks/>
          </p:cNvSpPr>
          <p:nvPr/>
        </p:nvSpPr>
        <p:spPr>
          <a:xfrm>
            <a:off x="4252241" y="4263030"/>
            <a:ext cx="1446029" cy="736202"/>
          </a:xfrm>
          <a:prstGeom prst="rect">
            <a:avLst/>
          </a:prstGeom>
        </p:spPr>
        <p:txBody>
          <a:bodyPr vert="horz" lIns="91440" tIns="45720" rIns="91440" bIns="45720" numCol="1" spcCol="36576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There are many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available,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but the majority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have suffered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05283721-74A0-4808-8804-FD18641DC465}"/>
              </a:ext>
            </a:extLst>
          </p:cNvPr>
          <p:cNvSpPr/>
          <p:nvPr/>
        </p:nvSpPr>
        <p:spPr>
          <a:xfrm>
            <a:off x="4395965" y="5191224"/>
            <a:ext cx="1101398" cy="296850"/>
          </a:xfrm>
          <a:prstGeom prst="roundRect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9C19542-A1AF-4B12-B2E0-406B16C9A9A1}"/>
              </a:ext>
            </a:extLst>
          </p:cNvPr>
          <p:cNvSpPr txBox="1"/>
          <p:nvPr/>
        </p:nvSpPr>
        <p:spPr>
          <a:xfrm>
            <a:off x="4587301" y="5216539"/>
            <a:ext cx="718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aleway "/>
              </a:rPr>
              <a:t>Sing Up</a:t>
            </a:r>
          </a:p>
        </p:txBody>
      </p:sp>
      <p:sp>
        <p:nvSpPr>
          <p:cNvPr id="92" name="Subtitle 6">
            <a:extLst>
              <a:ext uri="{FF2B5EF4-FFF2-40B4-BE49-F238E27FC236}">
                <a16:creationId xmlns:a16="http://schemas.microsoft.com/office/drawing/2014/main" id="{61DE6028-F8B2-4412-8B64-A6ADE8E1DB4C}"/>
              </a:ext>
            </a:extLst>
          </p:cNvPr>
          <p:cNvSpPr txBox="1">
            <a:spLocks/>
          </p:cNvSpPr>
          <p:nvPr/>
        </p:nvSpPr>
        <p:spPr>
          <a:xfrm>
            <a:off x="6485172" y="4263030"/>
            <a:ext cx="1446029" cy="736202"/>
          </a:xfrm>
          <a:prstGeom prst="rect">
            <a:avLst/>
          </a:prstGeom>
        </p:spPr>
        <p:txBody>
          <a:bodyPr vert="horz" lIns="91440" tIns="45720" rIns="91440" bIns="45720" numCol="1" spcCol="36576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There are many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available,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but the majority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have suffered</a:t>
            </a:r>
          </a:p>
        </p:txBody>
      </p:sp>
      <p:sp>
        <p:nvSpPr>
          <p:cNvPr id="93" name="Rectangle: Rounded Corners 92">
            <a:extLst>
              <a:ext uri="{FF2B5EF4-FFF2-40B4-BE49-F238E27FC236}">
                <a16:creationId xmlns:a16="http://schemas.microsoft.com/office/drawing/2014/main" id="{BE51ADD0-7544-47E0-A0E2-B97F8A6AB391}"/>
              </a:ext>
            </a:extLst>
          </p:cNvPr>
          <p:cNvSpPr/>
          <p:nvPr/>
        </p:nvSpPr>
        <p:spPr>
          <a:xfrm>
            <a:off x="6628896" y="5191224"/>
            <a:ext cx="1101398" cy="29685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0E4884A5-7A43-454D-BEC4-500D52977B54}"/>
              </a:ext>
            </a:extLst>
          </p:cNvPr>
          <p:cNvSpPr txBox="1"/>
          <p:nvPr/>
        </p:nvSpPr>
        <p:spPr>
          <a:xfrm>
            <a:off x="6820232" y="5216539"/>
            <a:ext cx="718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aleway "/>
              </a:rPr>
              <a:t>Sing Up</a:t>
            </a:r>
          </a:p>
        </p:txBody>
      </p:sp>
      <p:sp>
        <p:nvSpPr>
          <p:cNvPr id="96" name="Subtitle 6">
            <a:extLst>
              <a:ext uri="{FF2B5EF4-FFF2-40B4-BE49-F238E27FC236}">
                <a16:creationId xmlns:a16="http://schemas.microsoft.com/office/drawing/2014/main" id="{B29F626A-4593-4D3F-9AA1-E6E45C313FFB}"/>
              </a:ext>
            </a:extLst>
          </p:cNvPr>
          <p:cNvSpPr txBox="1">
            <a:spLocks/>
          </p:cNvSpPr>
          <p:nvPr/>
        </p:nvSpPr>
        <p:spPr>
          <a:xfrm>
            <a:off x="8711449" y="4263030"/>
            <a:ext cx="1446029" cy="736202"/>
          </a:xfrm>
          <a:prstGeom prst="rect">
            <a:avLst/>
          </a:prstGeom>
        </p:spPr>
        <p:txBody>
          <a:bodyPr vert="horz" lIns="91440" tIns="45720" rIns="91440" bIns="45720" numCol="1" spcCol="36576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There are many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available,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but the majority </a:t>
            </a:r>
          </a:p>
          <a:p>
            <a:pPr marL="171450" indent="-171450" algn="l">
              <a:lnSpc>
                <a:spcPts val="500"/>
              </a:lnSpc>
              <a:buFont typeface="Wingdings" panose="05000000000000000000" pitchFamily="2" charset="2"/>
              <a:buChar char="ü"/>
            </a:pPr>
            <a:r>
              <a:rPr lang="en-US" sz="1100" dirty="0">
                <a:solidFill>
                  <a:schemeClr val="tx1"/>
                </a:solidFill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have suffered</a:t>
            </a:r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F981B2D7-0BA1-43AD-B8D0-C2B6192AFE0E}"/>
              </a:ext>
            </a:extLst>
          </p:cNvPr>
          <p:cNvSpPr/>
          <p:nvPr/>
        </p:nvSpPr>
        <p:spPr>
          <a:xfrm>
            <a:off x="8855173" y="5191224"/>
            <a:ext cx="1101398" cy="296850"/>
          </a:xfrm>
          <a:prstGeom prst="round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233380D9-EFB0-43C3-AEDA-888C939D58D4}"/>
              </a:ext>
            </a:extLst>
          </p:cNvPr>
          <p:cNvSpPr txBox="1"/>
          <p:nvPr/>
        </p:nvSpPr>
        <p:spPr>
          <a:xfrm>
            <a:off x="9046509" y="5216539"/>
            <a:ext cx="7187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aleway "/>
              </a:rPr>
              <a:t>Sing Up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91A34158-6647-4BDD-8195-2BC4854CA5A5}"/>
              </a:ext>
            </a:extLst>
          </p:cNvPr>
          <p:cNvSpPr/>
          <p:nvPr/>
        </p:nvSpPr>
        <p:spPr>
          <a:xfrm>
            <a:off x="2258091" y="2415358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6AA71AF-3212-4986-A63D-53B45CEE1306}"/>
              </a:ext>
            </a:extLst>
          </p:cNvPr>
          <p:cNvSpPr/>
          <p:nvPr/>
        </p:nvSpPr>
        <p:spPr>
          <a:xfrm>
            <a:off x="4483416" y="2406371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43E35352-FB43-48F0-A957-4B0D4FB5823B}"/>
              </a:ext>
            </a:extLst>
          </p:cNvPr>
          <p:cNvSpPr/>
          <p:nvPr/>
        </p:nvSpPr>
        <p:spPr>
          <a:xfrm>
            <a:off x="6708742" y="2415358"/>
            <a:ext cx="998891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102" name="Rectangle 101">
            <a:extLst>
              <a:ext uri="{FF2B5EF4-FFF2-40B4-BE49-F238E27FC236}">
                <a16:creationId xmlns:a16="http://schemas.microsoft.com/office/drawing/2014/main" id="{D7B26772-06D8-418F-BD6D-71091253459D}"/>
              </a:ext>
            </a:extLst>
          </p:cNvPr>
          <p:cNvSpPr/>
          <p:nvPr/>
        </p:nvSpPr>
        <p:spPr>
          <a:xfrm>
            <a:off x="8825470" y="2415358"/>
            <a:ext cx="1216086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</a:rPr>
              <a:t>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535509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Service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D9A0CDD-D195-49EB-B09A-8AC41F8C4C89}"/>
              </a:ext>
            </a:extLst>
          </p:cNvPr>
          <p:cNvSpPr/>
          <p:nvPr/>
        </p:nvSpPr>
        <p:spPr>
          <a:xfrm>
            <a:off x="838200" y="2152144"/>
            <a:ext cx="1832429" cy="2064657"/>
          </a:xfrm>
          <a:prstGeom prst="roundRect">
            <a:avLst>
              <a:gd name="adj" fmla="val 4902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7E0F69AB-CBFB-4E54-A717-062595053666}"/>
              </a:ext>
            </a:extLst>
          </p:cNvPr>
          <p:cNvSpPr/>
          <p:nvPr/>
        </p:nvSpPr>
        <p:spPr>
          <a:xfrm>
            <a:off x="3008993" y="2152144"/>
            <a:ext cx="1832429" cy="2064657"/>
          </a:xfrm>
          <a:prstGeom prst="roundRect">
            <a:avLst>
              <a:gd name="adj" fmla="val 4902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BDE34749-482F-41EE-99CE-66F37CEA03B1}"/>
              </a:ext>
            </a:extLst>
          </p:cNvPr>
          <p:cNvSpPr/>
          <p:nvPr/>
        </p:nvSpPr>
        <p:spPr>
          <a:xfrm>
            <a:off x="5179786" y="2152144"/>
            <a:ext cx="1832429" cy="2064657"/>
          </a:xfrm>
          <a:prstGeom prst="roundRect">
            <a:avLst>
              <a:gd name="adj" fmla="val 4902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33055A0D-C807-46A5-94CF-7FE87C22DB51}"/>
              </a:ext>
            </a:extLst>
          </p:cNvPr>
          <p:cNvSpPr/>
          <p:nvPr/>
        </p:nvSpPr>
        <p:spPr>
          <a:xfrm>
            <a:off x="7350579" y="2152144"/>
            <a:ext cx="1832429" cy="2064657"/>
          </a:xfrm>
          <a:prstGeom prst="roundRect">
            <a:avLst>
              <a:gd name="adj" fmla="val 4902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D7855B3D-34CE-4E06-83DC-FA8B559D84B9}"/>
              </a:ext>
            </a:extLst>
          </p:cNvPr>
          <p:cNvSpPr/>
          <p:nvPr/>
        </p:nvSpPr>
        <p:spPr>
          <a:xfrm>
            <a:off x="9521371" y="2152144"/>
            <a:ext cx="1832429" cy="2064657"/>
          </a:xfrm>
          <a:prstGeom prst="roundRect">
            <a:avLst>
              <a:gd name="adj" fmla="val 4902"/>
            </a:avLst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E2F9FE77-CEA6-4C06-8348-EBB90A772112}"/>
              </a:ext>
            </a:extLst>
          </p:cNvPr>
          <p:cNvSpPr/>
          <p:nvPr/>
        </p:nvSpPr>
        <p:spPr>
          <a:xfrm>
            <a:off x="838200" y="3534993"/>
            <a:ext cx="1832429" cy="681808"/>
          </a:xfrm>
          <a:custGeom>
            <a:avLst/>
            <a:gdLst>
              <a:gd name="connsiteX0" fmla="*/ 0 w 1832429"/>
              <a:gd name="connsiteY0" fmla="*/ 0 h 681808"/>
              <a:gd name="connsiteX1" fmla="*/ 1832429 w 1832429"/>
              <a:gd name="connsiteY1" fmla="*/ 0 h 681808"/>
              <a:gd name="connsiteX2" fmla="*/ 1832429 w 1832429"/>
              <a:gd name="connsiteY2" fmla="*/ 591982 h 681808"/>
              <a:gd name="connsiteX3" fmla="*/ 1742603 w 1832429"/>
              <a:gd name="connsiteY3" fmla="*/ 681808 h 681808"/>
              <a:gd name="connsiteX4" fmla="*/ 89826 w 1832429"/>
              <a:gd name="connsiteY4" fmla="*/ 681808 h 681808"/>
              <a:gd name="connsiteX5" fmla="*/ 0 w 1832429"/>
              <a:gd name="connsiteY5" fmla="*/ 591982 h 681808"/>
              <a:gd name="connsiteX6" fmla="*/ 0 w 1832429"/>
              <a:gd name="connsiteY6" fmla="*/ 0 h 6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2429" h="681808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50A05FEB-5D47-449A-A5F1-880193DBB4BC}"/>
              </a:ext>
            </a:extLst>
          </p:cNvPr>
          <p:cNvSpPr/>
          <p:nvPr/>
        </p:nvSpPr>
        <p:spPr>
          <a:xfrm>
            <a:off x="3008992" y="3534993"/>
            <a:ext cx="1832429" cy="681808"/>
          </a:xfrm>
          <a:custGeom>
            <a:avLst/>
            <a:gdLst>
              <a:gd name="connsiteX0" fmla="*/ 0 w 1832429"/>
              <a:gd name="connsiteY0" fmla="*/ 0 h 681808"/>
              <a:gd name="connsiteX1" fmla="*/ 1832429 w 1832429"/>
              <a:gd name="connsiteY1" fmla="*/ 0 h 681808"/>
              <a:gd name="connsiteX2" fmla="*/ 1832429 w 1832429"/>
              <a:gd name="connsiteY2" fmla="*/ 591982 h 681808"/>
              <a:gd name="connsiteX3" fmla="*/ 1742603 w 1832429"/>
              <a:gd name="connsiteY3" fmla="*/ 681808 h 681808"/>
              <a:gd name="connsiteX4" fmla="*/ 89826 w 1832429"/>
              <a:gd name="connsiteY4" fmla="*/ 681808 h 681808"/>
              <a:gd name="connsiteX5" fmla="*/ 0 w 1832429"/>
              <a:gd name="connsiteY5" fmla="*/ 591982 h 681808"/>
              <a:gd name="connsiteX6" fmla="*/ 0 w 1832429"/>
              <a:gd name="connsiteY6" fmla="*/ 0 h 6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2429" h="681808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BF5B1782-0526-45C4-AB6D-B9DBFACE313C}"/>
              </a:ext>
            </a:extLst>
          </p:cNvPr>
          <p:cNvSpPr/>
          <p:nvPr/>
        </p:nvSpPr>
        <p:spPr>
          <a:xfrm>
            <a:off x="5179784" y="3534993"/>
            <a:ext cx="1832429" cy="681808"/>
          </a:xfrm>
          <a:custGeom>
            <a:avLst/>
            <a:gdLst>
              <a:gd name="connsiteX0" fmla="*/ 0 w 1832429"/>
              <a:gd name="connsiteY0" fmla="*/ 0 h 681808"/>
              <a:gd name="connsiteX1" fmla="*/ 1832429 w 1832429"/>
              <a:gd name="connsiteY1" fmla="*/ 0 h 681808"/>
              <a:gd name="connsiteX2" fmla="*/ 1832429 w 1832429"/>
              <a:gd name="connsiteY2" fmla="*/ 591982 h 681808"/>
              <a:gd name="connsiteX3" fmla="*/ 1742603 w 1832429"/>
              <a:gd name="connsiteY3" fmla="*/ 681808 h 681808"/>
              <a:gd name="connsiteX4" fmla="*/ 89826 w 1832429"/>
              <a:gd name="connsiteY4" fmla="*/ 681808 h 681808"/>
              <a:gd name="connsiteX5" fmla="*/ 0 w 1832429"/>
              <a:gd name="connsiteY5" fmla="*/ 591982 h 681808"/>
              <a:gd name="connsiteX6" fmla="*/ 0 w 1832429"/>
              <a:gd name="connsiteY6" fmla="*/ 0 h 6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2429" h="681808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99EC182-9372-4E1F-B4DE-8DDAA37E03C2}"/>
              </a:ext>
            </a:extLst>
          </p:cNvPr>
          <p:cNvSpPr/>
          <p:nvPr/>
        </p:nvSpPr>
        <p:spPr>
          <a:xfrm>
            <a:off x="7350575" y="3534993"/>
            <a:ext cx="1832429" cy="681808"/>
          </a:xfrm>
          <a:custGeom>
            <a:avLst/>
            <a:gdLst>
              <a:gd name="connsiteX0" fmla="*/ 0 w 1832429"/>
              <a:gd name="connsiteY0" fmla="*/ 0 h 681808"/>
              <a:gd name="connsiteX1" fmla="*/ 1832429 w 1832429"/>
              <a:gd name="connsiteY1" fmla="*/ 0 h 681808"/>
              <a:gd name="connsiteX2" fmla="*/ 1832429 w 1832429"/>
              <a:gd name="connsiteY2" fmla="*/ 591982 h 681808"/>
              <a:gd name="connsiteX3" fmla="*/ 1742603 w 1832429"/>
              <a:gd name="connsiteY3" fmla="*/ 681808 h 681808"/>
              <a:gd name="connsiteX4" fmla="*/ 89826 w 1832429"/>
              <a:gd name="connsiteY4" fmla="*/ 681808 h 681808"/>
              <a:gd name="connsiteX5" fmla="*/ 0 w 1832429"/>
              <a:gd name="connsiteY5" fmla="*/ 591982 h 681808"/>
              <a:gd name="connsiteX6" fmla="*/ 0 w 1832429"/>
              <a:gd name="connsiteY6" fmla="*/ 0 h 6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2429" h="681808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BA154A2-A79A-4ECD-A5F8-9114C2F37350}"/>
              </a:ext>
            </a:extLst>
          </p:cNvPr>
          <p:cNvSpPr/>
          <p:nvPr/>
        </p:nvSpPr>
        <p:spPr>
          <a:xfrm>
            <a:off x="9521364" y="3534993"/>
            <a:ext cx="1832429" cy="681808"/>
          </a:xfrm>
          <a:custGeom>
            <a:avLst/>
            <a:gdLst>
              <a:gd name="connsiteX0" fmla="*/ 0 w 1832429"/>
              <a:gd name="connsiteY0" fmla="*/ 0 h 681808"/>
              <a:gd name="connsiteX1" fmla="*/ 1832429 w 1832429"/>
              <a:gd name="connsiteY1" fmla="*/ 0 h 681808"/>
              <a:gd name="connsiteX2" fmla="*/ 1832429 w 1832429"/>
              <a:gd name="connsiteY2" fmla="*/ 591982 h 681808"/>
              <a:gd name="connsiteX3" fmla="*/ 1742603 w 1832429"/>
              <a:gd name="connsiteY3" fmla="*/ 681808 h 681808"/>
              <a:gd name="connsiteX4" fmla="*/ 89826 w 1832429"/>
              <a:gd name="connsiteY4" fmla="*/ 681808 h 681808"/>
              <a:gd name="connsiteX5" fmla="*/ 0 w 1832429"/>
              <a:gd name="connsiteY5" fmla="*/ 591982 h 681808"/>
              <a:gd name="connsiteX6" fmla="*/ 0 w 1832429"/>
              <a:gd name="connsiteY6" fmla="*/ 0 h 681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2429" h="681808">
                <a:moveTo>
                  <a:pt x="0" y="0"/>
                </a:moveTo>
                <a:lnTo>
                  <a:pt x="1832429" y="0"/>
                </a:lnTo>
                <a:lnTo>
                  <a:pt x="1832429" y="591982"/>
                </a:lnTo>
                <a:cubicBezTo>
                  <a:pt x="1832429" y="641592"/>
                  <a:pt x="1792213" y="681808"/>
                  <a:pt x="1742603" y="681808"/>
                </a:cubicBezTo>
                <a:lnTo>
                  <a:pt x="89826" y="681808"/>
                </a:lnTo>
                <a:cubicBezTo>
                  <a:pt x="40216" y="681808"/>
                  <a:pt x="0" y="641592"/>
                  <a:pt x="0" y="59198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5875C36-1B20-4CCA-85F7-4730BB3FB73C}"/>
              </a:ext>
            </a:extLst>
          </p:cNvPr>
          <p:cNvSpPr txBox="1"/>
          <p:nvPr/>
        </p:nvSpPr>
        <p:spPr>
          <a:xfrm>
            <a:off x="5780788" y="2428197"/>
            <a:ext cx="630425" cy="861774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5000" dirty="0">
                <a:latin typeface="FontAwesome" charset="0"/>
                <a:ea typeface="FontAwesome" charset="0"/>
                <a:cs typeface="FontAwesome" charset="0"/>
              </a:rPr>
              <a:t>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C573A24-B2CD-4C06-8BC4-6D85D19E650A}"/>
              </a:ext>
            </a:extLst>
          </p:cNvPr>
          <p:cNvSpPr txBox="1"/>
          <p:nvPr/>
        </p:nvSpPr>
        <p:spPr>
          <a:xfrm>
            <a:off x="3609995" y="2428197"/>
            <a:ext cx="630425" cy="861774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5000" dirty="0">
                <a:latin typeface="FontAwesome" charset="0"/>
                <a:ea typeface="FontAwesome" charset="0"/>
                <a:cs typeface="FontAwesome" charset="0"/>
              </a:rPr>
              <a:t>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229BE2ED-4FF9-4CCF-998E-F719D0983836}"/>
              </a:ext>
            </a:extLst>
          </p:cNvPr>
          <p:cNvSpPr txBox="1"/>
          <p:nvPr/>
        </p:nvSpPr>
        <p:spPr>
          <a:xfrm>
            <a:off x="1439202" y="2428197"/>
            <a:ext cx="630425" cy="861774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5000" dirty="0">
                <a:latin typeface="FontAwesome" charset="0"/>
                <a:ea typeface="FontAwesome" charset="0"/>
                <a:cs typeface="FontAwesome" charset="0"/>
              </a:rPr>
              <a:t>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6A0F05D-DB6D-41E8-AB8C-7F8932B29BC6}"/>
              </a:ext>
            </a:extLst>
          </p:cNvPr>
          <p:cNvSpPr txBox="1"/>
          <p:nvPr/>
        </p:nvSpPr>
        <p:spPr>
          <a:xfrm>
            <a:off x="7951581" y="2428197"/>
            <a:ext cx="630425" cy="861774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5000" dirty="0">
                <a:latin typeface="FontAwesome" charset="0"/>
                <a:ea typeface="FontAwesome" charset="0"/>
                <a:cs typeface="FontAwesome" charset="0"/>
              </a:rPr>
              <a:t>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A03B706D-A244-4F50-AAE7-4B249EE7CB97}"/>
              </a:ext>
            </a:extLst>
          </p:cNvPr>
          <p:cNvSpPr/>
          <p:nvPr/>
        </p:nvSpPr>
        <p:spPr>
          <a:xfrm>
            <a:off x="10024644" y="2384655"/>
            <a:ext cx="825867" cy="861774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en-US" sz="5000" dirty="0">
                <a:latin typeface="FontAwesome" pitchFamily="2" charset="0"/>
              </a:rPr>
              <a:t>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306DD0C-20EE-46F2-AFFA-23329745A78E}"/>
              </a:ext>
            </a:extLst>
          </p:cNvPr>
          <p:cNvSpPr txBox="1"/>
          <p:nvPr/>
        </p:nvSpPr>
        <p:spPr>
          <a:xfrm>
            <a:off x="1154248" y="3714314"/>
            <a:ext cx="12003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aleway" panose="020B0503030101060003" pitchFamily="34" charset="0"/>
              </a:rPr>
              <a:t>Step One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43A31A77-CE67-4F41-BC63-853D4C425372}"/>
              </a:ext>
            </a:extLst>
          </p:cNvPr>
          <p:cNvSpPr txBox="1"/>
          <p:nvPr/>
        </p:nvSpPr>
        <p:spPr>
          <a:xfrm>
            <a:off x="3325040" y="3714314"/>
            <a:ext cx="12003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aleway" panose="020B0503030101060003" pitchFamily="34" charset="0"/>
              </a:rPr>
              <a:t>Step Two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EE867BEA-E68C-4436-99A5-377081A00ACA}"/>
              </a:ext>
            </a:extLst>
          </p:cNvPr>
          <p:cNvSpPr txBox="1"/>
          <p:nvPr/>
        </p:nvSpPr>
        <p:spPr>
          <a:xfrm>
            <a:off x="5495832" y="3714314"/>
            <a:ext cx="12003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aleway" panose="020B0503030101060003" pitchFamily="34" charset="0"/>
              </a:rPr>
              <a:t>Step Three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1538044-232E-4274-9BE1-B0AC4036521A}"/>
              </a:ext>
            </a:extLst>
          </p:cNvPr>
          <p:cNvSpPr txBox="1"/>
          <p:nvPr/>
        </p:nvSpPr>
        <p:spPr>
          <a:xfrm>
            <a:off x="7666623" y="3714314"/>
            <a:ext cx="12003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aleway" panose="020B0503030101060003" pitchFamily="34" charset="0"/>
              </a:rPr>
              <a:t>Step Four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353F2F97-198B-43E9-86AC-DE2B2966365B}"/>
              </a:ext>
            </a:extLst>
          </p:cNvPr>
          <p:cNvSpPr txBox="1"/>
          <p:nvPr/>
        </p:nvSpPr>
        <p:spPr>
          <a:xfrm>
            <a:off x="9837411" y="3714314"/>
            <a:ext cx="120033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latin typeface="Raleway" panose="020B0503030101060003" pitchFamily="34" charset="0"/>
              </a:rPr>
              <a:t>Step Five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43CD9BD-85BF-4686-BCBA-D4D3D81C8A08}"/>
              </a:ext>
            </a:extLst>
          </p:cNvPr>
          <p:cNvSpPr txBox="1"/>
          <p:nvPr/>
        </p:nvSpPr>
        <p:spPr>
          <a:xfrm>
            <a:off x="722086" y="4409789"/>
            <a:ext cx="2064658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book clean.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E1182A12-0799-4F0B-8902-AB933B3F2794}"/>
              </a:ext>
            </a:extLst>
          </p:cNvPr>
          <p:cNvSpPr txBox="1"/>
          <p:nvPr/>
        </p:nvSpPr>
        <p:spPr>
          <a:xfrm>
            <a:off x="2892877" y="4409789"/>
            <a:ext cx="2064658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book clean.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C7E9A1ED-7BF5-400B-A300-81A873809D54}"/>
              </a:ext>
            </a:extLst>
          </p:cNvPr>
          <p:cNvSpPr txBox="1"/>
          <p:nvPr/>
        </p:nvSpPr>
        <p:spPr>
          <a:xfrm>
            <a:off x="5063669" y="4409789"/>
            <a:ext cx="2064658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book clean.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0263F1B-119A-438D-BBB2-6B7D67570A3B}"/>
              </a:ext>
            </a:extLst>
          </p:cNvPr>
          <p:cNvSpPr txBox="1"/>
          <p:nvPr/>
        </p:nvSpPr>
        <p:spPr>
          <a:xfrm>
            <a:off x="7234460" y="4409789"/>
            <a:ext cx="2064658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book clean.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3E1AA5F6-6DD2-4824-AA15-AB58BCF878FE}"/>
              </a:ext>
            </a:extLst>
          </p:cNvPr>
          <p:cNvSpPr txBox="1"/>
          <p:nvPr/>
        </p:nvSpPr>
        <p:spPr>
          <a:xfrm>
            <a:off x="9405256" y="4409789"/>
            <a:ext cx="2064658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book clean.</a:t>
            </a:r>
          </a:p>
        </p:txBody>
      </p:sp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60DC2816-46CA-4886-A0FE-C4411AF48F37}"/>
              </a:ext>
            </a:extLst>
          </p:cNvPr>
          <p:cNvCxnSpPr>
            <a:cxnSpLocks/>
            <a:stCxn id="29" idx="1"/>
            <a:endCxn id="28" idx="0"/>
          </p:cNvCxnSpPr>
          <p:nvPr/>
        </p:nvCxnSpPr>
        <p:spPr>
          <a:xfrm rot="10800000">
            <a:off x="3925208" y="2152145"/>
            <a:ext cx="1254578" cy="1032329"/>
          </a:xfrm>
          <a:prstGeom prst="bentConnector4">
            <a:avLst>
              <a:gd name="adj1" fmla="val 13485"/>
              <a:gd name="adj2" fmla="val 122144"/>
            </a:avLst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ctor: Elbow 84">
            <a:extLst>
              <a:ext uri="{FF2B5EF4-FFF2-40B4-BE49-F238E27FC236}">
                <a16:creationId xmlns:a16="http://schemas.microsoft.com/office/drawing/2014/main" id="{D059587F-7CD1-4626-995F-680B24CF6DB0}"/>
              </a:ext>
            </a:extLst>
          </p:cNvPr>
          <p:cNvCxnSpPr>
            <a:cxnSpLocks/>
            <a:stCxn id="31" idx="3"/>
            <a:endCxn id="30" idx="3"/>
          </p:cNvCxnSpPr>
          <p:nvPr/>
        </p:nvCxnSpPr>
        <p:spPr>
          <a:xfrm flipH="1">
            <a:off x="9183008" y="3184473"/>
            <a:ext cx="2170792" cy="12700"/>
          </a:xfrm>
          <a:prstGeom prst="bentConnector5">
            <a:avLst>
              <a:gd name="adj1" fmla="val -10531"/>
              <a:gd name="adj2" fmla="val -9928575"/>
              <a:gd name="adj3" fmla="val 92206"/>
            </a:avLst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Connector: Elbow 89">
            <a:extLst>
              <a:ext uri="{FF2B5EF4-FFF2-40B4-BE49-F238E27FC236}">
                <a16:creationId xmlns:a16="http://schemas.microsoft.com/office/drawing/2014/main" id="{0A893604-2004-4479-BAA8-78B02CC11122}"/>
              </a:ext>
            </a:extLst>
          </p:cNvPr>
          <p:cNvCxnSpPr>
            <a:cxnSpLocks/>
            <a:stCxn id="29" idx="3"/>
            <a:endCxn id="30" idx="0"/>
          </p:cNvCxnSpPr>
          <p:nvPr/>
        </p:nvCxnSpPr>
        <p:spPr>
          <a:xfrm flipV="1">
            <a:off x="7012215" y="2152144"/>
            <a:ext cx="1254579" cy="1032329"/>
          </a:xfrm>
          <a:prstGeom prst="bentConnector4">
            <a:avLst>
              <a:gd name="adj1" fmla="val 13485"/>
              <a:gd name="adj2" fmla="val 122144"/>
            </a:avLst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or: Elbow 104">
            <a:extLst>
              <a:ext uri="{FF2B5EF4-FFF2-40B4-BE49-F238E27FC236}">
                <a16:creationId xmlns:a16="http://schemas.microsoft.com/office/drawing/2014/main" id="{3D9EB22A-7518-4070-AA4A-ED578706CE65}"/>
              </a:ext>
            </a:extLst>
          </p:cNvPr>
          <p:cNvCxnSpPr>
            <a:cxnSpLocks/>
            <a:stCxn id="28" idx="1"/>
            <a:endCxn id="10" idx="1"/>
          </p:cNvCxnSpPr>
          <p:nvPr/>
        </p:nvCxnSpPr>
        <p:spPr>
          <a:xfrm rot="10800000">
            <a:off x="838201" y="3184473"/>
            <a:ext cx="2170793" cy="12700"/>
          </a:xfrm>
          <a:prstGeom prst="bentConnector5">
            <a:avLst>
              <a:gd name="adj1" fmla="val 7794"/>
              <a:gd name="adj2" fmla="val 9928567"/>
              <a:gd name="adj3" fmla="val 110531"/>
            </a:avLst>
          </a:prstGeom>
          <a:ln w="127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932424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Service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8760EE49-ACF6-4DE0-85F4-74390CFFA470}"/>
              </a:ext>
            </a:extLst>
          </p:cNvPr>
          <p:cNvSpPr/>
          <p:nvPr/>
        </p:nvSpPr>
        <p:spPr>
          <a:xfrm>
            <a:off x="838199" y="4557486"/>
            <a:ext cx="3414487" cy="1248430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id="{E75D6C49-AD51-430E-BF5C-955EF874C847}"/>
              </a:ext>
            </a:extLst>
          </p:cNvPr>
          <p:cNvSpPr/>
          <p:nvPr/>
        </p:nvSpPr>
        <p:spPr>
          <a:xfrm>
            <a:off x="7939311" y="4557486"/>
            <a:ext cx="3414487" cy="12484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CFC1C5A3-51BA-4337-9D0D-A5C5DBAD17C1}"/>
              </a:ext>
            </a:extLst>
          </p:cNvPr>
          <p:cNvGrpSpPr/>
          <p:nvPr/>
        </p:nvGrpSpPr>
        <p:grpSpPr>
          <a:xfrm>
            <a:off x="1551269" y="4981646"/>
            <a:ext cx="1988346" cy="400110"/>
            <a:chOff x="1888379" y="5178205"/>
            <a:chExt cx="1988346" cy="400110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36C55A03-9F39-4548-8765-A211621788E8}"/>
                </a:ext>
              </a:extLst>
            </p:cNvPr>
            <p:cNvSpPr txBox="1"/>
            <p:nvPr/>
          </p:nvSpPr>
          <p:spPr>
            <a:xfrm>
              <a:off x="1888379" y="5178205"/>
              <a:ext cx="8548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Raleway Black" panose="020B0A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25K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D1F64ED-3B8B-4284-98DD-3CDEBD5E893B}"/>
                </a:ext>
              </a:extLst>
            </p:cNvPr>
            <p:cNvSpPr txBox="1"/>
            <p:nvPr/>
          </p:nvSpPr>
          <p:spPr>
            <a:xfrm>
              <a:off x="2535071" y="5178205"/>
              <a:ext cx="1341654" cy="400110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100" dirty="0">
                  <a:latin typeface="Raleway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Fruitful were hath waters divide</a:t>
              </a: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4DCDE74B-488A-4E37-A6D9-F80D77F509AC}"/>
              </a:ext>
            </a:extLst>
          </p:cNvPr>
          <p:cNvGrpSpPr/>
          <p:nvPr/>
        </p:nvGrpSpPr>
        <p:grpSpPr>
          <a:xfrm>
            <a:off x="5098541" y="4981646"/>
            <a:ext cx="1988346" cy="400110"/>
            <a:chOff x="1888379" y="5178205"/>
            <a:chExt cx="1988346" cy="400110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124E2CAC-188E-4DC1-A841-62D3E1C6B711}"/>
                </a:ext>
              </a:extLst>
            </p:cNvPr>
            <p:cNvSpPr txBox="1"/>
            <p:nvPr/>
          </p:nvSpPr>
          <p:spPr>
            <a:xfrm>
              <a:off x="1888379" y="5178205"/>
              <a:ext cx="8548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Raleway Black" panose="020B0A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60K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2B6E0636-25C1-435C-B5DB-72C239DF92AD}"/>
                </a:ext>
              </a:extLst>
            </p:cNvPr>
            <p:cNvSpPr txBox="1"/>
            <p:nvPr/>
          </p:nvSpPr>
          <p:spPr>
            <a:xfrm>
              <a:off x="2535071" y="5178205"/>
              <a:ext cx="1341654" cy="400110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100" dirty="0">
                  <a:latin typeface="Raleway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Fruitful were hath waters divide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A6DEE2E2-4666-41D5-94EC-52014F1CC8CA}"/>
              </a:ext>
            </a:extLst>
          </p:cNvPr>
          <p:cNvGrpSpPr/>
          <p:nvPr/>
        </p:nvGrpSpPr>
        <p:grpSpPr>
          <a:xfrm>
            <a:off x="8639681" y="4981646"/>
            <a:ext cx="2013745" cy="400110"/>
            <a:chOff x="1888379" y="5178205"/>
            <a:chExt cx="2013745" cy="40011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3594137A-8BE1-4C70-82E0-5C5E6C73FA04}"/>
                </a:ext>
              </a:extLst>
            </p:cNvPr>
            <p:cNvSpPr txBox="1"/>
            <p:nvPr/>
          </p:nvSpPr>
          <p:spPr>
            <a:xfrm>
              <a:off x="1888379" y="5178205"/>
              <a:ext cx="85482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>
                  <a:latin typeface="Raleway Black" panose="020B0A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85K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3C108997-286C-4053-AC0D-A2347CD53A14}"/>
                </a:ext>
              </a:extLst>
            </p:cNvPr>
            <p:cNvSpPr txBox="1"/>
            <p:nvPr/>
          </p:nvSpPr>
          <p:spPr>
            <a:xfrm>
              <a:off x="2535071" y="5178205"/>
              <a:ext cx="1367053" cy="400110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>
                <a:lnSpc>
                  <a:spcPts val="1200"/>
                </a:lnSpc>
              </a:pPr>
              <a:r>
                <a:rPr lang="en-US" sz="1100" dirty="0">
                  <a:latin typeface="Raleway 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Fruitful were hath waters divide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F628009-E8B6-4214-8D7D-2A2E4DDD039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FAB4706-E4DC-44FB-87AB-DC21A59A86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BB21B8B-AE0F-4F40-A1D3-CC61BD04691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01706707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 Placeholder 11">
            <a:extLst>
              <a:ext uri="{FF2B5EF4-FFF2-40B4-BE49-F238E27FC236}">
                <a16:creationId xmlns:a16="http://schemas.microsoft.com/office/drawing/2014/main" id="{031E6C13-EB39-4697-A610-E09C0001361D}"/>
              </a:ext>
            </a:extLst>
          </p:cNvPr>
          <p:cNvSpPr txBox="1">
            <a:spLocks/>
          </p:cNvSpPr>
          <p:nvPr/>
        </p:nvSpPr>
        <p:spPr>
          <a:xfrm>
            <a:off x="10774364" y="5994344"/>
            <a:ext cx="579436" cy="57944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0</a:t>
            </a:r>
            <a:fld id="{E72B8170-242D-42EF-8B64-B507C79780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129F8BE-CABC-4F58-81F0-42AC111EC053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60000"/>
                  <a:lumOff val="40000"/>
                </a:schemeClr>
              </a:gs>
              <a:gs pos="39000">
                <a:schemeClr val="accent4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5">
            <a:extLst>
              <a:ext uri="{FF2B5EF4-FFF2-40B4-BE49-F238E27FC236}">
                <a16:creationId xmlns:a16="http://schemas.microsoft.com/office/drawing/2014/main" id="{9484D05C-89AE-4185-8808-CE36ACF71221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2877" y="2479972"/>
            <a:ext cx="2039535" cy="2039535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" name="Oval 7">
            <a:extLst>
              <a:ext uri="{FF2B5EF4-FFF2-40B4-BE49-F238E27FC236}">
                <a16:creationId xmlns:a16="http://schemas.microsoft.com/office/drawing/2014/main" id="{92216518-B835-4DE3-A8F5-59616C3065E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59549" y="1297770"/>
            <a:ext cx="3798718" cy="3793266"/>
          </a:xfrm>
          <a:prstGeom prst="ellipse">
            <a:avLst/>
          </a:prstGeom>
          <a:noFill/>
          <a:ln w="28575">
            <a:solidFill>
              <a:schemeClr val="accent4">
                <a:lumMod val="40000"/>
                <a:lumOff val="60000"/>
              </a:schemeClr>
            </a:solidFill>
            <a:prstDash val="sysDot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Oval 6">
            <a:extLst>
              <a:ext uri="{FF2B5EF4-FFF2-40B4-BE49-F238E27FC236}">
                <a16:creationId xmlns:a16="http://schemas.microsoft.com/office/drawing/2014/main" id="{FCE6CCAD-558D-4FBB-9AAE-49910755CA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7215" y="1778881"/>
            <a:ext cx="1581530" cy="1583011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7">
            <a:extLst>
              <a:ext uri="{FF2B5EF4-FFF2-40B4-BE49-F238E27FC236}">
                <a16:creationId xmlns:a16="http://schemas.microsoft.com/office/drawing/2014/main" id="{253E9EDB-787A-4735-90F3-D9423932A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25800" y="2162777"/>
            <a:ext cx="2066215" cy="2063251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Oval 8">
            <a:extLst>
              <a:ext uri="{FF2B5EF4-FFF2-40B4-BE49-F238E27FC236}">
                <a16:creationId xmlns:a16="http://schemas.microsoft.com/office/drawing/2014/main" id="{75EF603F-31CF-4AFC-95DF-041859A9A3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06146" y="2370287"/>
            <a:ext cx="1292496" cy="1293979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9">
            <a:extLst>
              <a:ext uri="{FF2B5EF4-FFF2-40B4-BE49-F238E27FC236}">
                <a16:creationId xmlns:a16="http://schemas.microsoft.com/office/drawing/2014/main" id="{F425D30F-E224-4092-9120-A1B9406FC1DF}"/>
              </a:ext>
            </a:extLst>
          </p:cNvPr>
          <p:cNvSpPr>
            <a:spLocks/>
          </p:cNvSpPr>
          <p:nvPr/>
        </p:nvSpPr>
        <p:spPr bwMode="auto">
          <a:xfrm>
            <a:off x="-3175" y="2328785"/>
            <a:ext cx="7986204" cy="3887865"/>
          </a:xfrm>
          <a:custGeom>
            <a:avLst/>
            <a:gdLst>
              <a:gd name="T0" fmla="*/ 3121 w 3162"/>
              <a:gd name="T1" fmla="*/ 686 h 1541"/>
              <a:gd name="T2" fmla="*/ 0 w 3162"/>
              <a:gd name="T3" fmla="*/ 853 h 1541"/>
              <a:gd name="T4" fmla="*/ 0 w 3162"/>
              <a:gd name="T5" fmla="*/ 1068 h 1541"/>
              <a:gd name="T6" fmla="*/ 3116 w 3162"/>
              <a:gd name="T7" fmla="*/ 727 h 1541"/>
              <a:gd name="T8" fmla="*/ 3121 w 3162"/>
              <a:gd name="T9" fmla="*/ 686 h 1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62" h="1541">
                <a:moveTo>
                  <a:pt x="3121" y="686"/>
                </a:moveTo>
                <a:cubicBezTo>
                  <a:pt x="1899" y="0"/>
                  <a:pt x="636" y="1459"/>
                  <a:pt x="0" y="853"/>
                </a:cubicBezTo>
                <a:cubicBezTo>
                  <a:pt x="0" y="1068"/>
                  <a:pt x="0" y="1068"/>
                  <a:pt x="0" y="1068"/>
                </a:cubicBezTo>
                <a:cubicBezTo>
                  <a:pt x="828" y="1541"/>
                  <a:pt x="1854" y="51"/>
                  <a:pt x="3116" y="727"/>
                </a:cubicBezTo>
                <a:cubicBezTo>
                  <a:pt x="3141" y="747"/>
                  <a:pt x="3162" y="709"/>
                  <a:pt x="3121" y="686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8">
            <a:extLst>
              <a:ext uri="{FF2B5EF4-FFF2-40B4-BE49-F238E27FC236}">
                <a16:creationId xmlns:a16="http://schemas.microsoft.com/office/drawing/2014/main" id="{46FA0767-8504-4C41-9AFF-9AC6DD2AC3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61437" y="3810198"/>
            <a:ext cx="912663" cy="91371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8">
            <a:extLst>
              <a:ext uri="{FF2B5EF4-FFF2-40B4-BE49-F238E27FC236}">
                <a16:creationId xmlns:a16="http://schemas.microsoft.com/office/drawing/2014/main" id="{D02F3660-8ACF-46DA-A0FD-B5CF03A5869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3691" y="3902559"/>
            <a:ext cx="728154" cy="72898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14">
            <a:extLst>
              <a:ext uri="{FF2B5EF4-FFF2-40B4-BE49-F238E27FC236}">
                <a16:creationId xmlns:a16="http://schemas.microsoft.com/office/drawing/2014/main" id="{4DF3E1B2-B702-41EF-A23C-81ECDE5F8BCC}"/>
              </a:ext>
            </a:extLst>
          </p:cNvPr>
          <p:cNvSpPr>
            <a:spLocks/>
          </p:cNvSpPr>
          <p:nvPr/>
        </p:nvSpPr>
        <p:spPr bwMode="auto">
          <a:xfrm>
            <a:off x="8013765" y="4114860"/>
            <a:ext cx="408006" cy="304386"/>
          </a:xfrm>
          <a:custGeom>
            <a:avLst/>
            <a:gdLst>
              <a:gd name="T0" fmla="*/ 81 w 220"/>
              <a:gd name="T1" fmla="*/ 162 h 165"/>
              <a:gd name="T2" fmla="*/ 68 w 220"/>
              <a:gd name="T3" fmla="*/ 161 h 165"/>
              <a:gd name="T4" fmla="*/ 4 w 220"/>
              <a:gd name="T5" fmla="*/ 87 h 165"/>
              <a:gd name="T6" fmla="*/ 4 w 220"/>
              <a:gd name="T7" fmla="*/ 74 h 165"/>
              <a:gd name="T8" fmla="*/ 25 w 220"/>
              <a:gd name="T9" fmla="*/ 57 h 165"/>
              <a:gd name="T10" fmla="*/ 37 w 220"/>
              <a:gd name="T11" fmla="*/ 57 h 165"/>
              <a:gd name="T12" fmla="*/ 72 w 220"/>
              <a:gd name="T13" fmla="*/ 96 h 165"/>
              <a:gd name="T14" fmla="*/ 84 w 220"/>
              <a:gd name="T15" fmla="*/ 97 h 165"/>
              <a:gd name="T16" fmla="*/ 185 w 220"/>
              <a:gd name="T17" fmla="*/ 3 h 165"/>
              <a:gd name="T18" fmla="*/ 198 w 220"/>
              <a:gd name="T19" fmla="*/ 3 h 165"/>
              <a:gd name="T20" fmla="*/ 216 w 220"/>
              <a:gd name="T21" fmla="*/ 23 h 165"/>
              <a:gd name="T22" fmla="*/ 216 w 220"/>
              <a:gd name="T23" fmla="*/ 36 h 165"/>
              <a:gd name="T24" fmla="*/ 81 w 220"/>
              <a:gd name="T25" fmla="*/ 16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0" h="165">
                <a:moveTo>
                  <a:pt x="81" y="162"/>
                </a:moveTo>
                <a:cubicBezTo>
                  <a:pt x="77" y="165"/>
                  <a:pt x="71" y="165"/>
                  <a:pt x="68" y="161"/>
                </a:cubicBezTo>
                <a:cubicBezTo>
                  <a:pt x="4" y="87"/>
                  <a:pt x="4" y="87"/>
                  <a:pt x="4" y="87"/>
                </a:cubicBezTo>
                <a:cubicBezTo>
                  <a:pt x="0" y="83"/>
                  <a:pt x="1" y="78"/>
                  <a:pt x="4" y="74"/>
                </a:cubicBezTo>
                <a:cubicBezTo>
                  <a:pt x="25" y="57"/>
                  <a:pt x="25" y="57"/>
                  <a:pt x="25" y="57"/>
                </a:cubicBezTo>
                <a:cubicBezTo>
                  <a:pt x="29" y="53"/>
                  <a:pt x="34" y="54"/>
                  <a:pt x="37" y="57"/>
                </a:cubicBezTo>
                <a:cubicBezTo>
                  <a:pt x="72" y="96"/>
                  <a:pt x="72" y="96"/>
                  <a:pt x="72" y="96"/>
                </a:cubicBezTo>
                <a:cubicBezTo>
                  <a:pt x="75" y="100"/>
                  <a:pt x="80" y="101"/>
                  <a:pt x="84" y="97"/>
                </a:cubicBezTo>
                <a:cubicBezTo>
                  <a:pt x="185" y="3"/>
                  <a:pt x="185" y="3"/>
                  <a:pt x="185" y="3"/>
                </a:cubicBezTo>
                <a:cubicBezTo>
                  <a:pt x="189" y="0"/>
                  <a:pt x="194" y="0"/>
                  <a:pt x="198" y="3"/>
                </a:cubicBezTo>
                <a:cubicBezTo>
                  <a:pt x="216" y="23"/>
                  <a:pt x="216" y="23"/>
                  <a:pt x="216" y="23"/>
                </a:cubicBezTo>
                <a:cubicBezTo>
                  <a:pt x="220" y="27"/>
                  <a:pt x="219" y="32"/>
                  <a:pt x="216" y="36"/>
                </a:cubicBezTo>
                <a:lnTo>
                  <a:pt x="81" y="1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E5C598E-FE25-4CC9-9171-C89AA82E9706}"/>
              </a:ext>
            </a:extLst>
          </p:cNvPr>
          <p:cNvGrpSpPr/>
          <p:nvPr/>
        </p:nvGrpSpPr>
        <p:grpSpPr>
          <a:xfrm>
            <a:off x="5083928" y="2419648"/>
            <a:ext cx="1136734" cy="1064618"/>
            <a:chOff x="5176838" y="2566988"/>
            <a:chExt cx="950913" cy="890587"/>
          </a:xfrm>
        </p:grpSpPr>
        <p:sp>
          <p:nvSpPr>
            <p:cNvPr id="33" name="Freeform 18">
              <a:extLst>
                <a:ext uri="{FF2B5EF4-FFF2-40B4-BE49-F238E27FC236}">
                  <a16:creationId xmlns:a16="http://schemas.microsoft.com/office/drawing/2014/main" id="{B0EE2E7D-3881-4E6D-B87A-BA6BFD1491E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07076" y="2603500"/>
              <a:ext cx="320675" cy="427038"/>
            </a:xfrm>
            <a:custGeom>
              <a:avLst/>
              <a:gdLst>
                <a:gd name="T0" fmla="*/ 19 w 62"/>
                <a:gd name="T1" fmla="*/ 21 h 83"/>
                <a:gd name="T2" fmla="*/ 21 w 62"/>
                <a:gd name="T3" fmla="*/ 24 h 83"/>
                <a:gd name="T4" fmla="*/ 15 w 62"/>
                <a:gd name="T5" fmla="*/ 28 h 83"/>
                <a:gd name="T6" fmla="*/ 12 w 62"/>
                <a:gd name="T7" fmla="*/ 20 h 83"/>
                <a:gd name="T8" fmla="*/ 41 w 62"/>
                <a:gd name="T9" fmla="*/ 4 h 83"/>
                <a:gd name="T10" fmla="*/ 42 w 62"/>
                <a:gd name="T11" fmla="*/ 47 h 83"/>
                <a:gd name="T12" fmla="*/ 11 w 62"/>
                <a:gd name="T13" fmla="*/ 67 h 83"/>
                <a:gd name="T14" fmla="*/ 21 w 62"/>
                <a:gd name="T15" fmla="*/ 65 h 83"/>
                <a:gd name="T16" fmla="*/ 20 w 62"/>
                <a:gd name="T17" fmla="*/ 65 h 83"/>
                <a:gd name="T18" fmla="*/ 27 w 62"/>
                <a:gd name="T19" fmla="*/ 62 h 83"/>
                <a:gd name="T20" fmla="*/ 26 w 62"/>
                <a:gd name="T21" fmla="*/ 68 h 83"/>
                <a:gd name="T22" fmla="*/ 4 w 62"/>
                <a:gd name="T23" fmla="*/ 64 h 83"/>
                <a:gd name="T24" fmla="*/ 48 w 62"/>
                <a:gd name="T25" fmla="*/ 24 h 83"/>
                <a:gd name="T26" fmla="*/ 19 w 62"/>
                <a:gd name="T27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83">
                  <a:moveTo>
                    <a:pt x="19" y="21"/>
                  </a:moveTo>
                  <a:cubicBezTo>
                    <a:pt x="23" y="22"/>
                    <a:pt x="23" y="22"/>
                    <a:pt x="21" y="24"/>
                  </a:cubicBezTo>
                  <a:cubicBezTo>
                    <a:pt x="18" y="26"/>
                    <a:pt x="17" y="28"/>
                    <a:pt x="15" y="28"/>
                  </a:cubicBezTo>
                  <a:cubicBezTo>
                    <a:pt x="14" y="28"/>
                    <a:pt x="12" y="20"/>
                    <a:pt x="12" y="20"/>
                  </a:cubicBezTo>
                  <a:cubicBezTo>
                    <a:pt x="12" y="20"/>
                    <a:pt x="15" y="0"/>
                    <a:pt x="41" y="4"/>
                  </a:cubicBezTo>
                  <a:cubicBezTo>
                    <a:pt x="62" y="8"/>
                    <a:pt x="62" y="36"/>
                    <a:pt x="42" y="47"/>
                  </a:cubicBezTo>
                  <a:cubicBezTo>
                    <a:pt x="22" y="59"/>
                    <a:pt x="9" y="59"/>
                    <a:pt x="11" y="67"/>
                  </a:cubicBezTo>
                  <a:cubicBezTo>
                    <a:pt x="14" y="75"/>
                    <a:pt x="21" y="68"/>
                    <a:pt x="21" y="65"/>
                  </a:cubicBezTo>
                  <a:cubicBezTo>
                    <a:pt x="20" y="65"/>
                    <a:pt x="21" y="66"/>
                    <a:pt x="20" y="65"/>
                  </a:cubicBezTo>
                  <a:cubicBezTo>
                    <a:pt x="19" y="63"/>
                    <a:pt x="25" y="60"/>
                    <a:pt x="27" y="62"/>
                  </a:cubicBezTo>
                  <a:cubicBezTo>
                    <a:pt x="29" y="65"/>
                    <a:pt x="29" y="69"/>
                    <a:pt x="26" y="68"/>
                  </a:cubicBezTo>
                  <a:cubicBezTo>
                    <a:pt x="24" y="77"/>
                    <a:pt x="7" y="83"/>
                    <a:pt x="4" y="64"/>
                  </a:cubicBezTo>
                  <a:cubicBezTo>
                    <a:pt x="0" y="48"/>
                    <a:pt x="42" y="52"/>
                    <a:pt x="48" y="24"/>
                  </a:cubicBezTo>
                  <a:cubicBezTo>
                    <a:pt x="50" y="6"/>
                    <a:pt x="24" y="6"/>
                    <a:pt x="19" y="2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9">
              <a:extLst>
                <a:ext uri="{FF2B5EF4-FFF2-40B4-BE49-F238E27FC236}">
                  <a16:creationId xmlns:a16="http://schemas.microsoft.com/office/drawing/2014/main" id="{939493AB-71E8-4EF5-8F98-7D76EE3B48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6838" y="2603500"/>
              <a:ext cx="320675" cy="427038"/>
            </a:xfrm>
            <a:custGeom>
              <a:avLst/>
              <a:gdLst>
                <a:gd name="T0" fmla="*/ 43 w 62"/>
                <a:gd name="T1" fmla="*/ 21 h 83"/>
                <a:gd name="T2" fmla="*/ 42 w 62"/>
                <a:gd name="T3" fmla="*/ 24 h 83"/>
                <a:gd name="T4" fmla="*/ 47 w 62"/>
                <a:gd name="T5" fmla="*/ 28 h 83"/>
                <a:gd name="T6" fmla="*/ 50 w 62"/>
                <a:gd name="T7" fmla="*/ 20 h 83"/>
                <a:gd name="T8" fmla="*/ 21 w 62"/>
                <a:gd name="T9" fmla="*/ 4 h 83"/>
                <a:gd name="T10" fmla="*/ 20 w 62"/>
                <a:gd name="T11" fmla="*/ 47 h 83"/>
                <a:gd name="T12" fmla="*/ 51 w 62"/>
                <a:gd name="T13" fmla="*/ 67 h 83"/>
                <a:gd name="T14" fmla="*/ 41 w 62"/>
                <a:gd name="T15" fmla="*/ 65 h 83"/>
                <a:gd name="T16" fmla="*/ 42 w 62"/>
                <a:gd name="T17" fmla="*/ 65 h 83"/>
                <a:gd name="T18" fmla="*/ 35 w 62"/>
                <a:gd name="T19" fmla="*/ 62 h 83"/>
                <a:gd name="T20" fmla="*/ 36 w 62"/>
                <a:gd name="T21" fmla="*/ 68 h 83"/>
                <a:gd name="T22" fmla="*/ 58 w 62"/>
                <a:gd name="T23" fmla="*/ 64 h 83"/>
                <a:gd name="T24" fmla="*/ 14 w 62"/>
                <a:gd name="T25" fmla="*/ 24 h 83"/>
                <a:gd name="T26" fmla="*/ 43 w 62"/>
                <a:gd name="T27" fmla="*/ 2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2" h="83">
                  <a:moveTo>
                    <a:pt x="43" y="21"/>
                  </a:moveTo>
                  <a:cubicBezTo>
                    <a:pt x="39" y="22"/>
                    <a:pt x="39" y="22"/>
                    <a:pt x="42" y="24"/>
                  </a:cubicBezTo>
                  <a:cubicBezTo>
                    <a:pt x="44" y="26"/>
                    <a:pt x="45" y="28"/>
                    <a:pt x="47" y="28"/>
                  </a:cubicBezTo>
                  <a:cubicBezTo>
                    <a:pt x="48" y="28"/>
                    <a:pt x="50" y="20"/>
                    <a:pt x="50" y="20"/>
                  </a:cubicBezTo>
                  <a:cubicBezTo>
                    <a:pt x="50" y="20"/>
                    <a:pt x="47" y="0"/>
                    <a:pt x="21" y="4"/>
                  </a:cubicBezTo>
                  <a:cubicBezTo>
                    <a:pt x="0" y="8"/>
                    <a:pt x="1" y="36"/>
                    <a:pt x="20" y="47"/>
                  </a:cubicBezTo>
                  <a:cubicBezTo>
                    <a:pt x="40" y="59"/>
                    <a:pt x="53" y="59"/>
                    <a:pt x="51" y="67"/>
                  </a:cubicBezTo>
                  <a:cubicBezTo>
                    <a:pt x="48" y="75"/>
                    <a:pt x="42" y="68"/>
                    <a:pt x="41" y="65"/>
                  </a:cubicBezTo>
                  <a:cubicBezTo>
                    <a:pt x="42" y="65"/>
                    <a:pt x="42" y="66"/>
                    <a:pt x="42" y="65"/>
                  </a:cubicBezTo>
                  <a:cubicBezTo>
                    <a:pt x="43" y="63"/>
                    <a:pt x="37" y="60"/>
                    <a:pt x="35" y="62"/>
                  </a:cubicBezTo>
                  <a:cubicBezTo>
                    <a:pt x="33" y="65"/>
                    <a:pt x="33" y="69"/>
                    <a:pt x="36" y="68"/>
                  </a:cubicBezTo>
                  <a:cubicBezTo>
                    <a:pt x="38" y="77"/>
                    <a:pt x="55" y="83"/>
                    <a:pt x="58" y="64"/>
                  </a:cubicBezTo>
                  <a:cubicBezTo>
                    <a:pt x="62" y="48"/>
                    <a:pt x="20" y="52"/>
                    <a:pt x="14" y="24"/>
                  </a:cubicBezTo>
                  <a:cubicBezTo>
                    <a:pt x="12" y="6"/>
                    <a:pt x="38" y="6"/>
                    <a:pt x="43" y="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0">
              <a:extLst>
                <a:ext uri="{FF2B5EF4-FFF2-40B4-BE49-F238E27FC236}">
                  <a16:creationId xmlns:a16="http://schemas.microsoft.com/office/drawing/2014/main" id="{0FF1657A-CC67-442F-B044-A49548B4F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5529263" y="3051175"/>
              <a:ext cx="241300" cy="246063"/>
            </a:xfrm>
            <a:custGeom>
              <a:avLst/>
              <a:gdLst>
                <a:gd name="T0" fmla="*/ 34 w 47"/>
                <a:gd name="T1" fmla="*/ 5 h 48"/>
                <a:gd name="T2" fmla="*/ 34 w 47"/>
                <a:gd name="T3" fmla="*/ 21 h 48"/>
                <a:gd name="T4" fmla="*/ 47 w 47"/>
                <a:gd name="T5" fmla="*/ 48 h 48"/>
                <a:gd name="T6" fmla="*/ 0 w 47"/>
                <a:gd name="T7" fmla="*/ 48 h 48"/>
                <a:gd name="T8" fmla="*/ 13 w 47"/>
                <a:gd name="T9" fmla="*/ 25 h 48"/>
                <a:gd name="T10" fmla="*/ 13 w 47"/>
                <a:gd name="T11" fmla="*/ 0 h 48"/>
                <a:gd name="T12" fmla="*/ 34 w 47"/>
                <a:gd name="T13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48">
                  <a:moveTo>
                    <a:pt x="34" y="5"/>
                  </a:moveTo>
                  <a:cubicBezTo>
                    <a:pt x="34" y="21"/>
                    <a:pt x="34" y="21"/>
                    <a:pt x="34" y="21"/>
                  </a:cubicBezTo>
                  <a:cubicBezTo>
                    <a:pt x="34" y="34"/>
                    <a:pt x="41" y="46"/>
                    <a:pt x="47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11" y="42"/>
                    <a:pt x="13" y="32"/>
                    <a:pt x="13" y="25"/>
                  </a:cubicBezTo>
                  <a:cubicBezTo>
                    <a:pt x="13" y="0"/>
                    <a:pt x="13" y="0"/>
                    <a:pt x="13" y="0"/>
                  </a:cubicBezTo>
                  <a:lnTo>
                    <a:pt x="34" y="5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54D16C09-60A4-4931-A46B-981B10DCFC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0201" y="2566988"/>
              <a:ext cx="479425" cy="539750"/>
            </a:xfrm>
            <a:custGeom>
              <a:avLst/>
              <a:gdLst>
                <a:gd name="T0" fmla="*/ 10 w 93"/>
                <a:gd name="T1" fmla="*/ 0 h 105"/>
                <a:gd name="T2" fmla="*/ 1 w 93"/>
                <a:gd name="T3" fmla="*/ 17 h 105"/>
                <a:gd name="T4" fmla="*/ 45 w 93"/>
                <a:gd name="T5" fmla="*/ 105 h 105"/>
                <a:gd name="T6" fmla="*/ 48 w 93"/>
                <a:gd name="T7" fmla="*/ 105 h 105"/>
                <a:gd name="T8" fmla="*/ 92 w 93"/>
                <a:gd name="T9" fmla="*/ 17 h 105"/>
                <a:gd name="T10" fmla="*/ 83 w 93"/>
                <a:gd name="T11" fmla="*/ 0 h 105"/>
                <a:gd name="T12" fmla="*/ 10 w 93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105">
                  <a:moveTo>
                    <a:pt x="10" y="0"/>
                  </a:moveTo>
                  <a:cubicBezTo>
                    <a:pt x="0" y="0"/>
                    <a:pt x="1" y="5"/>
                    <a:pt x="1" y="17"/>
                  </a:cubicBezTo>
                  <a:cubicBezTo>
                    <a:pt x="1" y="48"/>
                    <a:pt x="17" y="105"/>
                    <a:pt x="45" y="105"/>
                  </a:cubicBezTo>
                  <a:cubicBezTo>
                    <a:pt x="48" y="105"/>
                    <a:pt x="48" y="105"/>
                    <a:pt x="48" y="105"/>
                  </a:cubicBezTo>
                  <a:cubicBezTo>
                    <a:pt x="76" y="105"/>
                    <a:pt x="92" y="48"/>
                    <a:pt x="92" y="17"/>
                  </a:cubicBezTo>
                  <a:cubicBezTo>
                    <a:pt x="92" y="5"/>
                    <a:pt x="93" y="0"/>
                    <a:pt x="83" y="0"/>
                  </a:cubicBezTo>
                  <a:lnTo>
                    <a:pt x="1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361B63B8-C953-49D1-99A3-7D9679678D18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238" y="3349625"/>
              <a:ext cx="377825" cy="50800"/>
            </a:xfrm>
            <a:custGeom>
              <a:avLst/>
              <a:gdLst>
                <a:gd name="T0" fmla="*/ 73 w 73"/>
                <a:gd name="T1" fmla="*/ 5 h 10"/>
                <a:gd name="T2" fmla="*/ 68 w 73"/>
                <a:gd name="T3" fmla="*/ 10 h 10"/>
                <a:gd name="T4" fmla="*/ 5 w 73"/>
                <a:gd name="T5" fmla="*/ 10 h 10"/>
                <a:gd name="T6" fmla="*/ 0 w 73"/>
                <a:gd name="T7" fmla="*/ 5 h 10"/>
                <a:gd name="T8" fmla="*/ 0 w 73"/>
                <a:gd name="T9" fmla="*/ 5 h 10"/>
                <a:gd name="T10" fmla="*/ 5 w 73"/>
                <a:gd name="T11" fmla="*/ 0 h 10"/>
                <a:gd name="T12" fmla="*/ 68 w 73"/>
                <a:gd name="T13" fmla="*/ 0 h 10"/>
                <a:gd name="T14" fmla="*/ 73 w 73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" h="10">
                  <a:moveTo>
                    <a:pt x="73" y="5"/>
                  </a:moveTo>
                  <a:cubicBezTo>
                    <a:pt x="73" y="8"/>
                    <a:pt x="71" y="10"/>
                    <a:pt x="68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5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3">
              <a:extLst>
                <a:ext uri="{FF2B5EF4-FFF2-40B4-BE49-F238E27FC236}">
                  <a16:creationId xmlns:a16="http://schemas.microsoft.com/office/drawing/2014/main" id="{49E8C480-F3C5-40F0-A01F-6A0C02116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45126" y="3400425"/>
              <a:ext cx="393700" cy="57150"/>
            </a:xfrm>
            <a:custGeom>
              <a:avLst/>
              <a:gdLst>
                <a:gd name="T0" fmla="*/ 0 w 76"/>
                <a:gd name="T1" fmla="*/ 6 h 11"/>
                <a:gd name="T2" fmla="*/ 6 w 76"/>
                <a:gd name="T3" fmla="*/ 0 h 11"/>
                <a:gd name="T4" fmla="*/ 71 w 76"/>
                <a:gd name="T5" fmla="*/ 0 h 11"/>
                <a:gd name="T6" fmla="*/ 76 w 76"/>
                <a:gd name="T7" fmla="*/ 6 h 11"/>
                <a:gd name="T8" fmla="*/ 76 w 76"/>
                <a:gd name="T9" fmla="*/ 6 h 11"/>
                <a:gd name="T10" fmla="*/ 71 w 76"/>
                <a:gd name="T11" fmla="*/ 11 h 11"/>
                <a:gd name="T12" fmla="*/ 6 w 76"/>
                <a:gd name="T13" fmla="*/ 11 h 11"/>
                <a:gd name="T14" fmla="*/ 0 w 76"/>
                <a:gd name="T15" fmla="*/ 6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" h="11">
                  <a:moveTo>
                    <a:pt x="0" y="6"/>
                  </a:moveTo>
                  <a:cubicBezTo>
                    <a:pt x="0" y="3"/>
                    <a:pt x="3" y="0"/>
                    <a:pt x="6" y="0"/>
                  </a:cubicBezTo>
                  <a:cubicBezTo>
                    <a:pt x="71" y="0"/>
                    <a:pt x="71" y="0"/>
                    <a:pt x="71" y="0"/>
                  </a:cubicBezTo>
                  <a:cubicBezTo>
                    <a:pt x="74" y="0"/>
                    <a:pt x="76" y="3"/>
                    <a:pt x="76" y="6"/>
                  </a:cubicBezTo>
                  <a:cubicBezTo>
                    <a:pt x="76" y="6"/>
                    <a:pt x="76" y="6"/>
                    <a:pt x="76" y="6"/>
                  </a:cubicBezTo>
                  <a:cubicBezTo>
                    <a:pt x="76" y="8"/>
                    <a:pt x="74" y="11"/>
                    <a:pt x="71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0" y="8"/>
                    <a:pt x="0" y="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4">
              <a:extLst>
                <a:ext uri="{FF2B5EF4-FFF2-40B4-BE49-F238E27FC236}">
                  <a16:creationId xmlns:a16="http://schemas.microsoft.com/office/drawing/2014/main" id="{3E3733DA-3BDB-498C-9877-685A9AAAC8C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7351" y="3297238"/>
              <a:ext cx="350838" cy="52388"/>
            </a:xfrm>
            <a:custGeom>
              <a:avLst/>
              <a:gdLst>
                <a:gd name="T0" fmla="*/ 68 w 68"/>
                <a:gd name="T1" fmla="*/ 5 h 10"/>
                <a:gd name="T2" fmla="*/ 63 w 68"/>
                <a:gd name="T3" fmla="*/ 0 h 10"/>
                <a:gd name="T4" fmla="*/ 5 w 68"/>
                <a:gd name="T5" fmla="*/ 0 h 10"/>
                <a:gd name="T6" fmla="*/ 0 w 68"/>
                <a:gd name="T7" fmla="*/ 5 h 10"/>
                <a:gd name="T8" fmla="*/ 0 w 68"/>
                <a:gd name="T9" fmla="*/ 5 h 10"/>
                <a:gd name="T10" fmla="*/ 5 w 68"/>
                <a:gd name="T11" fmla="*/ 10 h 10"/>
                <a:gd name="T12" fmla="*/ 63 w 68"/>
                <a:gd name="T13" fmla="*/ 10 h 10"/>
                <a:gd name="T14" fmla="*/ 68 w 68"/>
                <a:gd name="T15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8" h="10">
                  <a:moveTo>
                    <a:pt x="68" y="5"/>
                  </a:moveTo>
                  <a:cubicBezTo>
                    <a:pt x="68" y="2"/>
                    <a:pt x="66" y="0"/>
                    <a:pt x="6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8"/>
                    <a:pt x="3" y="10"/>
                    <a:pt x="5" y="10"/>
                  </a:cubicBezTo>
                  <a:cubicBezTo>
                    <a:pt x="63" y="10"/>
                    <a:pt x="63" y="10"/>
                    <a:pt x="63" y="10"/>
                  </a:cubicBezTo>
                  <a:cubicBezTo>
                    <a:pt x="66" y="10"/>
                    <a:pt x="68" y="8"/>
                    <a:pt x="68" y="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5">
              <a:extLst>
                <a:ext uri="{FF2B5EF4-FFF2-40B4-BE49-F238E27FC236}">
                  <a16:creationId xmlns:a16="http://schemas.microsoft.com/office/drawing/2014/main" id="{2F6D0C1F-14E4-4D4C-94C4-EFFE3CA5CE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6738" y="2566988"/>
              <a:ext cx="242888" cy="539750"/>
            </a:xfrm>
            <a:custGeom>
              <a:avLst/>
              <a:gdLst>
                <a:gd name="T0" fmla="*/ 37 w 47"/>
                <a:gd name="T1" fmla="*/ 0 h 105"/>
                <a:gd name="T2" fmla="*/ 0 w 47"/>
                <a:gd name="T3" fmla="*/ 0 h 105"/>
                <a:gd name="T4" fmla="*/ 0 w 47"/>
                <a:gd name="T5" fmla="*/ 105 h 105"/>
                <a:gd name="T6" fmla="*/ 2 w 47"/>
                <a:gd name="T7" fmla="*/ 105 h 105"/>
                <a:gd name="T8" fmla="*/ 46 w 47"/>
                <a:gd name="T9" fmla="*/ 17 h 105"/>
                <a:gd name="T10" fmla="*/ 37 w 47"/>
                <a:gd name="T11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7" h="105">
                  <a:moveTo>
                    <a:pt x="3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05"/>
                    <a:pt x="0" y="105"/>
                    <a:pt x="0" y="105"/>
                  </a:cubicBezTo>
                  <a:cubicBezTo>
                    <a:pt x="2" y="105"/>
                    <a:pt x="2" y="105"/>
                    <a:pt x="2" y="105"/>
                  </a:cubicBezTo>
                  <a:cubicBezTo>
                    <a:pt x="30" y="105"/>
                    <a:pt x="46" y="48"/>
                    <a:pt x="46" y="17"/>
                  </a:cubicBezTo>
                  <a:cubicBezTo>
                    <a:pt x="46" y="5"/>
                    <a:pt x="47" y="0"/>
                    <a:pt x="37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6">
              <a:extLst>
                <a:ext uri="{FF2B5EF4-FFF2-40B4-BE49-F238E27FC236}">
                  <a16:creationId xmlns:a16="http://schemas.microsoft.com/office/drawing/2014/main" id="{15CEFEFC-032B-4C0D-B4D6-D5211DABCB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4363" y="2665413"/>
              <a:ext cx="144463" cy="381000"/>
            </a:xfrm>
            <a:custGeom>
              <a:avLst/>
              <a:gdLst>
                <a:gd name="T0" fmla="*/ 22 w 28"/>
                <a:gd name="T1" fmla="*/ 0 h 74"/>
                <a:gd name="T2" fmla="*/ 0 w 28"/>
                <a:gd name="T3" fmla="*/ 74 h 74"/>
                <a:gd name="T4" fmla="*/ 22 w 28"/>
                <a:gd name="T5" fmla="*/ 0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74">
                  <a:moveTo>
                    <a:pt x="22" y="0"/>
                  </a:moveTo>
                  <a:cubicBezTo>
                    <a:pt x="22" y="30"/>
                    <a:pt x="11" y="69"/>
                    <a:pt x="0" y="74"/>
                  </a:cubicBezTo>
                  <a:cubicBezTo>
                    <a:pt x="14" y="72"/>
                    <a:pt x="28" y="32"/>
                    <a:pt x="2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Freeform 30">
            <a:extLst>
              <a:ext uri="{FF2B5EF4-FFF2-40B4-BE49-F238E27FC236}">
                <a16:creationId xmlns:a16="http://schemas.microsoft.com/office/drawing/2014/main" id="{A55F3B8C-E0F4-4385-9679-1FCF13FC6C3F}"/>
              </a:ext>
            </a:extLst>
          </p:cNvPr>
          <p:cNvSpPr>
            <a:spLocks noEditPoints="1"/>
          </p:cNvSpPr>
          <p:nvPr/>
        </p:nvSpPr>
        <p:spPr bwMode="auto">
          <a:xfrm>
            <a:off x="3498430" y="2270836"/>
            <a:ext cx="599100" cy="599100"/>
          </a:xfrm>
          <a:custGeom>
            <a:avLst/>
            <a:gdLst>
              <a:gd name="T0" fmla="*/ 121 w 123"/>
              <a:gd name="T1" fmla="*/ 103 h 122"/>
              <a:gd name="T2" fmla="*/ 97 w 123"/>
              <a:gd name="T3" fmla="*/ 79 h 122"/>
              <a:gd name="T4" fmla="*/ 114 w 123"/>
              <a:gd name="T5" fmla="*/ 69 h 122"/>
              <a:gd name="T6" fmla="*/ 116 w 123"/>
              <a:gd name="T7" fmla="*/ 65 h 122"/>
              <a:gd name="T8" fmla="*/ 113 w 123"/>
              <a:gd name="T9" fmla="*/ 62 h 122"/>
              <a:gd name="T10" fmla="*/ 36 w 123"/>
              <a:gd name="T11" fmla="*/ 31 h 122"/>
              <a:gd name="T12" fmla="*/ 32 w 123"/>
              <a:gd name="T13" fmla="*/ 32 h 122"/>
              <a:gd name="T14" fmla="*/ 31 w 123"/>
              <a:gd name="T15" fmla="*/ 36 h 122"/>
              <a:gd name="T16" fmla="*/ 62 w 123"/>
              <a:gd name="T17" fmla="*/ 113 h 122"/>
              <a:gd name="T18" fmla="*/ 65 w 123"/>
              <a:gd name="T19" fmla="*/ 116 h 122"/>
              <a:gd name="T20" fmla="*/ 69 w 123"/>
              <a:gd name="T21" fmla="*/ 114 h 122"/>
              <a:gd name="T22" fmla="*/ 79 w 123"/>
              <a:gd name="T23" fmla="*/ 97 h 122"/>
              <a:gd name="T24" fmla="*/ 103 w 123"/>
              <a:gd name="T25" fmla="*/ 121 h 122"/>
              <a:gd name="T26" fmla="*/ 106 w 123"/>
              <a:gd name="T27" fmla="*/ 122 h 122"/>
              <a:gd name="T28" fmla="*/ 109 w 123"/>
              <a:gd name="T29" fmla="*/ 121 h 122"/>
              <a:gd name="T30" fmla="*/ 121 w 123"/>
              <a:gd name="T31" fmla="*/ 109 h 122"/>
              <a:gd name="T32" fmla="*/ 121 w 123"/>
              <a:gd name="T33" fmla="*/ 103 h 122"/>
              <a:gd name="T34" fmla="*/ 18 w 123"/>
              <a:gd name="T35" fmla="*/ 12 h 122"/>
              <a:gd name="T36" fmla="*/ 12 w 123"/>
              <a:gd name="T37" fmla="*/ 12 h 122"/>
              <a:gd name="T38" fmla="*/ 12 w 123"/>
              <a:gd name="T39" fmla="*/ 18 h 122"/>
              <a:gd name="T40" fmla="*/ 21 w 123"/>
              <a:gd name="T41" fmla="*/ 27 h 122"/>
              <a:gd name="T42" fmla="*/ 24 w 123"/>
              <a:gd name="T43" fmla="*/ 28 h 122"/>
              <a:gd name="T44" fmla="*/ 27 w 123"/>
              <a:gd name="T45" fmla="*/ 27 h 122"/>
              <a:gd name="T46" fmla="*/ 27 w 123"/>
              <a:gd name="T47" fmla="*/ 21 h 122"/>
              <a:gd name="T48" fmla="*/ 18 w 123"/>
              <a:gd name="T49" fmla="*/ 12 h 122"/>
              <a:gd name="T50" fmla="*/ 21 w 123"/>
              <a:gd name="T51" fmla="*/ 40 h 122"/>
              <a:gd name="T52" fmla="*/ 17 w 123"/>
              <a:gd name="T53" fmla="*/ 36 h 122"/>
              <a:gd name="T54" fmla="*/ 4 w 123"/>
              <a:gd name="T55" fmla="*/ 36 h 122"/>
              <a:gd name="T56" fmla="*/ 0 w 123"/>
              <a:gd name="T57" fmla="*/ 40 h 122"/>
              <a:gd name="T58" fmla="*/ 4 w 123"/>
              <a:gd name="T59" fmla="*/ 45 h 122"/>
              <a:gd name="T60" fmla="*/ 17 w 123"/>
              <a:gd name="T61" fmla="*/ 45 h 122"/>
              <a:gd name="T62" fmla="*/ 21 w 123"/>
              <a:gd name="T63" fmla="*/ 40 h 122"/>
              <a:gd name="T64" fmla="*/ 19 w 123"/>
              <a:gd name="T65" fmla="*/ 53 h 122"/>
              <a:gd name="T66" fmla="*/ 10 w 123"/>
              <a:gd name="T67" fmla="*/ 62 h 122"/>
              <a:gd name="T68" fmla="*/ 10 w 123"/>
              <a:gd name="T69" fmla="*/ 68 h 122"/>
              <a:gd name="T70" fmla="*/ 13 w 123"/>
              <a:gd name="T71" fmla="*/ 69 h 122"/>
              <a:gd name="T72" fmla="*/ 16 w 123"/>
              <a:gd name="T73" fmla="*/ 68 h 122"/>
              <a:gd name="T74" fmla="*/ 25 w 123"/>
              <a:gd name="T75" fmla="*/ 59 h 122"/>
              <a:gd name="T76" fmla="*/ 25 w 123"/>
              <a:gd name="T77" fmla="*/ 53 h 122"/>
              <a:gd name="T78" fmla="*/ 19 w 123"/>
              <a:gd name="T79" fmla="*/ 53 h 122"/>
              <a:gd name="T80" fmla="*/ 40 w 123"/>
              <a:gd name="T81" fmla="*/ 21 h 122"/>
              <a:gd name="T82" fmla="*/ 45 w 123"/>
              <a:gd name="T83" fmla="*/ 17 h 122"/>
              <a:gd name="T84" fmla="*/ 45 w 123"/>
              <a:gd name="T85" fmla="*/ 4 h 122"/>
              <a:gd name="T86" fmla="*/ 40 w 123"/>
              <a:gd name="T87" fmla="*/ 0 h 122"/>
              <a:gd name="T88" fmla="*/ 36 w 123"/>
              <a:gd name="T89" fmla="*/ 4 h 122"/>
              <a:gd name="T90" fmla="*/ 36 w 123"/>
              <a:gd name="T91" fmla="*/ 17 h 122"/>
              <a:gd name="T92" fmla="*/ 40 w 123"/>
              <a:gd name="T93" fmla="*/ 21 h 122"/>
              <a:gd name="T94" fmla="*/ 56 w 123"/>
              <a:gd name="T95" fmla="*/ 26 h 122"/>
              <a:gd name="T96" fmla="*/ 59 w 123"/>
              <a:gd name="T97" fmla="*/ 25 h 122"/>
              <a:gd name="T98" fmla="*/ 68 w 123"/>
              <a:gd name="T99" fmla="*/ 16 h 122"/>
              <a:gd name="T100" fmla="*/ 68 w 123"/>
              <a:gd name="T101" fmla="*/ 10 h 122"/>
              <a:gd name="T102" fmla="*/ 62 w 123"/>
              <a:gd name="T103" fmla="*/ 10 h 122"/>
              <a:gd name="T104" fmla="*/ 53 w 123"/>
              <a:gd name="T105" fmla="*/ 19 h 122"/>
              <a:gd name="T106" fmla="*/ 53 w 123"/>
              <a:gd name="T107" fmla="*/ 25 h 122"/>
              <a:gd name="T108" fmla="*/ 56 w 123"/>
              <a:gd name="T109" fmla="*/ 26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" h="122">
                <a:moveTo>
                  <a:pt x="121" y="103"/>
                </a:moveTo>
                <a:cubicBezTo>
                  <a:pt x="97" y="79"/>
                  <a:pt x="97" y="79"/>
                  <a:pt x="97" y="79"/>
                </a:cubicBezTo>
                <a:cubicBezTo>
                  <a:pt x="114" y="69"/>
                  <a:pt x="114" y="69"/>
                  <a:pt x="114" y="69"/>
                </a:cubicBezTo>
                <a:cubicBezTo>
                  <a:pt x="115" y="68"/>
                  <a:pt x="116" y="67"/>
                  <a:pt x="116" y="65"/>
                </a:cubicBezTo>
                <a:cubicBezTo>
                  <a:pt x="116" y="64"/>
                  <a:pt x="115" y="62"/>
                  <a:pt x="113" y="62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3" y="31"/>
                  <a:pt x="32" y="32"/>
                </a:cubicBezTo>
                <a:cubicBezTo>
                  <a:pt x="31" y="33"/>
                  <a:pt x="30" y="35"/>
                  <a:pt x="31" y="36"/>
                </a:cubicBezTo>
                <a:cubicBezTo>
                  <a:pt x="62" y="113"/>
                  <a:pt x="62" y="113"/>
                  <a:pt x="62" y="113"/>
                </a:cubicBezTo>
                <a:cubicBezTo>
                  <a:pt x="62" y="115"/>
                  <a:pt x="64" y="116"/>
                  <a:pt x="65" y="116"/>
                </a:cubicBezTo>
                <a:cubicBezTo>
                  <a:pt x="67" y="116"/>
                  <a:pt x="68" y="115"/>
                  <a:pt x="69" y="114"/>
                </a:cubicBezTo>
                <a:cubicBezTo>
                  <a:pt x="79" y="97"/>
                  <a:pt x="79" y="97"/>
                  <a:pt x="79" y="97"/>
                </a:cubicBezTo>
                <a:cubicBezTo>
                  <a:pt x="103" y="121"/>
                  <a:pt x="103" y="121"/>
                  <a:pt x="103" y="121"/>
                </a:cubicBezTo>
                <a:cubicBezTo>
                  <a:pt x="104" y="122"/>
                  <a:pt x="105" y="122"/>
                  <a:pt x="106" y="122"/>
                </a:cubicBezTo>
                <a:cubicBezTo>
                  <a:pt x="107" y="122"/>
                  <a:pt x="108" y="122"/>
                  <a:pt x="109" y="121"/>
                </a:cubicBezTo>
                <a:cubicBezTo>
                  <a:pt x="121" y="109"/>
                  <a:pt x="121" y="109"/>
                  <a:pt x="121" y="109"/>
                </a:cubicBezTo>
                <a:cubicBezTo>
                  <a:pt x="123" y="108"/>
                  <a:pt x="123" y="105"/>
                  <a:pt x="121" y="103"/>
                </a:cubicBezTo>
                <a:close/>
                <a:moveTo>
                  <a:pt x="18" y="12"/>
                </a:moveTo>
                <a:cubicBezTo>
                  <a:pt x="16" y="11"/>
                  <a:pt x="14" y="11"/>
                  <a:pt x="12" y="12"/>
                </a:cubicBezTo>
                <a:cubicBezTo>
                  <a:pt x="11" y="14"/>
                  <a:pt x="11" y="16"/>
                  <a:pt x="12" y="18"/>
                </a:cubicBezTo>
                <a:cubicBezTo>
                  <a:pt x="21" y="27"/>
                  <a:pt x="21" y="27"/>
                  <a:pt x="21" y="27"/>
                </a:cubicBezTo>
                <a:cubicBezTo>
                  <a:pt x="22" y="28"/>
                  <a:pt x="23" y="28"/>
                  <a:pt x="24" y="28"/>
                </a:cubicBezTo>
                <a:cubicBezTo>
                  <a:pt x="25" y="28"/>
                  <a:pt x="26" y="28"/>
                  <a:pt x="27" y="27"/>
                </a:cubicBezTo>
                <a:cubicBezTo>
                  <a:pt x="29" y="25"/>
                  <a:pt x="29" y="23"/>
                  <a:pt x="27" y="21"/>
                </a:cubicBezTo>
                <a:lnTo>
                  <a:pt x="18" y="12"/>
                </a:lnTo>
                <a:close/>
                <a:moveTo>
                  <a:pt x="21" y="40"/>
                </a:moveTo>
                <a:cubicBezTo>
                  <a:pt x="21" y="38"/>
                  <a:pt x="19" y="36"/>
                  <a:pt x="17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2" y="36"/>
                  <a:pt x="0" y="38"/>
                  <a:pt x="0" y="40"/>
                </a:cubicBezTo>
                <a:cubicBezTo>
                  <a:pt x="0" y="43"/>
                  <a:pt x="2" y="45"/>
                  <a:pt x="4" y="45"/>
                </a:cubicBezTo>
                <a:cubicBezTo>
                  <a:pt x="17" y="45"/>
                  <a:pt x="17" y="45"/>
                  <a:pt x="17" y="45"/>
                </a:cubicBezTo>
                <a:cubicBezTo>
                  <a:pt x="19" y="45"/>
                  <a:pt x="21" y="43"/>
                  <a:pt x="21" y="40"/>
                </a:cubicBezTo>
                <a:close/>
                <a:moveTo>
                  <a:pt x="19" y="53"/>
                </a:moveTo>
                <a:cubicBezTo>
                  <a:pt x="10" y="62"/>
                  <a:pt x="10" y="62"/>
                  <a:pt x="10" y="62"/>
                </a:cubicBezTo>
                <a:cubicBezTo>
                  <a:pt x="9" y="64"/>
                  <a:pt x="9" y="66"/>
                  <a:pt x="10" y="68"/>
                </a:cubicBezTo>
                <a:cubicBezTo>
                  <a:pt x="11" y="69"/>
                  <a:pt x="12" y="69"/>
                  <a:pt x="13" y="69"/>
                </a:cubicBezTo>
                <a:cubicBezTo>
                  <a:pt x="14" y="69"/>
                  <a:pt x="15" y="69"/>
                  <a:pt x="16" y="68"/>
                </a:cubicBezTo>
                <a:cubicBezTo>
                  <a:pt x="25" y="59"/>
                  <a:pt x="25" y="59"/>
                  <a:pt x="25" y="59"/>
                </a:cubicBezTo>
                <a:cubicBezTo>
                  <a:pt x="27" y="57"/>
                  <a:pt x="27" y="55"/>
                  <a:pt x="25" y="53"/>
                </a:cubicBezTo>
                <a:cubicBezTo>
                  <a:pt x="24" y="51"/>
                  <a:pt x="21" y="51"/>
                  <a:pt x="19" y="53"/>
                </a:cubicBezTo>
                <a:close/>
                <a:moveTo>
                  <a:pt x="40" y="21"/>
                </a:moveTo>
                <a:cubicBezTo>
                  <a:pt x="43" y="21"/>
                  <a:pt x="45" y="19"/>
                  <a:pt x="45" y="17"/>
                </a:cubicBezTo>
                <a:cubicBezTo>
                  <a:pt x="45" y="4"/>
                  <a:pt x="45" y="4"/>
                  <a:pt x="45" y="4"/>
                </a:cubicBezTo>
                <a:cubicBezTo>
                  <a:pt x="45" y="2"/>
                  <a:pt x="43" y="0"/>
                  <a:pt x="40" y="0"/>
                </a:cubicBezTo>
                <a:cubicBezTo>
                  <a:pt x="38" y="0"/>
                  <a:pt x="36" y="2"/>
                  <a:pt x="36" y="4"/>
                </a:cubicBezTo>
                <a:cubicBezTo>
                  <a:pt x="36" y="17"/>
                  <a:pt x="36" y="17"/>
                  <a:pt x="36" y="17"/>
                </a:cubicBezTo>
                <a:cubicBezTo>
                  <a:pt x="36" y="19"/>
                  <a:pt x="38" y="21"/>
                  <a:pt x="40" y="21"/>
                </a:cubicBezTo>
                <a:close/>
                <a:moveTo>
                  <a:pt x="56" y="26"/>
                </a:moveTo>
                <a:cubicBezTo>
                  <a:pt x="57" y="26"/>
                  <a:pt x="58" y="26"/>
                  <a:pt x="59" y="25"/>
                </a:cubicBezTo>
                <a:cubicBezTo>
                  <a:pt x="68" y="16"/>
                  <a:pt x="68" y="16"/>
                  <a:pt x="68" y="16"/>
                </a:cubicBezTo>
                <a:cubicBezTo>
                  <a:pt x="69" y="15"/>
                  <a:pt x="69" y="12"/>
                  <a:pt x="68" y="10"/>
                </a:cubicBezTo>
                <a:cubicBezTo>
                  <a:pt x="66" y="9"/>
                  <a:pt x="64" y="9"/>
                  <a:pt x="62" y="10"/>
                </a:cubicBezTo>
                <a:cubicBezTo>
                  <a:pt x="53" y="19"/>
                  <a:pt x="53" y="19"/>
                  <a:pt x="53" y="19"/>
                </a:cubicBezTo>
                <a:cubicBezTo>
                  <a:pt x="51" y="21"/>
                  <a:pt x="51" y="24"/>
                  <a:pt x="53" y="25"/>
                </a:cubicBezTo>
                <a:cubicBezTo>
                  <a:pt x="54" y="26"/>
                  <a:pt x="55" y="26"/>
                  <a:pt x="56" y="2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31">
            <a:extLst>
              <a:ext uri="{FF2B5EF4-FFF2-40B4-BE49-F238E27FC236}">
                <a16:creationId xmlns:a16="http://schemas.microsoft.com/office/drawing/2014/main" id="{E1FE1C41-28E0-45E5-971D-6060551B3D10}"/>
              </a:ext>
            </a:extLst>
          </p:cNvPr>
          <p:cNvSpPr>
            <a:spLocks noEditPoints="1"/>
          </p:cNvSpPr>
          <p:nvPr/>
        </p:nvSpPr>
        <p:spPr bwMode="auto">
          <a:xfrm>
            <a:off x="7124929" y="2673707"/>
            <a:ext cx="654930" cy="687139"/>
          </a:xfrm>
          <a:custGeom>
            <a:avLst/>
            <a:gdLst>
              <a:gd name="T0" fmla="*/ 83 w 134"/>
              <a:gd name="T1" fmla="*/ 126 h 140"/>
              <a:gd name="T2" fmla="*/ 76 w 134"/>
              <a:gd name="T3" fmla="*/ 136 h 140"/>
              <a:gd name="T4" fmla="*/ 62 w 134"/>
              <a:gd name="T5" fmla="*/ 140 h 140"/>
              <a:gd name="T6" fmla="*/ 56 w 134"/>
              <a:gd name="T7" fmla="*/ 133 h 140"/>
              <a:gd name="T8" fmla="*/ 51 w 134"/>
              <a:gd name="T9" fmla="*/ 122 h 140"/>
              <a:gd name="T10" fmla="*/ 79 w 134"/>
              <a:gd name="T11" fmla="*/ 118 h 140"/>
              <a:gd name="T12" fmla="*/ 101 w 134"/>
              <a:gd name="T13" fmla="*/ 67 h 140"/>
              <a:gd name="T14" fmla="*/ 83 w 134"/>
              <a:gd name="T15" fmla="*/ 108 h 140"/>
              <a:gd name="T16" fmla="*/ 56 w 134"/>
              <a:gd name="T17" fmla="*/ 113 h 140"/>
              <a:gd name="T18" fmla="*/ 42 w 134"/>
              <a:gd name="T19" fmla="*/ 91 h 140"/>
              <a:gd name="T20" fmla="*/ 66 w 134"/>
              <a:gd name="T21" fmla="*/ 33 h 140"/>
              <a:gd name="T22" fmla="*/ 71 w 134"/>
              <a:gd name="T23" fmla="*/ 47 h 140"/>
              <a:gd name="T24" fmla="*/ 42 w 134"/>
              <a:gd name="T25" fmla="*/ 67 h 140"/>
              <a:gd name="T26" fmla="*/ 50 w 134"/>
              <a:gd name="T27" fmla="*/ 67 h 140"/>
              <a:gd name="T28" fmla="*/ 71 w 134"/>
              <a:gd name="T29" fmla="*/ 47 h 140"/>
              <a:gd name="T30" fmla="*/ 71 w 134"/>
              <a:gd name="T31" fmla="*/ 18 h 140"/>
              <a:gd name="T32" fmla="*/ 67 w 134"/>
              <a:gd name="T33" fmla="*/ 0 h 140"/>
              <a:gd name="T34" fmla="*/ 63 w 134"/>
              <a:gd name="T35" fmla="*/ 18 h 140"/>
              <a:gd name="T36" fmla="*/ 21 w 134"/>
              <a:gd name="T37" fmla="*/ 67 h 140"/>
              <a:gd name="T38" fmla="*/ 4 w 134"/>
              <a:gd name="T39" fmla="*/ 63 h 140"/>
              <a:gd name="T40" fmla="*/ 4 w 134"/>
              <a:gd name="T41" fmla="*/ 71 h 140"/>
              <a:gd name="T42" fmla="*/ 21 w 134"/>
              <a:gd name="T43" fmla="*/ 67 h 140"/>
              <a:gd name="T44" fmla="*/ 116 w 134"/>
              <a:gd name="T45" fmla="*/ 63 h 140"/>
              <a:gd name="T46" fmla="*/ 116 w 134"/>
              <a:gd name="T47" fmla="*/ 71 h 140"/>
              <a:gd name="T48" fmla="*/ 134 w 134"/>
              <a:gd name="T49" fmla="*/ 67 h 140"/>
              <a:gd name="T50" fmla="*/ 29 w 134"/>
              <a:gd name="T51" fmla="*/ 100 h 140"/>
              <a:gd name="T52" fmla="*/ 19 w 134"/>
              <a:gd name="T53" fmla="*/ 115 h 140"/>
              <a:gd name="T54" fmla="*/ 25 w 134"/>
              <a:gd name="T55" fmla="*/ 115 h 140"/>
              <a:gd name="T56" fmla="*/ 34 w 134"/>
              <a:gd name="T57" fmla="*/ 100 h 140"/>
              <a:gd name="T58" fmla="*/ 102 w 134"/>
              <a:gd name="T59" fmla="*/ 36 h 140"/>
              <a:gd name="T60" fmla="*/ 114 w 134"/>
              <a:gd name="T61" fmla="*/ 26 h 140"/>
              <a:gd name="T62" fmla="*/ 108 w 134"/>
              <a:gd name="T63" fmla="*/ 20 h 140"/>
              <a:gd name="T64" fmla="*/ 99 w 134"/>
              <a:gd name="T65" fmla="*/ 35 h 140"/>
              <a:gd name="T66" fmla="*/ 29 w 134"/>
              <a:gd name="T67" fmla="*/ 35 h 140"/>
              <a:gd name="T68" fmla="*/ 34 w 134"/>
              <a:gd name="T69" fmla="*/ 35 h 140"/>
              <a:gd name="T70" fmla="*/ 25 w 134"/>
              <a:gd name="T71" fmla="*/ 20 h 140"/>
              <a:gd name="T72" fmla="*/ 19 w 134"/>
              <a:gd name="T73" fmla="*/ 26 h 140"/>
              <a:gd name="T74" fmla="*/ 104 w 134"/>
              <a:gd name="T75" fmla="*/ 100 h 140"/>
              <a:gd name="T76" fmla="*/ 99 w 134"/>
              <a:gd name="T77" fmla="*/ 105 h 140"/>
              <a:gd name="T78" fmla="*/ 111 w 134"/>
              <a:gd name="T79" fmla="*/ 116 h 140"/>
              <a:gd name="T80" fmla="*/ 114 w 134"/>
              <a:gd name="T81" fmla="*/ 109 h 140"/>
              <a:gd name="T82" fmla="*/ 104 w 134"/>
              <a:gd name="T83" fmla="*/ 100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4" h="140">
                <a:moveTo>
                  <a:pt x="83" y="122"/>
                </a:moveTo>
                <a:cubicBezTo>
                  <a:pt x="83" y="126"/>
                  <a:pt x="83" y="126"/>
                  <a:pt x="83" y="126"/>
                </a:cubicBezTo>
                <a:cubicBezTo>
                  <a:pt x="83" y="130"/>
                  <a:pt x="80" y="132"/>
                  <a:pt x="77" y="133"/>
                </a:cubicBezTo>
                <a:cubicBezTo>
                  <a:pt x="76" y="136"/>
                  <a:pt x="76" y="136"/>
                  <a:pt x="76" y="136"/>
                </a:cubicBezTo>
                <a:cubicBezTo>
                  <a:pt x="76" y="138"/>
                  <a:pt x="74" y="140"/>
                  <a:pt x="72" y="140"/>
                </a:cubicBezTo>
                <a:cubicBezTo>
                  <a:pt x="62" y="140"/>
                  <a:pt x="62" y="140"/>
                  <a:pt x="62" y="140"/>
                </a:cubicBezTo>
                <a:cubicBezTo>
                  <a:pt x="60" y="140"/>
                  <a:pt x="58" y="138"/>
                  <a:pt x="57" y="136"/>
                </a:cubicBezTo>
                <a:cubicBezTo>
                  <a:pt x="56" y="133"/>
                  <a:pt x="56" y="133"/>
                  <a:pt x="56" y="133"/>
                </a:cubicBezTo>
                <a:cubicBezTo>
                  <a:pt x="53" y="132"/>
                  <a:pt x="51" y="130"/>
                  <a:pt x="51" y="126"/>
                </a:cubicBezTo>
                <a:cubicBezTo>
                  <a:pt x="51" y="122"/>
                  <a:pt x="51" y="122"/>
                  <a:pt x="51" y="122"/>
                </a:cubicBezTo>
                <a:cubicBezTo>
                  <a:pt x="51" y="120"/>
                  <a:pt x="53" y="118"/>
                  <a:pt x="55" y="118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1" y="118"/>
                  <a:pt x="83" y="120"/>
                  <a:pt x="83" y="122"/>
                </a:cubicBezTo>
                <a:close/>
                <a:moveTo>
                  <a:pt x="101" y="67"/>
                </a:moveTo>
                <a:cubicBezTo>
                  <a:pt x="101" y="77"/>
                  <a:pt x="97" y="85"/>
                  <a:pt x="91" y="91"/>
                </a:cubicBezTo>
                <a:cubicBezTo>
                  <a:pt x="87" y="96"/>
                  <a:pt x="84" y="102"/>
                  <a:pt x="83" y="108"/>
                </a:cubicBezTo>
                <a:cubicBezTo>
                  <a:pt x="82" y="111"/>
                  <a:pt x="80" y="113"/>
                  <a:pt x="77" y="113"/>
                </a:cubicBezTo>
                <a:cubicBezTo>
                  <a:pt x="56" y="113"/>
                  <a:pt x="56" y="113"/>
                  <a:pt x="56" y="113"/>
                </a:cubicBezTo>
                <a:cubicBezTo>
                  <a:pt x="53" y="113"/>
                  <a:pt x="51" y="111"/>
                  <a:pt x="50" y="108"/>
                </a:cubicBezTo>
                <a:cubicBezTo>
                  <a:pt x="49" y="102"/>
                  <a:pt x="46" y="96"/>
                  <a:pt x="42" y="91"/>
                </a:cubicBezTo>
                <a:cubicBezTo>
                  <a:pt x="36" y="85"/>
                  <a:pt x="32" y="77"/>
                  <a:pt x="32" y="68"/>
                </a:cubicBezTo>
                <a:cubicBezTo>
                  <a:pt x="32" y="49"/>
                  <a:pt x="47" y="33"/>
                  <a:pt x="66" y="33"/>
                </a:cubicBezTo>
                <a:cubicBezTo>
                  <a:pt x="86" y="33"/>
                  <a:pt x="101" y="48"/>
                  <a:pt x="101" y="67"/>
                </a:cubicBezTo>
                <a:close/>
                <a:moveTo>
                  <a:pt x="71" y="47"/>
                </a:moveTo>
                <a:cubicBezTo>
                  <a:pt x="71" y="44"/>
                  <a:pt x="69" y="43"/>
                  <a:pt x="67" y="43"/>
                </a:cubicBezTo>
                <a:cubicBezTo>
                  <a:pt x="53" y="43"/>
                  <a:pt x="42" y="54"/>
                  <a:pt x="42" y="67"/>
                </a:cubicBezTo>
                <a:cubicBezTo>
                  <a:pt x="42" y="70"/>
                  <a:pt x="44" y="71"/>
                  <a:pt x="46" y="71"/>
                </a:cubicBezTo>
                <a:cubicBezTo>
                  <a:pt x="48" y="71"/>
                  <a:pt x="50" y="70"/>
                  <a:pt x="50" y="67"/>
                </a:cubicBezTo>
                <a:cubicBezTo>
                  <a:pt x="50" y="58"/>
                  <a:pt x="57" y="50"/>
                  <a:pt x="67" y="50"/>
                </a:cubicBezTo>
                <a:cubicBezTo>
                  <a:pt x="69" y="50"/>
                  <a:pt x="71" y="49"/>
                  <a:pt x="71" y="47"/>
                </a:cubicBezTo>
                <a:close/>
                <a:moveTo>
                  <a:pt x="67" y="22"/>
                </a:moveTo>
                <a:cubicBezTo>
                  <a:pt x="69" y="22"/>
                  <a:pt x="71" y="20"/>
                  <a:pt x="71" y="18"/>
                </a:cubicBezTo>
                <a:cubicBezTo>
                  <a:pt x="71" y="4"/>
                  <a:pt x="71" y="4"/>
                  <a:pt x="71" y="4"/>
                </a:cubicBezTo>
                <a:cubicBezTo>
                  <a:pt x="71" y="2"/>
                  <a:pt x="69" y="0"/>
                  <a:pt x="67" y="0"/>
                </a:cubicBezTo>
                <a:cubicBezTo>
                  <a:pt x="65" y="0"/>
                  <a:pt x="63" y="2"/>
                  <a:pt x="63" y="4"/>
                </a:cubicBezTo>
                <a:cubicBezTo>
                  <a:pt x="63" y="18"/>
                  <a:pt x="63" y="18"/>
                  <a:pt x="63" y="18"/>
                </a:cubicBezTo>
                <a:cubicBezTo>
                  <a:pt x="63" y="20"/>
                  <a:pt x="65" y="22"/>
                  <a:pt x="67" y="22"/>
                </a:cubicBezTo>
                <a:close/>
                <a:moveTo>
                  <a:pt x="21" y="67"/>
                </a:moveTo>
                <a:cubicBezTo>
                  <a:pt x="21" y="65"/>
                  <a:pt x="19" y="63"/>
                  <a:pt x="17" y="63"/>
                </a:cubicBezTo>
                <a:cubicBezTo>
                  <a:pt x="4" y="63"/>
                  <a:pt x="4" y="63"/>
                  <a:pt x="4" y="63"/>
                </a:cubicBezTo>
                <a:cubicBezTo>
                  <a:pt x="2" y="63"/>
                  <a:pt x="0" y="65"/>
                  <a:pt x="0" y="67"/>
                </a:cubicBezTo>
                <a:cubicBezTo>
                  <a:pt x="0" y="69"/>
                  <a:pt x="2" y="71"/>
                  <a:pt x="4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9" y="71"/>
                  <a:pt x="21" y="69"/>
                  <a:pt x="21" y="67"/>
                </a:cubicBezTo>
                <a:close/>
                <a:moveTo>
                  <a:pt x="130" y="63"/>
                </a:moveTo>
                <a:cubicBezTo>
                  <a:pt x="116" y="63"/>
                  <a:pt x="116" y="63"/>
                  <a:pt x="116" y="63"/>
                </a:cubicBezTo>
                <a:cubicBezTo>
                  <a:pt x="114" y="63"/>
                  <a:pt x="112" y="65"/>
                  <a:pt x="112" y="67"/>
                </a:cubicBezTo>
                <a:cubicBezTo>
                  <a:pt x="112" y="69"/>
                  <a:pt x="114" y="71"/>
                  <a:pt x="116" y="71"/>
                </a:cubicBezTo>
                <a:cubicBezTo>
                  <a:pt x="130" y="71"/>
                  <a:pt x="130" y="71"/>
                  <a:pt x="130" y="71"/>
                </a:cubicBezTo>
                <a:cubicBezTo>
                  <a:pt x="132" y="71"/>
                  <a:pt x="134" y="69"/>
                  <a:pt x="134" y="67"/>
                </a:cubicBezTo>
                <a:cubicBezTo>
                  <a:pt x="134" y="65"/>
                  <a:pt x="132" y="63"/>
                  <a:pt x="130" y="63"/>
                </a:cubicBezTo>
                <a:close/>
                <a:moveTo>
                  <a:pt x="29" y="100"/>
                </a:moveTo>
                <a:cubicBezTo>
                  <a:pt x="19" y="109"/>
                  <a:pt x="19" y="109"/>
                  <a:pt x="19" y="109"/>
                </a:cubicBezTo>
                <a:cubicBezTo>
                  <a:pt x="18" y="111"/>
                  <a:pt x="18" y="113"/>
                  <a:pt x="19" y="115"/>
                </a:cubicBezTo>
                <a:cubicBezTo>
                  <a:pt x="20" y="115"/>
                  <a:pt x="21" y="116"/>
                  <a:pt x="22" y="116"/>
                </a:cubicBezTo>
                <a:cubicBezTo>
                  <a:pt x="23" y="116"/>
                  <a:pt x="24" y="115"/>
                  <a:pt x="25" y="115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36" y="104"/>
                  <a:pt x="36" y="101"/>
                  <a:pt x="34" y="100"/>
                </a:cubicBezTo>
                <a:cubicBezTo>
                  <a:pt x="33" y="98"/>
                  <a:pt x="31" y="98"/>
                  <a:pt x="29" y="100"/>
                </a:cubicBezTo>
                <a:close/>
                <a:moveTo>
                  <a:pt x="102" y="36"/>
                </a:moveTo>
                <a:cubicBezTo>
                  <a:pt x="103" y="36"/>
                  <a:pt x="104" y="36"/>
                  <a:pt x="104" y="35"/>
                </a:cubicBezTo>
                <a:cubicBezTo>
                  <a:pt x="114" y="26"/>
                  <a:pt x="114" y="26"/>
                  <a:pt x="114" y="26"/>
                </a:cubicBezTo>
                <a:cubicBezTo>
                  <a:pt x="115" y="24"/>
                  <a:pt x="115" y="22"/>
                  <a:pt x="114" y="20"/>
                </a:cubicBezTo>
                <a:cubicBezTo>
                  <a:pt x="112" y="19"/>
                  <a:pt x="110" y="19"/>
                  <a:pt x="108" y="20"/>
                </a:cubicBezTo>
                <a:cubicBezTo>
                  <a:pt x="99" y="30"/>
                  <a:pt x="99" y="30"/>
                  <a:pt x="99" y="30"/>
                </a:cubicBezTo>
                <a:cubicBezTo>
                  <a:pt x="97" y="31"/>
                  <a:pt x="97" y="34"/>
                  <a:pt x="99" y="35"/>
                </a:cubicBezTo>
                <a:cubicBezTo>
                  <a:pt x="100" y="36"/>
                  <a:pt x="101" y="36"/>
                  <a:pt x="102" y="36"/>
                </a:cubicBezTo>
                <a:close/>
                <a:moveTo>
                  <a:pt x="29" y="35"/>
                </a:moveTo>
                <a:cubicBezTo>
                  <a:pt x="30" y="36"/>
                  <a:pt x="31" y="36"/>
                  <a:pt x="32" y="36"/>
                </a:cubicBezTo>
                <a:cubicBezTo>
                  <a:pt x="33" y="36"/>
                  <a:pt x="34" y="36"/>
                  <a:pt x="34" y="35"/>
                </a:cubicBezTo>
                <a:cubicBezTo>
                  <a:pt x="36" y="34"/>
                  <a:pt x="36" y="31"/>
                  <a:pt x="34" y="30"/>
                </a:cubicBezTo>
                <a:cubicBezTo>
                  <a:pt x="25" y="20"/>
                  <a:pt x="25" y="20"/>
                  <a:pt x="25" y="20"/>
                </a:cubicBezTo>
                <a:cubicBezTo>
                  <a:pt x="23" y="19"/>
                  <a:pt x="21" y="19"/>
                  <a:pt x="19" y="20"/>
                </a:cubicBezTo>
                <a:cubicBezTo>
                  <a:pt x="18" y="22"/>
                  <a:pt x="18" y="24"/>
                  <a:pt x="19" y="26"/>
                </a:cubicBezTo>
                <a:lnTo>
                  <a:pt x="29" y="35"/>
                </a:lnTo>
                <a:close/>
                <a:moveTo>
                  <a:pt x="104" y="100"/>
                </a:moveTo>
                <a:cubicBezTo>
                  <a:pt x="103" y="98"/>
                  <a:pt x="100" y="98"/>
                  <a:pt x="99" y="100"/>
                </a:cubicBezTo>
                <a:cubicBezTo>
                  <a:pt x="97" y="101"/>
                  <a:pt x="97" y="104"/>
                  <a:pt x="99" y="105"/>
                </a:cubicBezTo>
                <a:cubicBezTo>
                  <a:pt x="108" y="115"/>
                  <a:pt x="108" y="115"/>
                  <a:pt x="108" y="115"/>
                </a:cubicBezTo>
                <a:cubicBezTo>
                  <a:pt x="109" y="115"/>
                  <a:pt x="110" y="116"/>
                  <a:pt x="111" y="116"/>
                </a:cubicBezTo>
                <a:cubicBezTo>
                  <a:pt x="112" y="116"/>
                  <a:pt x="113" y="115"/>
                  <a:pt x="114" y="115"/>
                </a:cubicBezTo>
                <a:cubicBezTo>
                  <a:pt x="115" y="113"/>
                  <a:pt x="115" y="111"/>
                  <a:pt x="114" y="109"/>
                </a:cubicBezTo>
                <a:lnTo>
                  <a:pt x="104" y="100"/>
                </a:lnTo>
                <a:close/>
                <a:moveTo>
                  <a:pt x="104" y="100"/>
                </a:moveTo>
                <a:cubicBezTo>
                  <a:pt x="104" y="100"/>
                  <a:pt x="104" y="100"/>
                  <a:pt x="104" y="100"/>
                </a:cubicBezTo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32">
            <a:extLst>
              <a:ext uri="{FF2B5EF4-FFF2-40B4-BE49-F238E27FC236}">
                <a16:creationId xmlns:a16="http://schemas.microsoft.com/office/drawing/2014/main" id="{015E4FA6-5FD1-41E7-A232-CAADB00E9AC7}"/>
              </a:ext>
            </a:extLst>
          </p:cNvPr>
          <p:cNvSpPr>
            <a:spLocks noEditPoints="1"/>
          </p:cNvSpPr>
          <p:nvPr/>
        </p:nvSpPr>
        <p:spPr bwMode="auto">
          <a:xfrm>
            <a:off x="1572446" y="3063835"/>
            <a:ext cx="880397" cy="871808"/>
          </a:xfrm>
          <a:custGeom>
            <a:avLst/>
            <a:gdLst>
              <a:gd name="T0" fmla="*/ 7 w 180"/>
              <a:gd name="T1" fmla="*/ 150 h 178"/>
              <a:gd name="T2" fmla="*/ 7 w 180"/>
              <a:gd name="T3" fmla="*/ 173 h 178"/>
              <a:gd name="T4" fmla="*/ 18 w 180"/>
              <a:gd name="T5" fmla="*/ 178 h 178"/>
              <a:gd name="T6" fmla="*/ 30 w 180"/>
              <a:gd name="T7" fmla="*/ 173 h 178"/>
              <a:gd name="T8" fmla="*/ 85 w 180"/>
              <a:gd name="T9" fmla="*/ 118 h 178"/>
              <a:gd name="T10" fmla="*/ 62 w 180"/>
              <a:gd name="T11" fmla="*/ 95 h 178"/>
              <a:gd name="T12" fmla="*/ 7 w 180"/>
              <a:gd name="T13" fmla="*/ 150 h 178"/>
              <a:gd name="T14" fmla="*/ 144 w 180"/>
              <a:gd name="T15" fmla="*/ 48 h 178"/>
              <a:gd name="T16" fmla="*/ 168 w 180"/>
              <a:gd name="T17" fmla="*/ 36 h 178"/>
              <a:gd name="T18" fmla="*/ 180 w 180"/>
              <a:gd name="T19" fmla="*/ 11 h 178"/>
              <a:gd name="T20" fmla="*/ 169 w 180"/>
              <a:gd name="T21" fmla="*/ 0 h 178"/>
              <a:gd name="T22" fmla="*/ 144 w 180"/>
              <a:gd name="T23" fmla="*/ 12 h 178"/>
              <a:gd name="T24" fmla="*/ 132 w 180"/>
              <a:gd name="T25" fmla="*/ 36 h 178"/>
              <a:gd name="T26" fmla="*/ 103 w 180"/>
              <a:gd name="T27" fmla="*/ 65 h 178"/>
              <a:gd name="T28" fmla="*/ 115 w 180"/>
              <a:gd name="T29" fmla="*/ 77 h 178"/>
              <a:gd name="T30" fmla="*/ 144 w 180"/>
              <a:gd name="T31" fmla="*/ 48 h 178"/>
              <a:gd name="T32" fmla="*/ 149 w 180"/>
              <a:gd name="T33" fmla="*/ 111 h 178"/>
              <a:gd name="T34" fmla="*/ 147 w 180"/>
              <a:gd name="T35" fmla="*/ 111 h 178"/>
              <a:gd name="T36" fmla="*/ 135 w 180"/>
              <a:gd name="T37" fmla="*/ 113 h 178"/>
              <a:gd name="T38" fmla="*/ 67 w 180"/>
              <a:gd name="T39" fmla="*/ 45 h 178"/>
              <a:gd name="T40" fmla="*/ 69 w 180"/>
              <a:gd name="T41" fmla="*/ 33 h 178"/>
              <a:gd name="T42" fmla="*/ 69 w 180"/>
              <a:gd name="T43" fmla="*/ 31 h 178"/>
              <a:gd name="T44" fmla="*/ 35 w 180"/>
              <a:gd name="T45" fmla="*/ 0 h 178"/>
              <a:gd name="T46" fmla="*/ 21 w 180"/>
              <a:gd name="T47" fmla="*/ 3 h 178"/>
              <a:gd name="T48" fmla="*/ 43 w 180"/>
              <a:gd name="T49" fmla="*/ 25 h 178"/>
              <a:gd name="T50" fmla="*/ 46 w 180"/>
              <a:gd name="T51" fmla="*/ 29 h 178"/>
              <a:gd name="T52" fmla="*/ 43 w 180"/>
              <a:gd name="T53" fmla="*/ 41 h 178"/>
              <a:gd name="T54" fmla="*/ 35 w 180"/>
              <a:gd name="T55" fmla="*/ 44 h 178"/>
              <a:gd name="T56" fmla="*/ 32 w 180"/>
              <a:gd name="T57" fmla="*/ 43 h 178"/>
              <a:gd name="T58" fmla="*/ 27 w 180"/>
              <a:gd name="T59" fmla="*/ 41 h 178"/>
              <a:gd name="T60" fmla="*/ 5 w 180"/>
              <a:gd name="T61" fmla="*/ 19 h 178"/>
              <a:gd name="T62" fmla="*/ 2 w 180"/>
              <a:gd name="T63" fmla="*/ 33 h 178"/>
              <a:gd name="T64" fmla="*/ 33 w 180"/>
              <a:gd name="T65" fmla="*/ 66 h 178"/>
              <a:gd name="T66" fmla="*/ 35 w 180"/>
              <a:gd name="T67" fmla="*/ 67 h 178"/>
              <a:gd name="T68" fmla="*/ 47 w 180"/>
              <a:gd name="T69" fmla="*/ 64 h 178"/>
              <a:gd name="T70" fmla="*/ 116 w 180"/>
              <a:gd name="T71" fmla="*/ 133 h 178"/>
              <a:gd name="T72" fmla="*/ 113 w 180"/>
              <a:gd name="T73" fmla="*/ 145 h 178"/>
              <a:gd name="T74" fmla="*/ 114 w 180"/>
              <a:gd name="T75" fmla="*/ 147 h 178"/>
              <a:gd name="T76" fmla="*/ 147 w 180"/>
              <a:gd name="T77" fmla="*/ 178 h 178"/>
              <a:gd name="T78" fmla="*/ 161 w 180"/>
              <a:gd name="T79" fmla="*/ 175 h 178"/>
              <a:gd name="T80" fmla="*/ 139 w 180"/>
              <a:gd name="T81" fmla="*/ 153 h 178"/>
              <a:gd name="T82" fmla="*/ 136 w 180"/>
              <a:gd name="T83" fmla="*/ 149 h 178"/>
              <a:gd name="T84" fmla="*/ 139 w 180"/>
              <a:gd name="T85" fmla="*/ 137 h 178"/>
              <a:gd name="T86" fmla="*/ 147 w 180"/>
              <a:gd name="T87" fmla="*/ 134 h 178"/>
              <a:gd name="T88" fmla="*/ 151 w 180"/>
              <a:gd name="T89" fmla="*/ 134 h 178"/>
              <a:gd name="T90" fmla="*/ 155 w 180"/>
              <a:gd name="T91" fmla="*/ 137 h 178"/>
              <a:gd name="T92" fmla="*/ 177 w 180"/>
              <a:gd name="T93" fmla="*/ 159 h 178"/>
              <a:gd name="T94" fmla="*/ 180 w 180"/>
              <a:gd name="T95" fmla="*/ 145 h 178"/>
              <a:gd name="T96" fmla="*/ 149 w 180"/>
              <a:gd name="T97" fmla="*/ 111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0" h="178">
                <a:moveTo>
                  <a:pt x="7" y="150"/>
                </a:moveTo>
                <a:cubicBezTo>
                  <a:pt x="0" y="156"/>
                  <a:pt x="0" y="167"/>
                  <a:pt x="7" y="173"/>
                </a:cubicBezTo>
                <a:cubicBezTo>
                  <a:pt x="10" y="177"/>
                  <a:pt x="14" y="178"/>
                  <a:pt x="18" y="178"/>
                </a:cubicBezTo>
                <a:cubicBezTo>
                  <a:pt x="23" y="178"/>
                  <a:pt x="27" y="177"/>
                  <a:pt x="30" y="173"/>
                </a:cubicBezTo>
                <a:cubicBezTo>
                  <a:pt x="85" y="118"/>
                  <a:pt x="85" y="118"/>
                  <a:pt x="85" y="118"/>
                </a:cubicBezTo>
                <a:cubicBezTo>
                  <a:pt x="62" y="95"/>
                  <a:pt x="62" y="95"/>
                  <a:pt x="62" y="95"/>
                </a:cubicBezTo>
                <a:lnTo>
                  <a:pt x="7" y="150"/>
                </a:lnTo>
                <a:close/>
                <a:moveTo>
                  <a:pt x="144" y="48"/>
                </a:moveTo>
                <a:cubicBezTo>
                  <a:pt x="168" y="36"/>
                  <a:pt x="168" y="36"/>
                  <a:pt x="168" y="36"/>
                </a:cubicBezTo>
                <a:cubicBezTo>
                  <a:pt x="180" y="11"/>
                  <a:pt x="180" y="11"/>
                  <a:pt x="180" y="11"/>
                </a:cubicBezTo>
                <a:cubicBezTo>
                  <a:pt x="169" y="0"/>
                  <a:pt x="169" y="0"/>
                  <a:pt x="169" y="0"/>
                </a:cubicBezTo>
                <a:cubicBezTo>
                  <a:pt x="144" y="12"/>
                  <a:pt x="144" y="12"/>
                  <a:pt x="144" y="12"/>
                </a:cubicBezTo>
                <a:cubicBezTo>
                  <a:pt x="132" y="36"/>
                  <a:pt x="132" y="36"/>
                  <a:pt x="132" y="36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5" y="77"/>
                  <a:pt x="115" y="77"/>
                  <a:pt x="115" y="77"/>
                </a:cubicBezTo>
                <a:lnTo>
                  <a:pt x="144" y="48"/>
                </a:lnTo>
                <a:close/>
                <a:moveTo>
                  <a:pt x="149" y="111"/>
                </a:moveTo>
                <a:cubicBezTo>
                  <a:pt x="147" y="111"/>
                  <a:pt x="147" y="111"/>
                  <a:pt x="147" y="111"/>
                </a:cubicBezTo>
                <a:cubicBezTo>
                  <a:pt x="143" y="111"/>
                  <a:pt x="139" y="112"/>
                  <a:pt x="135" y="113"/>
                </a:cubicBezTo>
                <a:cubicBezTo>
                  <a:pt x="67" y="45"/>
                  <a:pt x="67" y="45"/>
                  <a:pt x="67" y="45"/>
                </a:cubicBezTo>
                <a:cubicBezTo>
                  <a:pt x="68" y="41"/>
                  <a:pt x="69" y="37"/>
                  <a:pt x="69" y="33"/>
                </a:cubicBezTo>
                <a:cubicBezTo>
                  <a:pt x="69" y="31"/>
                  <a:pt x="69" y="31"/>
                  <a:pt x="69" y="31"/>
                </a:cubicBezTo>
                <a:cubicBezTo>
                  <a:pt x="67" y="13"/>
                  <a:pt x="53" y="0"/>
                  <a:pt x="35" y="0"/>
                </a:cubicBezTo>
                <a:cubicBezTo>
                  <a:pt x="30" y="0"/>
                  <a:pt x="25" y="1"/>
                  <a:pt x="21" y="3"/>
                </a:cubicBezTo>
                <a:cubicBezTo>
                  <a:pt x="43" y="25"/>
                  <a:pt x="43" y="25"/>
                  <a:pt x="43" y="25"/>
                </a:cubicBezTo>
                <a:cubicBezTo>
                  <a:pt x="44" y="26"/>
                  <a:pt x="45" y="28"/>
                  <a:pt x="46" y="29"/>
                </a:cubicBezTo>
                <a:cubicBezTo>
                  <a:pt x="47" y="33"/>
                  <a:pt x="46" y="38"/>
                  <a:pt x="43" y="41"/>
                </a:cubicBezTo>
                <a:cubicBezTo>
                  <a:pt x="41" y="43"/>
                  <a:pt x="38" y="44"/>
                  <a:pt x="35" y="44"/>
                </a:cubicBezTo>
                <a:cubicBezTo>
                  <a:pt x="34" y="44"/>
                  <a:pt x="33" y="44"/>
                  <a:pt x="32" y="43"/>
                </a:cubicBezTo>
                <a:cubicBezTo>
                  <a:pt x="30" y="43"/>
                  <a:pt x="29" y="42"/>
                  <a:pt x="27" y="41"/>
                </a:cubicBezTo>
                <a:cubicBezTo>
                  <a:pt x="5" y="19"/>
                  <a:pt x="5" y="19"/>
                  <a:pt x="5" y="19"/>
                </a:cubicBezTo>
                <a:cubicBezTo>
                  <a:pt x="3" y="23"/>
                  <a:pt x="2" y="28"/>
                  <a:pt x="2" y="33"/>
                </a:cubicBezTo>
                <a:cubicBezTo>
                  <a:pt x="2" y="51"/>
                  <a:pt x="16" y="65"/>
                  <a:pt x="33" y="66"/>
                </a:cubicBezTo>
                <a:cubicBezTo>
                  <a:pt x="35" y="67"/>
                  <a:pt x="35" y="67"/>
                  <a:pt x="35" y="67"/>
                </a:cubicBezTo>
                <a:cubicBezTo>
                  <a:pt x="39" y="67"/>
                  <a:pt x="43" y="66"/>
                  <a:pt x="47" y="64"/>
                </a:cubicBezTo>
                <a:cubicBezTo>
                  <a:pt x="116" y="133"/>
                  <a:pt x="116" y="133"/>
                  <a:pt x="116" y="133"/>
                </a:cubicBezTo>
                <a:cubicBezTo>
                  <a:pt x="114" y="137"/>
                  <a:pt x="113" y="141"/>
                  <a:pt x="113" y="145"/>
                </a:cubicBezTo>
                <a:cubicBezTo>
                  <a:pt x="114" y="147"/>
                  <a:pt x="114" y="147"/>
                  <a:pt x="114" y="147"/>
                </a:cubicBezTo>
                <a:cubicBezTo>
                  <a:pt x="115" y="164"/>
                  <a:pt x="129" y="178"/>
                  <a:pt x="147" y="178"/>
                </a:cubicBezTo>
                <a:cubicBezTo>
                  <a:pt x="152" y="178"/>
                  <a:pt x="157" y="177"/>
                  <a:pt x="161" y="175"/>
                </a:cubicBezTo>
                <a:cubicBezTo>
                  <a:pt x="139" y="153"/>
                  <a:pt x="139" y="153"/>
                  <a:pt x="139" y="153"/>
                </a:cubicBezTo>
                <a:cubicBezTo>
                  <a:pt x="138" y="151"/>
                  <a:pt x="137" y="150"/>
                  <a:pt x="136" y="149"/>
                </a:cubicBezTo>
                <a:cubicBezTo>
                  <a:pt x="135" y="145"/>
                  <a:pt x="136" y="140"/>
                  <a:pt x="139" y="137"/>
                </a:cubicBezTo>
                <a:cubicBezTo>
                  <a:pt x="141" y="135"/>
                  <a:pt x="144" y="134"/>
                  <a:pt x="147" y="134"/>
                </a:cubicBezTo>
                <a:cubicBezTo>
                  <a:pt x="148" y="134"/>
                  <a:pt x="150" y="134"/>
                  <a:pt x="151" y="134"/>
                </a:cubicBezTo>
                <a:cubicBezTo>
                  <a:pt x="152" y="135"/>
                  <a:pt x="154" y="136"/>
                  <a:pt x="155" y="137"/>
                </a:cubicBezTo>
                <a:cubicBezTo>
                  <a:pt x="177" y="159"/>
                  <a:pt x="177" y="159"/>
                  <a:pt x="177" y="159"/>
                </a:cubicBezTo>
                <a:cubicBezTo>
                  <a:pt x="179" y="155"/>
                  <a:pt x="180" y="150"/>
                  <a:pt x="180" y="145"/>
                </a:cubicBezTo>
                <a:cubicBezTo>
                  <a:pt x="180" y="127"/>
                  <a:pt x="167" y="113"/>
                  <a:pt x="149" y="11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A23CFF6B-1AF6-4365-8B46-9373275A91B1}"/>
              </a:ext>
            </a:extLst>
          </p:cNvPr>
          <p:cNvSpPr/>
          <p:nvPr/>
        </p:nvSpPr>
        <p:spPr>
          <a:xfrm>
            <a:off x="8761986" y="3902559"/>
            <a:ext cx="2321857" cy="88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sz="3500" b="1" dirty="0">
                <a:latin typeface="Raleway" panose="020B0503030101060003" pitchFamily="34" charset="0"/>
              </a:rPr>
              <a:t>Great</a:t>
            </a:r>
          </a:p>
          <a:p>
            <a:pPr>
              <a:lnSpc>
                <a:spcPts val="3000"/>
              </a:lnSpc>
            </a:pPr>
            <a:r>
              <a:rPr lang="en-US" sz="3500" b="1" dirty="0">
                <a:latin typeface="Raleway" panose="020B0503030101060003" pitchFamily="34" charset="0"/>
              </a:rPr>
              <a:t>Success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6665530-5BF5-4E00-8F09-F2BA21A21E9B}"/>
              </a:ext>
            </a:extLst>
          </p:cNvPr>
          <p:cNvSpPr/>
          <p:nvPr/>
        </p:nvSpPr>
        <p:spPr>
          <a:xfrm>
            <a:off x="8729216" y="1762125"/>
            <a:ext cx="1638590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16,073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EF101EB-B92F-4E81-9ECD-8656E2C7F4E5}"/>
              </a:ext>
            </a:extLst>
          </p:cNvPr>
          <p:cNvSpPr txBox="1"/>
          <p:nvPr/>
        </p:nvSpPr>
        <p:spPr>
          <a:xfrm>
            <a:off x="8753475" y="2360535"/>
            <a:ext cx="202088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500"/>
              </a:lnSpc>
            </a:pPr>
            <a:r>
              <a:rPr lang="en-US" sz="11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9F298872-3F4B-47CF-AB94-587314458E9B}"/>
              </a:ext>
            </a:extLst>
          </p:cNvPr>
          <p:cNvSpPr/>
          <p:nvPr/>
        </p:nvSpPr>
        <p:spPr>
          <a:xfrm>
            <a:off x="7390577" y="1829115"/>
            <a:ext cx="107410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en-US" sz="1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Sample text</a:t>
            </a:r>
          </a:p>
          <a:p>
            <a:pPr>
              <a:lnSpc>
                <a:spcPts val="1500"/>
              </a:lnSpc>
            </a:pPr>
            <a:r>
              <a:rPr lang="en-US" sz="1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 more.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8804003A-0E16-4E3A-8D49-D65A5A8436C5}"/>
              </a:ext>
            </a:extLst>
          </p:cNvPr>
          <p:cNvSpPr/>
          <p:nvPr/>
        </p:nvSpPr>
        <p:spPr>
          <a:xfrm>
            <a:off x="4572280" y="4366365"/>
            <a:ext cx="2173254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latin typeface="Raleway" panose="020B0503030101060003" pitchFamily="34" charset="0"/>
              </a:rPr>
              <a:t>Sample text you</a:t>
            </a:r>
          </a:p>
          <a:p>
            <a:pPr algn="ctr">
              <a:lnSpc>
                <a:spcPts val="1500"/>
              </a:lnSpc>
            </a:pPr>
            <a:r>
              <a:rPr lang="en-US" sz="1600" dirty="0">
                <a:latin typeface="Raleway" panose="020B0503030101060003" pitchFamily="34" charset="0"/>
              </a:rPr>
              <a:t>more </a:t>
            </a:r>
            <a:r>
              <a:rPr lang="en-US" sz="1600" dirty="0" err="1">
                <a:latin typeface="Raleway" panose="020B0503030101060003" pitchFamily="34" charset="0"/>
              </a:rPr>
              <a:t>confort</a:t>
            </a:r>
            <a:endParaRPr lang="en-US" sz="1600" dirty="0">
              <a:latin typeface="Raleway" panose="020B0503030101060003" pitchFamily="34" charset="0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C7B0EE6D-6523-4924-AC85-E5CA03333E20}"/>
              </a:ext>
            </a:extLst>
          </p:cNvPr>
          <p:cNvSpPr/>
          <p:nvPr/>
        </p:nvSpPr>
        <p:spPr>
          <a:xfrm>
            <a:off x="2210255" y="5535139"/>
            <a:ext cx="7514316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en-US" sz="13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Lorem Ipsum is simply dummy text of the printing and typesetting industry. Lorem Ipsum has been the industry's standard dummy text ever since.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AC3B417-AE2B-45BC-8F31-61D572E5FC03}"/>
              </a:ext>
            </a:extLst>
          </p:cNvPr>
          <p:cNvSpPr/>
          <p:nvPr/>
        </p:nvSpPr>
        <p:spPr>
          <a:xfrm>
            <a:off x="2794536" y="1189821"/>
            <a:ext cx="20068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Raleway" panose="020B0503030101060003" pitchFamily="34" charset="0"/>
              </a:rPr>
              <a:t>Sample text you</a:t>
            </a:r>
          </a:p>
          <a:p>
            <a:pPr algn="ctr">
              <a:lnSpc>
                <a:spcPts val="1500"/>
              </a:lnSpc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  <a:latin typeface="Raleway" panose="020B0503030101060003" pitchFamily="34" charset="0"/>
              </a:rPr>
              <a:t>more </a:t>
            </a:r>
            <a:r>
              <a:rPr lang="en-US" sz="1600" dirty="0" err="1">
                <a:solidFill>
                  <a:schemeClr val="bg2">
                    <a:lumMod val="10000"/>
                  </a:schemeClr>
                </a:solidFill>
                <a:latin typeface="Raleway" panose="020B0503030101060003" pitchFamily="34" charset="0"/>
              </a:rPr>
              <a:t>confort</a:t>
            </a:r>
            <a:endParaRPr lang="en-US" sz="1600" dirty="0">
              <a:solidFill>
                <a:schemeClr val="bg2">
                  <a:lumMod val="10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682E68A-1CCB-4808-969A-F031AC4CAEA1}"/>
              </a:ext>
            </a:extLst>
          </p:cNvPr>
          <p:cNvSpPr/>
          <p:nvPr/>
        </p:nvSpPr>
        <p:spPr>
          <a:xfrm>
            <a:off x="1078800" y="1893233"/>
            <a:ext cx="1867688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200" dirty="0">
                <a:latin typeface="Raleway" panose="020B0503030101060003" pitchFamily="34" charset="0"/>
              </a:rPr>
              <a:t>Sample text you</a:t>
            </a:r>
          </a:p>
          <a:p>
            <a:pPr algn="ctr">
              <a:lnSpc>
                <a:spcPts val="1500"/>
              </a:lnSpc>
            </a:pPr>
            <a:r>
              <a:rPr lang="en-US" sz="1200" dirty="0">
                <a:latin typeface="Raleway" panose="020B0503030101060003" pitchFamily="34" charset="0"/>
              </a:rPr>
              <a:t>more </a:t>
            </a:r>
            <a:r>
              <a:rPr lang="en-US" sz="1200" dirty="0" err="1">
                <a:latin typeface="Raleway" panose="020B0503030101060003" pitchFamily="34" charset="0"/>
              </a:rPr>
              <a:t>confort</a:t>
            </a:r>
            <a:endParaRPr lang="en-US" sz="1200" dirty="0"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208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Service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B8750D-DF4F-4047-92DF-3D0ADE68F021}"/>
              </a:ext>
            </a:extLst>
          </p:cNvPr>
          <p:cNvSpPr/>
          <p:nvPr/>
        </p:nvSpPr>
        <p:spPr>
          <a:xfrm>
            <a:off x="838200" y="1818709"/>
            <a:ext cx="2557849" cy="196081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86515ED-109E-4045-BB07-253CB8240EE0}"/>
              </a:ext>
            </a:extLst>
          </p:cNvPr>
          <p:cNvSpPr/>
          <p:nvPr/>
        </p:nvSpPr>
        <p:spPr>
          <a:xfrm>
            <a:off x="6143368" y="1818709"/>
            <a:ext cx="2557849" cy="196081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0338F45-EE77-45E4-AB5A-7AB28B340259}"/>
              </a:ext>
            </a:extLst>
          </p:cNvPr>
          <p:cNvSpPr/>
          <p:nvPr/>
        </p:nvSpPr>
        <p:spPr>
          <a:xfrm>
            <a:off x="3490784" y="3874254"/>
            <a:ext cx="2557849" cy="196081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E1D1E97-ECC9-4C84-93C3-21178CF1C28B}"/>
              </a:ext>
            </a:extLst>
          </p:cNvPr>
          <p:cNvSpPr/>
          <p:nvPr/>
        </p:nvSpPr>
        <p:spPr>
          <a:xfrm>
            <a:off x="8795951" y="3874254"/>
            <a:ext cx="2557849" cy="196081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246278B-A0A8-4993-8663-F051EDB8980C}"/>
              </a:ext>
            </a:extLst>
          </p:cNvPr>
          <p:cNvGrpSpPr/>
          <p:nvPr/>
        </p:nvGrpSpPr>
        <p:grpSpPr>
          <a:xfrm>
            <a:off x="1688213" y="2265231"/>
            <a:ext cx="857822" cy="1067766"/>
            <a:chOff x="1349003" y="460244"/>
            <a:chExt cx="857822" cy="1067766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6DBACD3E-F30A-4FCE-B732-D4C9D2031D9A}"/>
                </a:ext>
              </a:extLst>
            </p:cNvPr>
            <p:cNvSpPr txBox="1"/>
            <p:nvPr/>
          </p:nvSpPr>
          <p:spPr>
            <a:xfrm>
              <a:off x="1462702" y="460244"/>
              <a:ext cx="630425" cy="600164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3300" dirty="0">
                  <a:latin typeface="FontAwesome" charset="0"/>
                  <a:ea typeface="FontAwesome" charset="0"/>
                  <a:cs typeface="FontAwesome" charset="0"/>
                </a:rPr>
                <a:t>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A6C93DFE-76F1-4337-9D55-CA7133FF862B}"/>
                </a:ext>
              </a:extLst>
            </p:cNvPr>
            <p:cNvSpPr txBox="1"/>
            <p:nvPr/>
          </p:nvSpPr>
          <p:spPr>
            <a:xfrm>
              <a:off x="1349003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9E046DEA-407A-4F44-8AEC-CCA7EC8B844D}"/>
              </a:ext>
            </a:extLst>
          </p:cNvPr>
          <p:cNvGrpSpPr/>
          <p:nvPr/>
        </p:nvGrpSpPr>
        <p:grpSpPr>
          <a:xfrm>
            <a:off x="4340797" y="4320776"/>
            <a:ext cx="857822" cy="1067766"/>
            <a:chOff x="2553214" y="460244"/>
            <a:chExt cx="857822" cy="1067766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385842EC-3480-4011-AF8A-A54F428E1B0A}"/>
                </a:ext>
              </a:extLst>
            </p:cNvPr>
            <p:cNvSpPr txBox="1"/>
            <p:nvPr/>
          </p:nvSpPr>
          <p:spPr>
            <a:xfrm>
              <a:off x="2666913" y="460244"/>
              <a:ext cx="630425" cy="600164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3300" dirty="0">
                  <a:latin typeface="FontAwesome" charset="0"/>
                  <a:ea typeface="FontAwesome" charset="0"/>
                  <a:cs typeface="FontAwesome" charset="0"/>
                </a:rPr>
                <a:t></a:t>
              </a: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DAB10C5C-C979-4A13-B300-256BF7E57B5C}"/>
                </a:ext>
              </a:extLst>
            </p:cNvPr>
            <p:cNvSpPr txBox="1"/>
            <p:nvPr/>
          </p:nvSpPr>
          <p:spPr>
            <a:xfrm>
              <a:off x="2553214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E5F387A7-EB4C-4E68-8D20-5F6511629F4C}"/>
              </a:ext>
            </a:extLst>
          </p:cNvPr>
          <p:cNvGrpSpPr/>
          <p:nvPr/>
        </p:nvGrpSpPr>
        <p:grpSpPr>
          <a:xfrm>
            <a:off x="6993381" y="2265231"/>
            <a:ext cx="857822" cy="1067766"/>
            <a:chOff x="3757425" y="460244"/>
            <a:chExt cx="857822" cy="1067766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1EAE7C56-4D66-47EE-8085-BDE2990F7DAB}"/>
                </a:ext>
              </a:extLst>
            </p:cNvPr>
            <p:cNvSpPr txBox="1"/>
            <p:nvPr/>
          </p:nvSpPr>
          <p:spPr>
            <a:xfrm>
              <a:off x="3871124" y="460244"/>
              <a:ext cx="630425" cy="600164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3300" dirty="0">
                  <a:latin typeface="FontAwesome" charset="0"/>
                  <a:ea typeface="FontAwesome" charset="0"/>
                  <a:cs typeface="FontAwesome" charset="0"/>
                </a:rPr>
                <a:t></a:t>
              </a:r>
            </a:p>
          </p:txBody>
        </p:sp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F98D06D0-BD04-43E3-8083-5B3C54605388}"/>
                </a:ext>
              </a:extLst>
            </p:cNvPr>
            <p:cNvSpPr txBox="1"/>
            <p:nvPr/>
          </p:nvSpPr>
          <p:spPr>
            <a:xfrm>
              <a:off x="3757425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6989952-D698-4455-B7A3-860650394D9E}"/>
              </a:ext>
            </a:extLst>
          </p:cNvPr>
          <p:cNvGrpSpPr/>
          <p:nvPr/>
        </p:nvGrpSpPr>
        <p:grpSpPr>
          <a:xfrm>
            <a:off x="9645964" y="4320776"/>
            <a:ext cx="857822" cy="1067766"/>
            <a:chOff x="11337826" y="460244"/>
            <a:chExt cx="857822" cy="1067766"/>
          </a:xfrm>
        </p:grpSpPr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663597D2-8A1E-4C4A-9AEB-C239529DC2F0}"/>
                </a:ext>
              </a:extLst>
            </p:cNvPr>
            <p:cNvSpPr/>
            <p:nvPr/>
          </p:nvSpPr>
          <p:spPr>
            <a:xfrm>
              <a:off x="11462808" y="460244"/>
              <a:ext cx="607859" cy="60016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3300" dirty="0">
                  <a:latin typeface="FontAwesome" pitchFamily="2" charset="0"/>
                </a:rPr>
                <a:t></a:t>
              </a:r>
            </a:p>
          </p:txBody>
        </p:sp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1C356BF6-1A29-44AC-BF6E-4F6E0B0A5064}"/>
                </a:ext>
              </a:extLst>
            </p:cNvPr>
            <p:cNvSpPr txBox="1"/>
            <p:nvPr/>
          </p:nvSpPr>
          <p:spPr>
            <a:xfrm>
              <a:off x="11337826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3413A84-3299-4DA8-B7C6-6FB6D039AB4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249E5DE-4CB2-4D30-9A37-B57BD74110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C9504F4-1740-4567-B929-D2AC2DDA24AF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6E03C654-75F3-4B13-9417-088DD4E20D4D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26211674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>
            <a:extLst>
              <a:ext uri="{FF2B5EF4-FFF2-40B4-BE49-F238E27FC236}">
                <a16:creationId xmlns:a16="http://schemas.microsoft.com/office/drawing/2014/main" id="{E6E40FBB-8951-42BE-81D8-B83F12008B7E}"/>
              </a:ext>
            </a:extLst>
          </p:cNvPr>
          <p:cNvSpPr/>
          <p:nvPr/>
        </p:nvSpPr>
        <p:spPr>
          <a:xfrm>
            <a:off x="0" y="0"/>
            <a:ext cx="12367994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4836CF0-0093-4CC5-BA02-241471212878}"/>
              </a:ext>
            </a:extLst>
          </p:cNvPr>
          <p:cNvSpPr/>
          <p:nvPr/>
        </p:nvSpPr>
        <p:spPr>
          <a:xfrm>
            <a:off x="2469201" y="2220688"/>
            <a:ext cx="2416624" cy="241662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9D731E6-1F58-450E-BB2F-7014479EC634}"/>
              </a:ext>
            </a:extLst>
          </p:cNvPr>
          <p:cNvSpPr txBox="1"/>
          <p:nvPr/>
        </p:nvSpPr>
        <p:spPr>
          <a:xfrm>
            <a:off x="2838364" y="2953227"/>
            <a:ext cx="1678298" cy="951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5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</a:t>
            </a:r>
          </a:p>
          <a:p>
            <a:pPr algn="ctr">
              <a:lnSpc>
                <a:spcPts val="2600"/>
              </a:lnSpc>
            </a:pPr>
            <a:r>
              <a:rPr lang="en-US" sz="2200" b="1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Contextual</a:t>
            </a:r>
          </a:p>
          <a:p>
            <a:pPr algn="ctr">
              <a:lnSpc>
                <a:spcPts val="1600"/>
              </a:lnSpc>
            </a:pPr>
            <a:r>
              <a:rPr lang="en-US" sz="1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Behavior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3853F48-9721-4462-98D7-85B163F21430}"/>
              </a:ext>
            </a:extLst>
          </p:cNvPr>
          <p:cNvSpPr/>
          <p:nvPr/>
        </p:nvSpPr>
        <p:spPr>
          <a:xfrm>
            <a:off x="7482169" y="2220688"/>
            <a:ext cx="2416624" cy="24166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847008-EE2E-4BED-992D-7228763407F9}"/>
              </a:ext>
            </a:extLst>
          </p:cNvPr>
          <p:cNvSpPr txBox="1"/>
          <p:nvPr/>
        </p:nvSpPr>
        <p:spPr>
          <a:xfrm>
            <a:off x="7851332" y="2953227"/>
            <a:ext cx="1678298" cy="951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sz="15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Research</a:t>
            </a:r>
          </a:p>
          <a:p>
            <a:pPr algn="ctr">
              <a:lnSpc>
                <a:spcPts val="2600"/>
              </a:lnSpc>
            </a:pPr>
            <a:r>
              <a:rPr lang="en-US" sz="2200" b="1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Concept</a:t>
            </a:r>
          </a:p>
          <a:p>
            <a:pPr algn="ctr">
              <a:lnSpc>
                <a:spcPts val="1600"/>
              </a:lnSpc>
            </a:pPr>
            <a:r>
              <a:rPr lang="en-US" sz="12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Behavior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71BD2BFD-7E4E-4D14-8841-F7D2E1AE9EED}"/>
              </a:ext>
            </a:extLst>
          </p:cNvPr>
          <p:cNvCxnSpPr>
            <a:cxnSpLocks/>
            <a:stCxn id="5" idx="1"/>
          </p:cNvCxnSpPr>
          <p:nvPr/>
        </p:nvCxnSpPr>
        <p:spPr>
          <a:xfrm flipH="1" flipV="1">
            <a:off x="2398834" y="2138374"/>
            <a:ext cx="424273" cy="436220"/>
          </a:xfrm>
          <a:prstGeom prst="line">
            <a:avLst/>
          </a:prstGeom>
          <a:ln w="12700">
            <a:solidFill>
              <a:schemeClr val="tx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B4F6760-BBD3-413B-BC4E-5534F49254FC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3677513" y="1814285"/>
            <a:ext cx="0" cy="406403"/>
          </a:xfrm>
          <a:prstGeom prst="line">
            <a:avLst/>
          </a:prstGeom>
          <a:ln w="12700">
            <a:solidFill>
              <a:schemeClr val="tx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EA92ACA-C663-41C8-AEAD-E31794461A76}"/>
              </a:ext>
            </a:extLst>
          </p:cNvPr>
          <p:cNvCxnSpPr>
            <a:cxnSpLocks/>
            <a:stCxn id="5" idx="3"/>
          </p:cNvCxnSpPr>
          <p:nvPr/>
        </p:nvCxnSpPr>
        <p:spPr>
          <a:xfrm flipH="1">
            <a:off x="2398834" y="4283404"/>
            <a:ext cx="424273" cy="433027"/>
          </a:xfrm>
          <a:prstGeom prst="line">
            <a:avLst/>
          </a:prstGeom>
          <a:ln w="12700">
            <a:solidFill>
              <a:schemeClr val="tx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D6528BD6-F5A1-4E70-8503-81CC7B66BA81}"/>
              </a:ext>
            </a:extLst>
          </p:cNvPr>
          <p:cNvCxnSpPr>
            <a:cxnSpLocks/>
            <a:stCxn id="5" idx="4"/>
          </p:cNvCxnSpPr>
          <p:nvPr/>
        </p:nvCxnSpPr>
        <p:spPr>
          <a:xfrm>
            <a:off x="3677513" y="4637310"/>
            <a:ext cx="0" cy="448313"/>
          </a:xfrm>
          <a:prstGeom prst="line">
            <a:avLst/>
          </a:prstGeom>
          <a:ln w="12700">
            <a:solidFill>
              <a:schemeClr val="tx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>
            <a:extLst>
              <a:ext uri="{FF2B5EF4-FFF2-40B4-BE49-F238E27FC236}">
                <a16:creationId xmlns:a16="http://schemas.microsoft.com/office/drawing/2014/main" id="{25AA1D01-6E91-4CB4-91D6-40854F843686}"/>
              </a:ext>
            </a:extLst>
          </p:cNvPr>
          <p:cNvGrpSpPr/>
          <p:nvPr/>
        </p:nvGrpSpPr>
        <p:grpSpPr>
          <a:xfrm>
            <a:off x="875404" y="2895115"/>
            <a:ext cx="857822" cy="1067766"/>
            <a:chOff x="247268" y="460244"/>
            <a:chExt cx="857822" cy="106776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759B3E1-24E3-434A-B6DE-1A53AD7489FC}"/>
                </a:ext>
              </a:extLst>
            </p:cNvPr>
            <p:cNvSpPr txBox="1"/>
            <p:nvPr/>
          </p:nvSpPr>
          <p:spPr>
            <a:xfrm>
              <a:off x="360967" y="460244"/>
              <a:ext cx="630425" cy="600164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3300" dirty="0">
                  <a:solidFill>
                    <a:schemeClr val="accent4"/>
                  </a:solidFill>
                  <a:latin typeface="FontAwesome" charset="0"/>
                  <a:ea typeface="FontAwesome" charset="0"/>
                  <a:cs typeface="FontAwesome" charset="0"/>
                </a:rPr>
                <a:t>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E37F45D-54E2-4192-98B1-5F2263D382C7}"/>
                </a:ext>
              </a:extLst>
            </p:cNvPr>
            <p:cNvSpPr txBox="1"/>
            <p:nvPr/>
          </p:nvSpPr>
          <p:spPr>
            <a:xfrm>
              <a:off x="247268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35F74ACB-B453-4DE2-A71D-D3E90F801BBB}"/>
              </a:ext>
            </a:extLst>
          </p:cNvPr>
          <p:cNvGrpSpPr/>
          <p:nvPr/>
        </p:nvGrpSpPr>
        <p:grpSpPr>
          <a:xfrm>
            <a:off x="1484163" y="1152922"/>
            <a:ext cx="857822" cy="1067766"/>
            <a:chOff x="1349003" y="460244"/>
            <a:chExt cx="857822" cy="1067766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F8E0494-70CA-44CC-A966-B6D2EE0D2BAD}"/>
                </a:ext>
              </a:extLst>
            </p:cNvPr>
            <p:cNvSpPr txBox="1"/>
            <p:nvPr/>
          </p:nvSpPr>
          <p:spPr>
            <a:xfrm>
              <a:off x="1462702" y="460244"/>
              <a:ext cx="630425" cy="600164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3300" dirty="0">
                  <a:solidFill>
                    <a:schemeClr val="bg2">
                      <a:lumMod val="40000"/>
                      <a:lumOff val="60000"/>
                    </a:schemeClr>
                  </a:solidFill>
                  <a:latin typeface="FontAwesome" charset="0"/>
                  <a:ea typeface="FontAwesome" charset="0"/>
                  <a:cs typeface="FontAwesome" charset="0"/>
                </a:rPr>
                <a:t>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9BFB847A-E35B-4566-A1C1-4788CF0B47E4}"/>
                </a:ext>
              </a:extLst>
            </p:cNvPr>
            <p:cNvSpPr txBox="1"/>
            <p:nvPr/>
          </p:nvSpPr>
          <p:spPr>
            <a:xfrm>
              <a:off x="1349003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4E4168A-70D4-4EA1-BAEA-E3150475576D}"/>
              </a:ext>
            </a:extLst>
          </p:cNvPr>
          <p:cNvGrpSpPr/>
          <p:nvPr/>
        </p:nvGrpSpPr>
        <p:grpSpPr>
          <a:xfrm>
            <a:off x="3248602" y="634165"/>
            <a:ext cx="857822" cy="1067766"/>
            <a:chOff x="2553214" y="460244"/>
            <a:chExt cx="857822" cy="1067766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F2805E8D-EB66-42E1-AC36-ADE55B340CF1}"/>
                </a:ext>
              </a:extLst>
            </p:cNvPr>
            <p:cNvSpPr txBox="1"/>
            <p:nvPr/>
          </p:nvSpPr>
          <p:spPr>
            <a:xfrm>
              <a:off x="2666913" y="460244"/>
              <a:ext cx="630425" cy="600164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3300" dirty="0">
                  <a:solidFill>
                    <a:schemeClr val="bg2">
                      <a:lumMod val="40000"/>
                      <a:lumOff val="60000"/>
                    </a:schemeClr>
                  </a:solidFill>
                  <a:latin typeface="FontAwesome" charset="0"/>
                  <a:ea typeface="FontAwesome" charset="0"/>
                  <a:cs typeface="FontAwesome" charset="0"/>
                </a:rPr>
                <a:t>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8B5FF013-4071-4C16-BFEC-2D7192304B2E}"/>
                </a:ext>
              </a:extLst>
            </p:cNvPr>
            <p:cNvSpPr txBox="1"/>
            <p:nvPr/>
          </p:nvSpPr>
          <p:spPr>
            <a:xfrm>
              <a:off x="2553214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35CA4A43-9633-4566-86DD-D0A34866D39B}"/>
              </a:ext>
            </a:extLst>
          </p:cNvPr>
          <p:cNvGrpSpPr/>
          <p:nvPr/>
        </p:nvGrpSpPr>
        <p:grpSpPr>
          <a:xfrm>
            <a:off x="1484163" y="4729641"/>
            <a:ext cx="857822" cy="1067766"/>
            <a:chOff x="3757425" y="460244"/>
            <a:chExt cx="857822" cy="1067766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2F7B4515-ABAA-4B7A-837C-A4596E044C82}"/>
                </a:ext>
              </a:extLst>
            </p:cNvPr>
            <p:cNvSpPr txBox="1"/>
            <p:nvPr/>
          </p:nvSpPr>
          <p:spPr>
            <a:xfrm>
              <a:off x="3871124" y="460244"/>
              <a:ext cx="630425" cy="600164"/>
            </a:xfrm>
            <a:prstGeom prst="rect">
              <a:avLst/>
            </a:prstGeom>
            <a:noFill/>
          </p:spPr>
          <p:txBody>
            <a:bodyPr wrap="square" numCol="1" spcCol="457200" rtlCol="0" anchor="ctr">
              <a:spAutoFit/>
            </a:bodyPr>
            <a:lstStyle/>
            <a:p>
              <a:pPr algn="ctr"/>
              <a:r>
                <a:rPr lang="en-US" sz="3300" dirty="0">
                  <a:solidFill>
                    <a:schemeClr val="accent4"/>
                  </a:solidFill>
                  <a:latin typeface="FontAwesome" charset="0"/>
                  <a:ea typeface="FontAwesome" charset="0"/>
                  <a:cs typeface="FontAwesome" charset="0"/>
                </a:rPr>
                <a:t>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5641091-6E6B-4BA3-945C-6F9EA61A9BEC}"/>
                </a:ext>
              </a:extLst>
            </p:cNvPr>
            <p:cNvSpPr txBox="1"/>
            <p:nvPr/>
          </p:nvSpPr>
          <p:spPr>
            <a:xfrm>
              <a:off x="3757425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417704BB-028B-4D18-8E66-C447A31CE550}"/>
              </a:ext>
            </a:extLst>
          </p:cNvPr>
          <p:cNvGrpSpPr/>
          <p:nvPr/>
        </p:nvGrpSpPr>
        <p:grpSpPr>
          <a:xfrm>
            <a:off x="8261570" y="634165"/>
            <a:ext cx="857822" cy="1067766"/>
            <a:chOff x="4780701" y="460244"/>
            <a:chExt cx="857822" cy="1067766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AE3F792-2AB3-4D5D-A44C-388009139BA9}"/>
                </a:ext>
              </a:extLst>
            </p:cNvPr>
            <p:cNvSpPr/>
            <p:nvPr/>
          </p:nvSpPr>
          <p:spPr>
            <a:xfrm>
              <a:off x="4936139" y="460244"/>
              <a:ext cx="546946" cy="60016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300" dirty="0">
                  <a:solidFill>
                    <a:schemeClr val="accent4"/>
                  </a:solidFill>
                  <a:latin typeface="FontAwesome" pitchFamily="2" charset="0"/>
                </a:rPr>
                <a:t>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567D67AD-EAA6-4332-8DED-CDE187E58989}"/>
                </a:ext>
              </a:extLst>
            </p:cNvPr>
            <p:cNvSpPr txBox="1"/>
            <p:nvPr/>
          </p:nvSpPr>
          <p:spPr>
            <a:xfrm>
              <a:off x="4780701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B3202F6-4AED-49EB-A4BB-D74891593F49}"/>
              </a:ext>
            </a:extLst>
          </p:cNvPr>
          <p:cNvGrpSpPr/>
          <p:nvPr/>
        </p:nvGrpSpPr>
        <p:grpSpPr>
          <a:xfrm>
            <a:off x="10026009" y="1152922"/>
            <a:ext cx="857822" cy="1067766"/>
            <a:chOff x="5886914" y="460244"/>
            <a:chExt cx="857822" cy="1067766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22F8DC07-52B0-4022-A44D-2F41915404EB}"/>
                </a:ext>
              </a:extLst>
            </p:cNvPr>
            <p:cNvSpPr/>
            <p:nvPr/>
          </p:nvSpPr>
          <p:spPr>
            <a:xfrm>
              <a:off x="6042353" y="460244"/>
              <a:ext cx="546945" cy="600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4"/>
                  </a:solidFill>
                  <a:latin typeface="FontAwesome" pitchFamily="2" charset="0"/>
                </a:rPr>
                <a:t>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C54B214E-B868-4B8E-8430-119580C10979}"/>
                </a:ext>
              </a:extLst>
            </p:cNvPr>
            <p:cNvSpPr txBox="1"/>
            <p:nvPr/>
          </p:nvSpPr>
          <p:spPr>
            <a:xfrm>
              <a:off x="5886914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87CB9C37-68A1-43EB-9E3D-7C143F8F520E}"/>
              </a:ext>
            </a:extLst>
          </p:cNvPr>
          <p:cNvGrpSpPr/>
          <p:nvPr/>
        </p:nvGrpSpPr>
        <p:grpSpPr>
          <a:xfrm>
            <a:off x="10634768" y="2895115"/>
            <a:ext cx="857822" cy="1067766"/>
            <a:chOff x="8071586" y="460244"/>
            <a:chExt cx="857822" cy="1067766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04C4B203-CDD8-4D2F-9705-41692051B47A}"/>
                </a:ext>
              </a:extLst>
            </p:cNvPr>
            <p:cNvSpPr/>
            <p:nvPr/>
          </p:nvSpPr>
          <p:spPr>
            <a:xfrm>
              <a:off x="8211796" y="460244"/>
              <a:ext cx="577402" cy="600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4"/>
                  </a:solidFill>
                  <a:latin typeface="FontAwesome" pitchFamily="2" charset="0"/>
                </a:rPr>
                <a:t>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8605776-50B3-4450-9F9E-7C50BA316818}"/>
                </a:ext>
              </a:extLst>
            </p:cNvPr>
            <p:cNvSpPr txBox="1"/>
            <p:nvPr/>
          </p:nvSpPr>
          <p:spPr>
            <a:xfrm>
              <a:off x="8071586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24FF6741-F6D6-461C-886A-5E72F126A8D8}"/>
              </a:ext>
            </a:extLst>
          </p:cNvPr>
          <p:cNvGrpSpPr/>
          <p:nvPr/>
        </p:nvGrpSpPr>
        <p:grpSpPr>
          <a:xfrm>
            <a:off x="3248602" y="5156067"/>
            <a:ext cx="857822" cy="1067766"/>
            <a:chOff x="9159292" y="460244"/>
            <a:chExt cx="857822" cy="1067766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E5921B16-F8F8-41EB-A994-BE8384D509C1}"/>
                </a:ext>
              </a:extLst>
            </p:cNvPr>
            <p:cNvSpPr/>
            <p:nvPr/>
          </p:nvSpPr>
          <p:spPr>
            <a:xfrm>
              <a:off x="9299502" y="460244"/>
              <a:ext cx="577402" cy="60016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300" dirty="0">
                  <a:solidFill>
                    <a:schemeClr val="accent4"/>
                  </a:solidFill>
                  <a:latin typeface="FontAwesome" charset="0"/>
                </a:rPr>
                <a:t></a:t>
              </a:r>
              <a:endParaRPr lang="en-US" sz="3300" dirty="0">
                <a:solidFill>
                  <a:schemeClr val="accent4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95F4AD88-B10A-481C-AFBB-77265FD59D32}"/>
                </a:ext>
              </a:extLst>
            </p:cNvPr>
            <p:cNvSpPr txBox="1"/>
            <p:nvPr/>
          </p:nvSpPr>
          <p:spPr>
            <a:xfrm>
              <a:off x="9159292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FB3AB856-5C01-4CB7-84DD-A1846E4567E9}"/>
              </a:ext>
            </a:extLst>
          </p:cNvPr>
          <p:cNvGrpSpPr/>
          <p:nvPr/>
        </p:nvGrpSpPr>
        <p:grpSpPr>
          <a:xfrm>
            <a:off x="8260649" y="5156067"/>
            <a:ext cx="857822" cy="1067766"/>
            <a:chOff x="10278283" y="460244"/>
            <a:chExt cx="857822" cy="1067766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1A46D628-6846-4E4E-A3A4-683C31B64D1D}"/>
                </a:ext>
              </a:extLst>
            </p:cNvPr>
            <p:cNvSpPr/>
            <p:nvPr/>
          </p:nvSpPr>
          <p:spPr>
            <a:xfrm>
              <a:off x="10433722" y="460244"/>
              <a:ext cx="546945" cy="6001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300" dirty="0">
                  <a:solidFill>
                    <a:schemeClr val="accent4"/>
                  </a:solidFill>
                  <a:latin typeface="FontAwesome" pitchFamily="2" charset="0"/>
                </a:rPr>
                <a:t>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32584AA4-C04D-4F0B-8DD7-FA0BE46EECD6}"/>
                </a:ext>
              </a:extLst>
            </p:cNvPr>
            <p:cNvSpPr txBox="1"/>
            <p:nvPr/>
          </p:nvSpPr>
          <p:spPr>
            <a:xfrm>
              <a:off x="10278283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002BEE14-847E-4E32-AB74-7B01EC17A844}"/>
              </a:ext>
            </a:extLst>
          </p:cNvPr>
          <p:cNvGrpSpPr/>
          <p:nvPr/>
        </p:nvGrpSpPr>
        <p:grpSpPr>
          <a:xfrm>
            <a:off x="10026009" y="4729641"/>
            <a:ext cx="857822" cy="1067766"/>
            <a:chOff x="11337826" y="460244"/>
            <a:chExt cx="857822" cy="1067766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EAACB7-3DAD-49D6-8962-AB87C8B89C06}"/>
                </a:ext>
              </a:extLst>
            </p:cNvPr>
            <p:cNvSpPr/>
            <p:nvPr/>
          </p:nvSpPr>
          <p:spPr>
            <a:xfrm>
              <a:off x="11462808" y="460244"/>
              <a:ext cx="607859" cy="600164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r>
                <a:rPr lang="en-US" sz="3300" dirty="0">
                  <a:solidFill>
                    <a:schemeClr val="accent4"/>
                  </a:solidFill>
                  <a:latin typeface="FontAwesome" pitchFamily="2" charset="0"/>
                </a:rPr>
                <a:t>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70BE6B7-9DC3-4213-96EF-A9F69490E962}"/>
                </a:ext>
              </a:extLst>
            </p:cNvPr>
            <p:cNvSpPr txBox="1"/>
            <p:nvPr/>
          </p:nvSpPr>
          <p:spPr>
            <a:xfrm>
              <a:off x="11337826" y="1020179"/>
              <a:ext cx="857822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aleway" panose="020B0503030101060003" pitchFamily="34" charset="0"/>
                </a:rPr>
                <a:t>Some</a:t>
              </a:r>
            </a:p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Text</a:t>
              </a:r>
            </a:p>
          </p:txBody>
        </p:sp>
      </p:grp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56C91382-9A1F-4327-8BF7-0176733349F1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8690481" y="1814286"/>
            <a:ext cx="0" cy="406402"/>
          </a:xfrm>
          <a:prstGeom prst="line">
            <a:avLst/>
          </a:prstGeom>
          <a:ln w="12700">
            <a:solidFill>
              <a:schemeClr val="tx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EA7ACEB2-7B28-4516-8949-A30ED81D4B7A}"/>
              </a:ext>
            </a:extLst>
          </p:cNvPr>
          <p:cNvCxnSpPr>
            <a:cxnSpLocks/>
            <a:stCxn id="18" idx="4"/>
          </p:cNvCxnSpPr>
          <p:nvPr/>
        </p:nvCxnSpPr>
        <p:spPr>
          <a:xfrm>
            <a:off x="8690481" y="4637310"/>
            <a:ext cx="0" cy="448313"/>
          </a:xfrm>
          <a:prstGeom prst="line">
            <a:avLst/>
          </a:prstGeom>
          <a:ln w="12700">
            <a:solidFill>
              <a:schemeClr val="tx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F28F3695-E2EE-4DCE-A81F-8D4B2A4B1D94}"/>
              </a:ext>
            </a:extLst>
          </p:cNvPr>
          <p:cNvCxnSpPr>
            <a:cxnSpLocks/>
            <a:endCxn id="18" idx="6"/>
          </p:cNvCxnSpPr>
          <p:nvPr/>
        </p:nvCxnSpPr>
        <p:spPr>
          <a:xfrm flipH="1" flipV="1">
            <a:off x="9898793" y="3428999"/>
            <a:ext cx="647553" cy="1945"/>
          </a:xfrm>
          <a:prstGeom prst="line">
            <a:avLst/>
          </a:prstGeom>
          <a:ln w="12700">
            <a:solidFill>
              <a:schemeClr val="tx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>
            <a:extLst>
              <a:ext uri="{FF2B5EF4-FFF2-40B4-BE49-F238E27FC236}">
                <a16:creationId xmlns:a16="http://schemas.microsoft.com/office/drawing/2014/main" id="{9E5C88EB-9F10-43AD-8C1C-EDA0C95AC9AB}"/>
              </a:ext>
            </a:extLst>
          </p:cNvPr>
          <p:cNvCxnSpPr>
            <a:cxnSpLocks/>
            <a:stCxn id="18" idx="7"/>
          </p:cNvCxnSpPr>
          <p:nvPr/>
        </p:nvCxnSpPr>
        <p:spPr>
          <a:xfrm flipV="1">
            <a:off x="9544887" y="2168192"/>
            <a:ext cx="416178" cy="406402"/>
          </a:xfrm>
          <a:prstGeom prst="line">
            <a:avLst/>
          </a:prstGeom>
          <a:ln w="12700">
            <a:solidFill>
              <a:schemeClr val="tx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13DD4126-558B-422C-BA5A-38CFCD5A7869}"/>
              </a:ext>
            </a:extLst>
          </p:cNvPr>
          <p:cNvCxnSpPr>
            <a:cxnSpLocks/>
            <a:stCxn id="18" idx="5"/>
          </p:cNvCxnSpPr>
          <p:nvPr/>
        </p:nvCxnSpPr>
        <p:spPr>
          <a:xfrm>
            <a:off x="9544887" y="4283404"/>
            <a:ext cx="424273" cy="433027"/>
          </a:xfrm>
          <a:prstGeom prst="line">
            <a:avLst/>
          </a:prstGeom>
          <a:ln w="12700">
            <a:solidFill>
              <a:schemeClr val="tx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E1F5AA8E-45F1-4AE2-9548-C4AE742E119F}"/>
              </a:ext>
            </a:extLst>
          </p:cNvPr>
          <p:cNvSpPr txBox="1"/>
          <p:nvPr/>
        </p:nvSpPr>
        <p:spPr>
          <a:xfrm>
            <a:off x="5382651" y="3004489"/>
            <a:ext cx="1631076" cy="11310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ts val="2600"/>
              </a:lnSpc>
            </a:pPr>
            <a:r>
              <a:rPr lang="en-US" sz="3500" b="1" spc="-100" dirty="0">
                <a:solidFill>
                  <a:schemeClr val="tx1">
                    <a:alpha val="21000"/>
                  </a:schemeClr>
                </a:solidFill>
                <a:latin typeface="Raleway Black" panose="020B0A03030101060003" pitchFamily="34" charset="0"/>
                <a:ea typeface="Montserrat Black" charset="0"/>
                <a:cs typeface="Montserrat Black" charset="0"/>
              </a:rPr>
              <a:t>TEXT</a:t>
            </a:r>
          </a:p>
          <a:p>
            <a:pPr algn="ctr">
              <a:lnSpc>
                <a:spcPts val="2600"/>
              </a:lnSpc>
            </a:pPr>
            <a:r>
              <a:rPr lang="en-US" sz="3500" b="1" spc="-100" dirty="0">
                <a:solidFill>
                  <a:schemeClr val="tx1">
                    <a:alpha val="21000"/>
                  </a:schemeClr>
                </a:solidFill>
                <a:latin typeface="Raleway Black" panose="020B0A03030101060003" pitchFamily="34" charset="0"/>
                <a:ea typeface="Montserrat Black" charset="0"/>
                <a:cs typeface="Montserrat Black" charset="0"/>
              </a:rPr>
              <a:t>WITH</a:t>
            </a:r>
            <a:r>
              <a:rPr lang="en-US" sz="3500" b="1" spc="-100" dirty="0">
                <a:solidFill>
                  <a:schemeClr val="tx1">
                    <a:alpha val="15000"/>
                  </a:schemeClr>
                </a:solidFill>
                <a:latin typeface="Raleway Black" panose="020B0A03030101060003" pitchFamily="34" charset="0"/>
                <a:ea typeface="Montserrat Black" charset="0"/>
                <a:cs typeface="Montserrat Black" charset="0"/>
              </a:rPr>
              <a:t> </a:t>
            </a:r>
            <a:r>
              <a:rPr lang="en-US" sz="3500" b="1" spc="-100" dirty="0">
                <a:solidFill>
                  <a:schemeClr val="accent4"/>
                </a:solidFill>
                <a:latin typeface="Raleway Black" panose="020B0A03030101060003" pitchFamily="34" charset="0"/>
                <a:ea typeface="Montserrat Black" charset="0"/>
                <a:cs typeface="Montserrat Black" charset="0"/>
              </a:rPr>
              <a:t>ICON</a:t>
            </a:r>
          </a:p>
        </p:txBody>
      </p: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595FB3AC-EED3-4A7E-800F-929957C94446}"/>
              </a:ext>
            </a:extLst>
          </p:cNvPr>
          <p:cNvCxnSpPr>
            <a:cxnSpLocks/>
          </p:cNvCxnSpPr>
          <p:nvPr/>
        </p:nvCxnSpPr>
        <p:spPr>
          <a:xfrm>
            <a:off x="6183997" y="1194100"/>
            <a:ext cx="0" cy="1687342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001DC1F2-5B47-4B42-B00C-50E977B63A99}"/>
              </a:ext>
            </a:extLst>
          </p:cNvPr>
          <p:cNvCxnSpPr>
            <a:cxnSpLocks/>
          </p:cNvCxnSpPr>
          <p:nvPr/>
        </p:nvCxnSpPr>
        <p:spPr>
          <a:xfrm>
            <a:off x="6171860" y="4135568"/>
            <a:ext cx="0" cy="1687342"/>
          </a:xfrm>
          <a:prstGeom prst="line">
            <a:avLst/>
          </a:prstGeom>
          <a:ln w="38100">
            <a:solidFill>
              <a:schemeClr val="tx1">
                <a:alpha val="2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E04038D7-B4FA-4EDC-8520-E13760F5C6CB}"/>
              </a:ext>
            </a:extLst>
          </p:cNvPr>
          <p:cNvCxnSpPr>
            <a:cxnSpLocks/>
          </p:cNvCxnSpPr>
          <p:nvPr/>
        </p:nvCxnSpPr>
        <p:spPr>
          <a:xfrm flipH="1" flipV="1">
            <a:off x="1821648" y="3428999"/>
            <a:ext cx="647553" cy="1945"/>
          </a:xfrm>
          <a:prstGeom prst="line">
            <a:avLst/>
          </a:prstGeom>
          <a:ln w="12700">
            <a:solidFill>
              <a:schemeClr val="tx1">
                <a:alpha val="2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3699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9AB1D167-998A-45D7-BA24-D81886C9ECB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BA40D94-E0A7-4C36-928C-B5FBF48FAA98}"/>
              </a:ext>
            </a:extLst>
          </p:cNvPr>
          <p:cNvSpPr/>
          <p:nvPr/>
        </p:nvSpPr>
        <p:spPr>
          <a:xfrm rot="10800000" flipH="1" flipV="1">
            <a:off x="6380244" y="0"/>
            <a:ext cx="5811755" cy="6857999"/>
          </a:xfrm>
          <a:custGeom>
            <a:avLst/>
            <a:gdLst>
              <a:gd name="connsiteX0" fmla="*/ 5498487 w 5811756"/>
              <a:gd name="connsiteY0" fmla="*/ 0 h 6858000"/>
              <a:gd name="connsiteX1" fmla="*/ 5811756 w 5811756"/>
              <a:gd name="connsiteY1" fmla="*/ 0 h 6858000"/>
              <a:gd name="connsiteX2" fmla="*/ 5811756 w 5811756"/>
              <a:gd name="connsiteY2" fmla="*/ 2889136 h 6858000"/>
              <a:gd name="connsiteX3" fmla="*/ 1781734 w 5811756"/>
              <a:gd name="connsiteY3" fmla="*/ 6858000 h 6858000"/>
              <a:gd name="connsiteX4" fmla="*/ 1442956 w 5811756"/>
              <a:gd name="connsiteY4" fmla="*/ 6858000 h 6858000"/>
              <a:gd name="connsiteX5" fmla="*/ 0 w 5811756"/>
              <a:gd name="connsiteY5" fmla="*/ 5415044 h 6858000"/>
              <a:gd name="connsiteX6" fmla="*/ 5498487 w 5811756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11756" h="6858000">
                <a:moveTo>
                  <a:pt x="5498487" y="0"/>
                </a:moveTo>
                <a:lnTo>
                  <a:pt x="5811756" y="0"/>
                </a:lnTo>
                <a:lnTo>
                  <a:pt x="5811756" y="2889136"/>
                </a:lnTo>
                <a:lnTo>
                  <a:pt x="1781734" y="6858000"/>
                </a:lnTo>
                <a:lnTo>
                  <a:pt x="1442956" y="6858000"/>
                </a:lnTo>
                <a:lnTo>
                  <a:pt x="0" y="5415044"/>
                </a:lnTo>
                <a:lnTo>
                  <a:pt x="5498487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A16AEE4-04D8-4FF7-AA27-E6A8BFBC114D}"/>
              </a:ext>
            </a:extLst>
          </p:cNvPr>
          <p:cNvSpPr/>
          <p:nvPr/>
        </p:nvSpPr>
        <p:spPr>
          <a:xfrm flipH="1" flipV="1">
            <a:off x="0" y="-1"/>
            <a:ext cx="7823199" cy="6857999"/>
          </a:xfrm>
          <a:custGeom>
            <a:avLst/>
            <a:gdLst>
              <a:gd name="connsiteX0" fmla="*/ 0 w 7823199"/>
              <a:gd name="connsiteY0" fmla="*/ 0 h 6858001"/>
              <a:gd name="connsiteX1" fmla="*/ 7823199 w 7823199"/>
              <a:gd name="connsiteY1" fmla="*/ 0 h 6858001"/>
              <a:gd name="connsiteX2" fmla="*/ 7823199 w 7823199"/>
              <a:gd name="connsiteY2" fmla="*/ 6858001 h 6858001"/>
              <a:gd name="connsiteX3" fmla="*/ 6857999 w 7823199"/>
              <a:gd name="connsiteY3" fmla="*/ 6858001 h 6858001"/>
              <a:gd name="connsiteX4" fmla="*/ 0 w 7823199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3199" h="6858001">
                <a:moveTo>
                  <a:pt x="0" y="0"/>
                </a:moveTo>
                <a:lnTo>
                  <a:pt x="7823199" y="0"/>
                </a:lnTo>
                <a:lnTo>
                  <a:pt x="7823199" y="6858001"/>
                </a:lnTo>
                <a:lnTo>
                  <a:pt x="6857999" y="6858001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  <a:alpha val="20000"/>
            </a:schemeClr>
          </a:solidFill>
          <a:ln>
            <a:noFill/>
          </a:ln>
          <a:effectLst>
            <a:outerShdw blurRad="1524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018A0D-2D1A-4EAE-8408-376159424A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2667076"/>
            <a:ext cx="5029200" cy="1523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01673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FB4B268-DF8F-4F2B-A20B-E2D8FD344F45}"/>
              </a:ext>
            </a:extLst>
          </p:cNvPr>
          <p:cNvSpPr/>
          <p:nvPr/>
        </p:nvSpPr>
        <p:spPr>
          <a:xfrm>
            <a:off x="0" y="0"/>
            <a:ext cx="5831240" cy="6858000"/>
          </a:xfrm>
          <a:custGeom>
            <a:avLst/>
            <a:gdLst>
              <a:gd name="connsiteX0" fmla="*/ 0 w 5831240"/>
              <a:gd name="connsiteY0" fmla="*/ 0 h 6858000"/>
              <a:gd name="connsiteX1" fmla="*/ 5831240 w 5831240"/>
              <a:gd name="connsiteY1" fmla="*/ 5831240 h 6858000"/>
              <a:gd name="connsiteX2" fmla="*/ 4804480 w 5831240"/>
              <a:gd name="connsiteY2" fmla="*/ 6858000 h 6858000"/>
              <a:gd name="connsiteX3" fmla="*/ 0 w 5831240"/>
              <a:gd name="connsiteY3" fmla="*/ 6858000 h 6858000"/>
              <a:gd name="connsiteX4" fmla="*/ 0 w 583124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1240" h="6858000">
                <a:moveTo>
                  <a:pt x="0" y="0"/>
                </a:moveTo>
                <a:lnTo>
                  <a:pt x="5831240" y="5831240"/>
                </a:lnTo>
                <a:lnTo>
                  <a:pt x="480448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alpha val="8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1697AD-2EB7-4809-A0C5-794A74DE1125}"/>
              </a:ext>
            </a:extLst>
          </p:cNvPr>
          <p:cNvSpPr txBox="1"/>
          <p:nvPr/>
        </p:nvSpPr>
        <p:spPr>
          <a:xfrm>
            <a:off x="805542" y="5408637"/>
            <a:ext cx="35659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Lorem Ipsum has been the industry’s</a:t>
            </a:r>
          </a:p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 standard dummy text ever since the 1500s, when an unknown printer took a galley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EF74D38-90A9-4D0D-9451-6D41B3122D95}"/>
              </a:ext>
            </a:extLst>
          </p:cNvPr>
          <p:cNvGrpSpPr/>
          <p:nvPr/>
        </p:nvGrpSpPr>
        <p:grpSpPr>
          <a:xfrm>
            <a:off x="805542" y="4293564"/>
            <a:ext cx="2692401" cy="747192"/>
            <a:chOff x="843642" y="4177778"/>
            <a:chExt cx="2692401" cy="74719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36DD98E-09CB-4295-94FE-8CEC6886EC7A}"/>
                </a:ext>
              </a:extLst>
            </p:cNvPr>
            <p:cNvSpPr txBox="1"/>
            <p:nvPr/>
          </p:nvSpPr>
          <p:spPr>
            <a:xfrm>
              <a:off x="843642" y="4235903"/>
              <a:ext cx="2692401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Members</a:t>
              </a:r>
            </a:p>
          </p:txBody>
        </p: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0977201-30C0-46ED-92A9-F4DDE92E2CBD}"/>
                </a:ext>
              </a:extLst>
            </p:cNvPr>
            <p:cNvCxnSpPr>
              <a:cxnSpLocks/>
            </p:cNvCxnSpPr>
            <p:nvPr/>
          </p:nvCxnSpPr>
          <p:spPr>
            <a:xfrm>
              <a:off x="949624" y="4177778"/>
              <a:ext cx="1954294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579971E-702F-4850-A3AF-2F42D72022A0}"/>
                </a:ext>
              </a:extLst>
            </p:cNvPr>
            <p:cNvCxnSpPr>
              <a:cxnSpLocks/>
            </p:cNvCxnSpPr>
            <p:nvPr/>
          </p:nvCxnSpPr>
          <p:spPr>
            <a:xfrm>
              <a:off x="949624" y="4924970"/>
              <a:ext cx="1954294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CA4251-E2D3-4111-BFE6-E759094B9A5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5460735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>
            <a:extLst>
              <a:ext uri="{FF2B5EF4-FFF2-40B4-BE49-F238E27FC236}">
                <a16:creationId xmlns:a16="http://schemas.microsoft.com/office/drawing/2014/main" id="{CC9EFCEF-2A4D-4171-B61E-FD48B1DF8C24}"/>
              </a:ext>
            </a:extLst>
          </p:cNvPr>
          <p:cNvSpPr/>
          <p:nvPr/>
        </p:nvSpPr>
        <p:spPr>
          <a:xfrm>
            <a:off x="886226" y="812800"/>
            <a:ext cx="4405312" cy="5232400"/>
          </a:xfrm>
          <a:prstGeom prst="rect">
            <a:avLst/>
          </a:prstGeom>
          <a:solidFill>
            <a:srgbClr val="1E2023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8" name="AutoShape 17">
            <a:extLst>
              <a:ext uri="{FF2B5EF4-FFF2-40B4-BE49-F238E27FC236}">
                <a16:creationId xmlns:a16="http://schemas.microsoft.com/office/drawing/2014/main" id="{6AB0CE7A-3E7A-4695-B6BA-1CEB2907E4AA}"/>
              </a:ext>
            </a:extLst>
          </p:cNvPr>
          <p:cNvSpPr>
            <a:spLocks/>
          </p:cNvSpPr>
          <p:nvPr/>
        </p:nvSpPr>
        <p:spPr bwMode="auto">
          <a:xfrm>
            <a:off x="1843181" y="1675043"/>
            <a:ext cx="1183692" cy="670546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6383" y="11316"/>
                </a:moveTo>
                <a:cubicBezTo>
                  <a:pt x="6352" y="11293"/>
                  <a:pt x="6334" y="11238"/>
                  <a:pt x="6334" y="11175"/>
                </a:cubicBezTo>
                <a:lnTo>
                  <a:pt x="6334" y="7852"/>
                </a:lnTo>
                <a:cubicBezTo>
                  <a:pt x="6569" y="7570"/>
                  <a:pt x="6728" y="7101"/>
                  <a:pt x="6728" y="6553"/>
                </a:cubicBezTo>
                <a:lnTo>
                  <a:pt x="6728" y="3104"/>
                </a:lnTo>
                <a:cubicBezTo>
                  <a:pt x="6728" y="1391"/>
                  <a:pt x="5939" y="0"/>
                  <a:pt x="4969" y="0"/>
                </a:cubicBezTo>
                <a:lnTo>
                  <a:pt x="4544" y="0"/>
                </a:lnTo>
                <a:cubicBezTo>
                  <a:pt x="3573" y="0"/>
                  <a:pt x="2783" y="1391"/>
                  <a:pt x="2783" y="3104"/>
                </a:cubicBezTo>
                <a:lnTo>
                  <a:pt x="2783" y="6553"/>
                </a:lnTo>
                <a:cubicBezTo>
                  <a:pt x="2783" y="7093"/>
                  <a:pt x="2938" y="7570"/>
                  <a:pt x="3178" y="7852"/>
                </a:cubicBezTo>
                <a:lnTo>
                  <a:pt x="3178" y="11175"/>
                </a:lnTo>
                <a:cubicBezTo>
                  <a:pt x="3178" y="11238"/>
                  <a:pt x="3161" y="11284"/>
                  <a:pt x="3129" y="11316"/>
                </a:cubicBezTo>
                <a:cubicBezTo>
                  <a:pt x="2863" y="11542"/>
                  <a:pt x="1555" y="12708"/>
                  <a:pt x="345" y="14468"/>
                </a:cubicBezTo>
                <a:cubicBezTo>
                  <a:pt x="128" y="14788"/>
                  <a:pt x="0" y="15257"/>
                  <a:pt x="0" y="15758"/>
                </a:cubicBezTo>
                <a:lnTo>
                  <a:pt x="0" y="18120"/>
                </a:lnTo>
                <a:lnTo>
                  <a:pt x="4300" y="18120"/>
                </a:lnTo>
                <a:cubicBezTo>
                  <a:pt x="4384" y="17322"/>
                  <a:pt x="4628" y="16595"/>
                  <a:pt x="4991" y="16071"/>
                </a:cubicBezTo>
                <a:cubicBezTo>
                  <a:pt x="6024" y="14569"/>
                  <a:pt x="7119" y="13412"/>
                  <a:pt x="7810" y="12739"/>
                </a:cubicBezTo>
                <a:cubicBezTo>
                  <a:pt x="7114" y="11957"/>
                  <a:pt x="6547" y="11457"/>
                  <a:pt x="6383" y="11316"/>
                </a:cubicBezTo>
                <a:close/>
                <a:moveTo>
                  <a:pt x="21241" y="14468"/>
                </a:moveTo>
                <a:cubicBezTo>
                  <a:pt x="20030" y="12708"/>
                  <a:pt x="18723" y="11542"/>
                  <a:pt x="18457" y="11316"/>
                </a:cubicBezTo>
                <a:cubicBezTo>
                  <a:pt x="18426" y="11293"/>
                  <a:pt x="18408" y="11238"/>
                  <a:pt x="18408" y="11175"/>
                </a:cubicBezTo>
                <a:lnTo>
                  <a:pt x="18408" y="7852"/>
                </a:lnTo>
                <a:cubicBezTo>
                  <a:pt x="18643" y="7570"/>
                  <a:pt x="18802" y="7101"/>
                  <a:pt x="18802" y="6553"/>
                </a:cubicBezTo>
                <a:lnTo>
                  <a:pt x="18802" y="3104"/>
                </a:lnTo>
                <a:cubicBezTo>
                  <a:pt x="18802" y="1391"/>
                  <a:pt x="18014" y="0"/>
                  <a:pt x="17043" y="0"/>
                </a:cubicBezTo>
                <a:lnTo>
                  <a:pt x="16626" y="0"/>
                </a:lnTo>
                <a:cubicBezTo>
                  <a:pt x="15655" y="0"/>
                  <a:pt x="14867" y="1391"/>
                  <a:pt x="14867" y="3104"/>
                </a:cubicBezTo>
                <a:lnTo>
                  <a:pt x="14867" y="6553"/>
                </a:lnTo>
                <a:cubicBezTo>
                  <a:pt x="14867" y="7093"/>
                  <a:pt x="15022" y="7570"/>
                  <a:pt x="15261" y="7852"/>
                </a:cubicBezTo>
                <a:lnTo>
                  <a:pt x="15261" y="11175"/>
                </a:lnTo>
                <a:cubicBezTo>
                  <a:pt x="15261" y="11238"/>
                  <a:pt x="15244" y="11284"/>
                  <a:pt x="15212" y="11316"/>
                </a:cubicBezTo>
                <a:cubicBezTo>
                  <a:pt x="15048" y="11457"/>
                  <a:pt x="14481" y="11957"/>
                  <a:pt x="13790" y="12739"/>
                </a:cubicBezTo>
                <a:cubicBezTo>
                  <a:pt x="14481" y="13412"/>
                  <a:pt x="15576" y="14569"/>
                  <a:pt x="16609" y="16071"/>
                </a:cubicBezTo>
                <a:cubicBezTo>
                  <a:pt x="16972" y="16595"/>
                  <a:pt x="17211" y="17322"/>
                  <a:pt x="17300" y="18120"/>
                </a:cubicBezTo>
                <a:lnTo>
                  <a:pt x="21600" y="18120"/>
                </a:lnTo>
                <a:lnTo>
                  <a:pt x="21600" y="15758"/>
                </a:lnTo>
                <a:cubicBezTo>
                  <a:pt x="21587" y="15257"/>
                  <a:pt x="21462" y="14780"/>
                  <a:pt x="21241" y="14468"/>
                </a:cubicBezTo>
                <a:close/>
                <a:moveTo>
                  <a:pt x="12730" y="13490"/>
                </a:moveTo>
                <a:cubicBezTo>
                  <a:pt x="12695" y="13458"/>
                  <a:pt x="12673" y="13396"/>
                  <a:pt x="12673" y="13325"/>
                </a:cubicBezTo>
                <a:lnTo>
                  <a:pt x="12673" y="9361"/>
                </a:lnTo>
                <a:cubicBezTo>
                  <a:pt x="12956" y="9025"/>
                  <a:pt x="13143" y="8462"/>
                  <a:pt x="13143" y="7820"/>
                </a:cubicBezTo>
                <a:lnTo>
                  <a:pt x="13143" y="3707"/>
                </a:lnTo>
                <a:cubicBezTo>
                  <a:pt x="13143" y="1658"/>
                  <a:pt x="12203" y="0"/>
                  <a:pt x="11042" y="0"/>
                </a:cubicBezTo>
                <a:lnTo>
                  <a:pt x="10540" y="0"/>
                </a:lnTo>
                <a:cubicBezTo>
                  <a:pt x="9379" y="0"/>
                  <a:pt x="8440" y="1658"/>
                  <a:pt x="8440" y="3707"/>
                </a:cubicBezTo>
                <a:lnTo>
                  <a:pt x="8440" y="7820"/>
                </a:lnTo>
                <a:cubicBezTo>
                  <a:pt x="8440" y="8462"/>
                  <a:pt x="8626" y="9032"/>
                  <a:pt x="8909" y="9361"/>
                </a:cubicBezTo>
                <a:lnTo>
                  <a:pt x="8909" y="13325"/>
                </a:lnTo>
                <a:cubicBezTo>
                  <a:pt x="8909" y="13396"/>
                  <a:pt x="8887" y="13458"/>
                  <a:pt x="8851" y="13490"/>
                </a:cubicBezTo>
                <a:cubicBezTo>
                  <a:pt x="8532" y="13764"/>
                  <a:pt x="6977" y="15155"/>
                  <a:pt x="5532" y="17243"/>
                </a:cubicBezTo>
                <a:cubicBezTo>
                  <a:pt x="5270" y="17619"/>
                  <a:pt x="5119" y="18190"/>
                  <a:pt x="5119" y="18785"/>
                </a:cubicBezTo>
                <a:lnTo>
                  <a:pt x="5119" y="21600"/>
                </a:lnTo>
                <a:lnTo>
                  <a:pt x="16462" y="21600"/>
                </a:lnTo>
                <a:lnTo>
                  <a:pt x="16462" y="18785"/>
                </a:lnTo>
                <a:cubicBezTo>
                  <a:pt x="16462" y="18190"/>
                  <a:pt x="16311" y="17619"/>
                  <a:pt x="16050" y="17243"/>
                </a:cubicBezTo>
                <a:cubicBezTo>
                  <a:pt x="14605" y="15148"/>
                  <a:pt x="13049" y="13764"/>
                  <a:pt x="12730" y="13490"/>
                </a:cubicBezTo>
                <a:close/>
                <a:moveTo>
                  <a:pt x="12730" y="13490"/>
                </a:move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1659A0E-4D80-46C9-B9F2-2B687327D3B4}"/>
              </a:ext>
            </a:extLst>
          </p:cNvPr>
          <p:cNvSpPr txBox="1"/>
          <p:nvPr/>
        </p:nvSpPr>
        <p:spPr>
          <a:xfrm>
            <a:off x="1749518" y="2644629"/>
            <a:ext cx="196193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spc="100" dirty="0">
                <a:latin typeface="Raleway "/>
              </a:rPr>
              <a:t>Creative</a:t>
            </a:r>
          </a:p>
          <a:p>
            <a:r>
              <a:rPr lang="en-US" sz="2500" b="1" spc="100" dirty="0">
                <a:latin typeface="Raleway "/>
              </a:rPr>
              <a:t>Team</a:t>
            </a:r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9C66DE44-96B0-4426-9A14-C604DBD4FC8E}"/>
              </a:ext>
            </a:extLst>
          </p:cNvPr>
          <p:cNvCxnSpPr>
            <a:cxnSpLocks/>
          </p:cNvCxnSpPr>
          <p:nvPr/>
        </p:nvCxnSpPr>
        <p:spPr bwMode="auto">
          <a:xfrm>
            <a:off x="1843181" y="3773820"/>
            <a:ext cx="589247" cy="0"/>
          </a:xfrm>
          <a:prstGeom prst="line">
            <a:avLst/>
          </a:prstGeom>
          <a:blipFill dpi="0" rotWithShape="0">
            <a:blip r:embed="rId2"/>
            <a:srcRect/>
            <a:tile tx="0" ty="0" sx="100000" sy="100000" flip="none" algn="tl"/>
          </a:blipFill>
          <a:ln w="571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4" name="Rectangle 11">
            <a:extLst>
              <a:ext uri="{FF2B5EF4-FFF2-40B4-BE49-F238E27FC236}">
                <a16:creationId xmlns:a16="http://schemas.microsoft.com/office/drawing/2014/main" id="{2BA1664C-FD43-464D-A029-E43D71CD60CB}"/>
              </a:ext>
            </a:extLst>
          </p:cNvPr>
          <p:cNvSpPr>
            <a:spLocks/>
          </p:cNvSpPr>
          <p:nvPr/>
        </p:nvSpPr>
        <p:spPr bwMode="auto">
          <a:xfrm>
            <a:off x="1843181" y="4018362"/>
            <a:ext cx="2585064" cy="11645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600"/>
              </a:lnSpc>
            </a:pPr>
            <a:r>
              <a:rPr lang="en-US" sz="1000" dirty="0">
                <a:latin typeface="Raleway "/>
                <a:ea typeface="Lato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spacious feeling. The simplicity suggests strength.</a:t>
            </a:r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D36A3859-B9C8-442F-AEAC-5E218A435C35}"/>
              </a:ext>
            </a:extLst>
          </p:cNvPr>
          <p:cNvGrpSpPr/>
          <p:nvPr/>
        </p:nvGrpSpPr>
        <p:grpSpPr>
          <a:xfrm>
            <a:off x="9251829" y="1309012"/>
            <a:ext cx="2053944" cy="2056601"/>
            <a:chOff x="8268160" y="1089497"/>
            <a:chExt cx="2053944" cy="2056601"/>
          </a:xfrm>
        </p:grpSpPr>
        <p:sp>
          <p:nvSpPr>
            <p:cNvPr id="135" name="Rectangle 8">
              <a:extLst>
                <a:ext uri="{FF2B5EF4-FFF2-40B4-BE49-F238E27FC236}">
                  <a16:creationId xmlns:a16="http://schemas.microsoft.com/office/drawing/2014/main" id="{391FBF3F-B787-4348-8C76-22769B954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160" y="1089497"/>
              <a:ext cx="151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 dirty="0">
                  <a:solidFill>
                    <a:schemeClr val="tx1"/>
                  </a:solidFill>
                  <a:latin typeface="Raleway "/>
                  <a:ea typeface="Lato" charset="0"/>
                  <a:cs typeface="Lato" charset="0"/>
                  <a:sym typeface="Montserrat-Bold" charset="0"/>
                </a:rPr>
                <a:t>Working Skills:</a:t>
              </a:r>
            </a:p>
          </p:txBody>
        </p: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B7EB5A8C-861B-441E-9662-51D8E110B22D}"/>
                </a:ext>
              </a:extLst>
            </p:cNvPr>
            <p:cNvGrpSpPr/>
            <p:nvPr/>
          </p:nvGrpSpPr>
          <p:grpSpPr>
            <a:xfrm>
              <a:off x="8268160" y="1444623"/>
              <a:ext cx="2053944" cy="1244455"/>
              <a:chOff x="8268755" y="1444623"/>
              <a:chExt cx="2053944" cy="1244455"/>
            </a:xfrm>
          </p:grpSpPr>
          <p:sp>
            <p:nvSpPr>
              <p:cNvPr id="142" name="Rectangle 9">
                <a:extLst>
                  <a:ext uri="{FF2B5EF4-FFF2-40B4-BE49-F238E27FC236}">
                    <a16:creationId xmlns:a16="http://schemas.microsoft.com/office/drawing/2014/main" id="{FD64D7AA-9F2F-43BB-B288-FE008FAE9E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3512" y="1444623"/>
                <a:ext cx="419187" cy="1244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22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 "/>
                    <a:ea typeface="Lato" charset="0"/>
                    <a:cs typeface="Lato" charset="0"/>
                    <a:sym typeface="Montserrat-Regular" charset="0"/>
                  </a:rPr>
                  <a:t>Ai</a:t>
                </a:r>
              </a:p>
              <a:p>
                <a:pPr algn="l">
                  <a:lnSpc>
                    <a:spcPts val="22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 "/>
                    <a:ea typeface="Lato" charset="0"/>
                    <a:cs typeface="Lato" charset="0"/>
                    <a:sym typeface="Montserrat-Regular" charset="0"/>
                  </a:rPr>
                  <a:t>PSD</a:t>
                </a:r>
              </a:p>
              <a:p>
                <a:pPr algn="l">
                  <a:lnSpc>
                    <a:spcPts val="22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 "/>
                    <a:ea typeface="Lato" charset="0"/>
                    <a:cs typeface="Lato" charset="0"/>
                    <a:sym typeface="Montserrat-Regular" charset="0"/>
                  </a:rPr>
                  <a:t>HTML</a:t>
                </a:r>
              </a:p>
              <a:p>
                <a:pPr algn="l">
                  <a:lnSpc>
                    <a:spcPts val="22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 "/>
                    <a:ea typeface="Lato" charset="0"/>
                    <a:cs typeface="Lato" charset="0"/>
                    <a:sym typeface="Montserrat-Regular" charset="0"/>
                  </a:rPr>
                  <a:t>PHP</a:t>
                </a:r>
              </a:p>
              <a:p>
                <a:pPr algn="l">
                  <a:lnSpc>
                    <a:spcPts val="22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 "/>
                    <a:ea typeface="Lato" charset="0"/>
                    <a:cs typeface="Lato" charset="0"/>
                    <a:sym typeface="Montserrat-Regular" charset="0"/>
                  </a:rPr>
                  <a:t>WP</a:t>
                </a:r>
              </a:p>
            </p:txBody>
          </p:sp>
          <p:grpSp>
            <p:nvGrpSpPr>
              <p:cNvPr id="143" name="Group 142">
                <a:extLst>
                  <a:ext uri="{FF2B5EF4-FFF2-40B4-BE49-F238E27FC236}">
                    <a16:creationId xmlns:a16="http://schemas.microsoft.com/office/drawing/2014/main" id="{1D47E913-9C54-44E8-BF8B-2FE6334399CD}"/>
                  </a:ext>
                </a:extLst>
              </p:cNvPr>
              <p:cNvGrpSpPr/>
              <p:nvPr/>
            </p:nvGrpSpPr>
            <p:grpSpPr>
              <a:xfrm>
                <a:off x="8268755" y="1508687"/>
                <a:ext cx="1506093" cy="1154430"/>
                <a:chOff x="8268755" y="1515736"/>
                <a:chExt cx="1506093" cy="1154430"/>
              </a:xfrm>
            </p:grpSpPr>
            <p:grpSp>
              <p:nvGrpSpPr>
                <p:cNvPr id="144" name="Group 143">
                  <a:extLst>
                    <a:ext uri="{FF2B5EF4-FFF2-40B4-BE49-F238E27FC236}">
                      <a16:creationId xmlns:a16="http://schemas.microsoft.com/office/drawing/2014/main" id="{4C78AAD0-2F66-49DC-9A48-74DDE6532AB4}"/>
                    </a:ext>
                  </a:extLst>
                </p:cNvPr>
                <p:cNvGrpSpPr/>
                <p:nvPr/>
              </p:nvGrpSpPr>
              <p:grpSpPr>
                <a:xfrm>
                  <a:off x="8268755" y="1515736"/>
                  <a:ext cx="1506093" cy="1154430"/>
                  <a:chOff x="8268755" y="1515736"/>
                  <a:chExt cx="1506093" cy="1154430"/>
                </a:xfrm>
              </p:grpSpPr>
              <p:sp>
                <p:nvSpPr>
                  <p:cNvPr id="150" name="Line 11">
                    <a:extLst>
                      <a:ext uri="{FF2B5EF4-FFF2-40B4-BE49-F238E27FC236}">
                        <a16:creationId xmlns:a16="http://schemas.microsoft.com/office/drawing/2014/main" id="{092D5425-E0AF-4D66-B101-4C31147CBC74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51573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51" name="Line 12">
                    <a:extLst>
                      <a:ext uri="{FF2B5EF4-FFF2-40B4-BE49-F238E27FC236}">
                        <a16:creationId xmlns:a16="http://schemas.microsoft.com/office/drawing/2014/main" id="{33C95D37-6E0E-4C4C-90D8-833E4B0CCF1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804344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52" name="Line 13">
                    <a:extLst>
                      <a:ext uri="{FF2B5EF4-FFF2-40B4-BE49-F238E27FC236}">
                        <a16:creationId xmlns:a16="http://schemas.microsoft.com/office/drawing/2014/main" id="{29172D45-44E6-4945-BD2C-F82B718F74E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092952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53" name="Line 14">
                    <a:extLst>
                      <a:ext uri="{FF2B5EF4-FFF2-40B4-BE49-F238E27FC236}">
                        <a16:creationId xmlns:a16="http://schemas.microsoft.com/office/drawing/2014/main" id="{09BE806E-DB2B-4D5A-B1F4-AF5403EE4321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381560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54" name="Line 15">
                    <a:extLst>
                      <a:ext uri="{FF2B5EF4-FFF2-40B4-BE49-F238E27FC236}">
                        <a16:creationId xmlns:a16="http://schemas.microsoft.com/office/drawing/2014/main" id="{8CBD4B4E-A02F-4164-9D5D-CAA84449879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67016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45" name="Line 17">
                  <a:extLst>
                    <a:ext uri="{FF2B5EF4-FFF2-40B4-BE49-F238E27FC236}">
                      <a16:creationId xmlns:a16="http://schemas.microsoft.com/office/drawing/2014/main" id="{8EB145A3-62A2-4D34-8DDB-A1865A94A9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66923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146" name="Line 18">
                  <a:extLst>
                    <a:ext uri="{FF2B5EF4-FFF2-40B4-BE49-F238E27FC236}">
                      <a16:creationId xmlns:a16="http://schemas.microsoft.com/office/drawing/2014/main" id="{72C93DB7-20C6-48CA-A320-10A3BB74B25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159836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47" name="Line 19">
                  <a:extLst>
                    <a:ext uri="{FF2B5EF4-FFF2-40B4-BE49-F238E27FC236}">
                      <a16:creationId xmlns:a16="http://schemas.microsoft.com/office/drawing/2014/main" id="{E6EEFBBF-365C-4D01-B7F3-B23A2ED2751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43294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48" name="Line 20">
                  <a:extLst>
                    <a:ext uri="{FF2B5EF4-FFF2-40B4-BE49-F238E27FC236}">
                      <a16:creationId xmlns:a16="http://schemas.microsoft.com/office/drawing/2014/main" id="{52E54C05-3DDD-4511-AC7B-BEA2E45F102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293682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49" name="Line 21">
                  <a:extLst>
                    <a:ext uri="{FF2B5EF4-FFF2-40B4-BE49-F238E27FC236}">
                      <a16:creationId xmlns:a16="http://schemas.microsoft.com/office/drawing/2014/main" id="{DD41CF0D-FDF5-4187-9C32-F753BBE41BF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33846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136">
              <a:extLst>
                <a:ext uri="{FF2B5EF4-FFF2-40B4-BE49-F238E27FC236}">
                  <a16:creationId xmlns:a16="http://schemas.microsoft.com/office/drawing/2014/main" id="{160262EC-6A73-4192-91FD-FBA4B326A7D9}"/>
                </a:ext>
              </a:extLst>
            </p:cNvPr>
            <p:cNvGrpSpPr/>
            <p:nvPr/>
          </p:nvGrpSpPr>
          <p:grpSpPr>
            <a:xfrm>
              <a:off x="8268160" y="2976689"/>
              <a:ext cx="1261719" cy="169409"/>
              <a:chOff x="8273655" y="2719137"/>
              <a:chExt cx="1261719" cy="169409"/>
            </a:xfrm>
          </p:grpSpPr>
          <p:sp>
            <p:nvSpPr>
              <p:cNvPr id="138" name="AutoShape 16">
                <a:extLst>
                  <a:ext uri="{FF2B5EF4-FFF2-40B4-BE49-F238E27FC236}">
                    <a16:creationId xmlns:a16="http://schemas.microsoft.com/office/drawing/2014/main" id="{D6ADA593-4F84-4C27-9CEA-329C732DB7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3582" y="2721661"/>
                <a:ext cx="171792" cy="16435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74" y="7028"/>
                    </a:moveTo>
                    <a:lnTo>
                      <a:pt x="4903" y="7028"/>
                    </a:lnTo>
                    <a:lnTo>
                      <a:pt x="4903" y="21600"/>
                    </a:lnTo>
                    <a:lnTo>
                      <a:pt x="274" y="21600"/>
                    </a:lnTo>
                    <a:cubicBezTo>
                      <a:pt x="274" y="21600"/>
                      <a:pt x="274" y="7028"/>
                      <a:pt x="274" y="7028"/>
                    </a:cubicBezTo>
                    <a:close/>
                    <a:moveTo>
                      <a:pt x="16271" y="6686"/>
                    </a:moveTo>
                    <a:cubicBezTo>
                      <a:pt x="19318" y="6686"/>
                      <a:pt x="21600" y="8766"/>
                      <a:pt x="21600" y="13243"/>
                    </a:cubicBezTo>
                    <a:lnTo>
                      <a:pt x="21600" y="21600"/>
                    </a:lnTo>
                    <a:lnTo>
                      <a:pt x="16972" y="21600"/>
                    </a:lnTo>
                    <a:lnTo>
                      <a:pt x="16972" y="13805"/>
                    </a:lnTo>
                    <a:cubicBezTo>
                      <a:pt x="16972" y="11845"/>
                      <a:pt x="16299" y="10509"/>
                      <a:pt x="14623" y="10509"/>
                    </a:cubicBezTo>
                    <a:cubicBezTo>
                      <a:pt x="13345" y="10509"/>
                      <a:pt x="12587" y="11408"/>
                      <a:pt x="12253" y="12279"/>
                    </a:cubicBezTo>
                    <a:cubicBezTo>
                      <a:pt x="12129" y="12590"/>
                      <a:pt x="12097" y="13025"/>
                      <a:pt x="12097" y="13461"/>
                    </a:cubicBezTo>
                    <a:lnTo>
                      <a:pt x="12097" y="21600"/>
                    </a:lnTo>
                    <a:lnTo>
                      <a:pt x="7468" y="21600"/>
                    </a:lnTo>
                    <a:cubicBezTo>
                      <a:pt x="7468" y="21600"/>
                      <a:pt x="7528" y="8395"/>
                      <a:pt x="7468" y="7030"/>
                    </a:cubicBezTo>
                    <a:lnTo>
                      <a:pt x="12097" y="7030"/>
                    </a:lnTo>
                    <a:lnTo>
                      <a:pt x="12097" y="9093"/>
                    </a:lnTo>
                    <a:cubicBezTo>
                      <a:pt x="12712" y="8101"/>
                      <a:pt x="13811" y="6686"/>
                      <a:pt x="16271" y="6686"/>
                    </a:cubicBezTo>
                    <a:cubicBezTo>
                      <a:pt x="16271" y="6686"/>
                      <a:pt x="16271" y="6686"/>
                      <a:pt x="16271" y="6686"/>
                    </a:cubicBezTo>
                    <a:close/>
                    <a:moveTo>
                      <a:pt x="2621" y="0"/>
                    </a:moveTo>
                    <a:cubicBezTo>
                      <a:pt x="4204" y="0"/>
                      <a:pt x="5181" y="1090"/>
                      <a:pt x="5210" y="2520"/>
                    </a:cubicBezTo>
                    <a:cubicBezTo>
                      <a:pt x="5210" y="3918"/>
                      <a:pt x="4202" y="5036"/>
                      <a:pt x="2589" y="5036"/>
                    </a:cubicBezTo>
                    <a:lnTo>
                      <a:pt x="2560" y="5036"/>
                    </a:lnTo>
                    <a:cubicBezTo>
                      <a:pt x="1007" y="5036"/>
                      <a:pt x="0" y="3918"/>
                      <a:pt x="0" y="2520"/>
                    </a:cubicBezTo>
                    <a:cubicBezTo>
                      <a:pt x="0" y="1090"/>
                      <a:pt x="1036" y="0"/>
                      <a:pt x="2621" y="0"/>
                    </a:cubicBezTo>
                    <a:cubicBezTo>
                      <a:pt x="2621" y="0"/>
                      <a:pt x="2621" y="0"/>
                      <a:pt x="2621" y="0"/>
                    </a:cubicBezTo>
                    <a:close/>
                    <a:moveTo>
                      <a:pt x="2621" y="0"/>
                    </a:move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39" name="AutoShape 18">
                <a:extLst>
                  <a:ext uri="{FF2B5EF4-FFF2-40B4-BE49-F238E27FC236}">
                    <a16:creationId xmlns:a16="http://schemas.microsoft.com/office/drawing/2014/main" id="{2EF07507-010D-4C60-A928-49C1EEE084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2525" y="2719137"/>
                <a:ext cx="265195" cy="169409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40" name="AutoShape 21">
                <a:extLst>
                  <a:ext uri="{FF2B5EF4-FFF2-40B4-BE49-F238E27FC236}">
                    <a16:creationId xmlns:a16="http://schemas.microsoft.com/office/drawing/2014/main" id="{3E311B35-CC32-4695-84A7-A18B4222C2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4175" y="2722598"/>
                <a:ext cx="162488" cy="16248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41" name="AutoShape 1">
                <a:extLst>
                  <a:ext uri="{FF2B5EF4-FFF2-40B4-BE49-F238E27FC236}">
                    <a16:creationId xmlns:a16="http://schemas.microsoft.com/office/drawing/2014/main" id="{C3BC49F5-12D5-4FF3-BA2A-B01577CF3A5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3655" y="2724742"/>
                <a:ext cx="194658" cy="15819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EAFF48DA-7CFF-488E-AF54-3EE1F795FD6B}"/>
              </a:ext>
            </a:extLst>
          </p:cNvPr>
          <p:cNvGrpSpPr/>
          <p:nvPr/>
        </p:nvGrpSpPr>
        <p:grpSpPr>
          <a:xfrm>
            <a:off x="9251829" y="3988598"/>
            <a:ext cx="2053944" cy="2056601"/>
            <a:chOff x="8268160" y="1089497"/>
            <a:chExt cx="2053944" cy="2056601"/>
          </a:xfrm>
        </p:grpSpPr>
        <p:sp>
          <p:nvSpPr>
            <p:cNvPr id="180" name="Rectangle 8">
              <a:extLst>
                <a:ext uri="{FF2B5EF4-FFF2-40B4-BE49-F238E27FC236}">
                  <a16:creationId xmlns:a16="http://schemas.microsoft.com/office/drawing/2014/main" id="{FBE1B7FF-6171-457D-B218-2C63FFBC0E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8160" y="1089497"/>
              <a:ext cx="1519238" cy="166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/>
              <a:r>
                <a:rPr lang="en-US" sz="1500" b="1" dirty="0">
                  <a:solidFill>
                    <a:schemeClr val="tx1"/>
                  </a:solidFill>
                  <a:latin typeface="Raleway "/>
                  <a:ea typeface="Lato" charset="0"/>
                  <a:cs typeface="Lato" charset="0"/>
                  <a:sym typeface="Montserrat-Bold" charset="0"/>
                </a:rPr>
                <a:t>Working Skills:</a:t>
              </a:r>
            </a:p>
          </p:txBody>
        </p:sp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B56599F2-D029-459D-A7ED-B15D491B4674}"/>
                </a:ext>
              </a:extLst>
            </p:cNvPr>
            <p:cNvGrpSpPr/>
            <p:nvPr/>
          </p:nvGrpSpPr>
          <p:grpSpPr>
            <a:xfrm>
              <a:off x="8268160" y="1444623"/>
              <a:ext cx="2053944" cy="1244455"/>
              <a:chOff x="8268755" y="1444623"/>
              <a:chExt cx="2053944" cy="1244455"/>
            </a:xfrm>
          </p:grpSpPr>
          <p:sp>
            <p:nvSpPr>
              <p:cNvPr id="187" name="Rectangle 9">
                <a:extLst>
                  <a:ext uri="{FF2B5EF4-FFF2-40B4-BE49-F238E27FC236}">
                    <a16:creationId xmlns:a16="http://schemas.microsoft.com/office/drawing/2014/main" id="{C1341920-A946-461D-B937-26AA6206F9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903512" y="1444623"/>
                <a:ext cx="419187" cy="12444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l">
                  <a:lnSpc>
                    <a:spcPts val="22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 "/>
                    <a:ea typeface="Lato" charset="0"/>
                    <a:cs typeface="Lato" charset="0"/>
                    <a:sym typeface="Montserrat-Regular" charset="0"/>
                  </a:rPr>
                  <a:t>Ai</a:t>
                </a:r>
              </a:p>
              <a:p>
                <a:pPr algn="l">
                  <a:lnSpc>
                    <a:spcPts val="22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 "/>
                    <a:ea typeface="Lato" charset="0"/>
                    <a:cs typeface="Lato" charset="0"/>
                    <a:sym typeface="Montserrat-Regular" charset="0"/>
                  </a:rPr>
                  <a:t>PSD</a:t>
                </a:r>
              </a:p>
              <a:p>
                <a:pPr algn="l">
                  <a:lnSpc>
                    <a:spcPts val="22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 "/>
                    <a:ea typeface="Lato" charset="0"/>
                    <a:cs typeface="Lato" charset="0"/>
                    <a:sym typeface="Montserrat-Regular" charset="0"/>
                  </a:rPr>
                  <a:t>HTML</a:t>
                </a:r>
              </a:p>
              <a:p>
                <a:pPr algn="l">
                  <a:lnSpc>
                    <a:spcPts val="22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 "/>
                    <a:ea typeface="Lato" charset="0"/>
                    <a:cs typeface="Lato" charset="0"/>
                    <a:sym typeface="Montserrat-Regular" charset="0"/>
                  </a:rPr>
                  <a:t>PHP</a:t>
                </a:r>
              </a:p>
              <a:p>
                <a:pPr algn="l">
                  <a:lnSpc>
                    <a:spcPts val="22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 "/>
                    <a:ea typeface="Lato" charset="0"/>
                    <a:cs typeface="Lato" charset="0"/>
                    <a:sym typeface="Montserrat-Regular" charset="0"/>
                  </a:rPr>
                  <a:t>WP</a:t>
                </a:r>
              </a:p>
            </p:txBody>
          </p:sp>
          <p:grpSp>
            <p:nvGrpSpPr>
              <p:cNvPr id="188" name="Group 187">
                <a:extLst>
                  <a:ext uri="{FF2B5EF4-FFF2-40B4-BE49-F238E27FC236}">
                    <a16:creationId xmlns:a16="http://schemas.microsoft.com/office/drawing/2014/main" id="{0AB33DD2-768D-4354-91E4-2B6A2CA06AA7}"/>
                  </a:ext>
                </a:extLst>
              </p:cNvPr>
              <p:cNvGrpSpPr/>
              <p:nvPr/>
            </p:nvGrpSpPr>
            <p:grpSpPr>
              <a:xfrm>
                <a:off x="8268755" y="1508687"/>
                <a:ext cx="1506093" cy="1154430"/>
                <a:chOff x="8268755" y="1515736"/>
                <a:chExt cx="1506093" cy="1154430"/>
              </a:xfrm>
            </p:grpSpPr>
            <p:grpSp>
              <p:nvGrpSpPr>
                <p:cNvPr id="189" name="Group 188">
                  <a:extLst>
                    <a:ext uri="{FF2B5EF4-FFF2-40B4-BE49-F238E27FC236}">
                      <a16:creationId xmlns:a16="http://schemas.microsoft.com/office/drawing/2014/main" id="{C99E25F2-F92B-43B0-8941-088AA71EC88A}"/>
                    </a:ext>
                  </a:extLst>
                </p:cNvPr>
                <p:cNvGrpSpPr/>
                <p:nvPr/>
              </p:nvGrpSpPr>
              <p:grpSpPr>
                <a:xfrm>
                  <a:off x="8268755" y="1515736"/>
                  <a:ext cx="1506093" cy="1154430"/>
                  <a:chOff x="8268755" y="1515736"/>
                  <a:chExt cx="1506093" cy="1154430"/>
                </a:xfrm>
              </p:grpSpPr>
              <p:sp>
                <p:nvSpPr>
                  <p:cNvPr id="195" name="Line 11">
                    <a:extLst>
                      <a:ext uri="{FF2B5EF4-FFF2-40B4-BE49-F238E27FC236}">
                        <a16:creationId xmlns:a16="http://schemas.microsoft.com/office/drawing/2014/main" id="{7E588EF9-0B0C-4C34-8B89-327A2113B00B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51573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96" name="Line 12">
                    <a:extLst>
                      <a:ext uri="{FF2B5EF4-FFF2-40B4-BE49-F238E27FC236}">
                        <a16:creationId xmlns:a16="http://schemas.microsoft.com/office/drawing/2014/main" id="{F5D4064B-99AB-43BB-8087-D34BBA9303AD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1804344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97" name="Line 13">
                    <a:extLst>
                      <a:ext uri="{FF2B5EF4-FFF2-40B4-BE49-F238E27FC236}">
                        <a16:creationId xmlns:a16="http://schemas.microsoft.com/office/drawing/2014/main" id="{39E03EBE-1CA0-4E0D-BCAF-ABF26D311FF3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092952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98" name="Line 14">
                    <a:extLst>
                      <a:ext uri="{FF2B5EF4-FFF2-40B4-BE49-F238E27FC236}">
                        <a16:creationId xmlns:a16="http://schemas.microsoft.com/office/drawing/2014/main" id="{11880B00-7A20-43E0-9178-69F14CF556B6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381560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  <p:sp>
                <p:nvSpPr>
                  <p:cNvPr id="199" name="Line 15">
                    <a:extLst>
                      <a:ext uri="{FF2B5EF4-FFF2-40B4-BE49-F238E27FC236}">
                        <a16:creationId xmlns:a16="http://schemas.microsoft.com/office/drawing/2014/main" id="{A9D6238F-DDB1-4948-B4DF-757DAEC7A4B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8268755" y="2670166"/>
                    <a:ext cx="1506093" cy="0"/>
                  </a:xfrm>
                  <a:prstGeom prst="line">
                    <a:avLst/>
                  </a:prstGeom>
                  <a:noFill/>
                  <a:ln w="76200" cap="flat">
                    <a:solidFill>
                      <a:schemeClr val="tx1">
                        <a:alpha val="10000"/>
                      </a:schemeClr>
                    </a:solidFill>
                    <a:prstDash val="solid"/>
                    <a:miter lim="800000"/>
                    <a:headEnd type="none" w="med" len="med"/>
                    <a:tailEnd type="non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190" name="Line 17">
                  <a:extLst>
                    <a:ext uri="{FF2B5EF4-FFF2-40B4-BE49-F238E27FC236}">
                      <a16:creationId xmlns:a16="http://schemas.microsoft.com/office/drawing/2014/main" id="{5787C637-DD26-4B68-A353-5A151BB4736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515736"/>
                  <a:ext cx="66923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sp>
              <p:nvSpPr>
                <p:cNvPr id="191" name="Line 18">
                  <a:extLst>
                    <a:ext uri="{FF2B5EF4-FFF2-40B4-BE49-F238E27FC236}">
                      <a16:creationId xmlns:a16="http://schemas.microsoft.com/office/drawing/2014/main" id="{6D8641D9-7B92-4782-A93D-E3D242D5201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1804344"/>
                  <a:ext cx="1159836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2" name="Line 19">
                  <a:extLst>
                    <a:ext uri="{FF2B5EF4-FFF2-40B4-BE49-F238E27FC236}">
                      <a16:creationId xmlns:a16="http://schemas.microsoft.com/office/drawing/2014/main" id="{34DCCDAD-17E6-4DAA-9A42-5DB7AF151ED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092952"/>
                  <a:ext cx="143294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3" name="Line 20">
                  <a:extLst>
                    <a:ext uri="{FF2B5EF4-FFF2-40B4-BE49-F238E27FC236}">
                      <a16:creationId xmlns:a16="http://schemas.microsoft.com/office/drawing/2014/main" id="{5C0E9E41-86B1-46B6-9617-88DC29B4CDB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381560"/>
                  <a:ext cx="1293682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194" name="Line 21">
                  <a:extLst>
                    <a:ext uri="{FF2B5EF4-FFF2-40B4-BE49-F238E27FC236}">
                      <a16:creationId xmlns:a16="http://schemas.microsoft.com/office/drawing/2014/main" id="{DC814212-1BFC-4FAB-873C-AE3D016EFEE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8268755" y="2670166"/>
                  <a:ext cx="1338461" cy="0"/>
                </a:xfrm>
                <a:prstGeom prst="line">
                  <a:avLst/>
                </a:prstGeom>
                <a:noFill/>
                <a:ln w="76200" cap="flat">
                  <a:solidFill>
                    <a:schemeClr val="accent4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A0EFDCDD-47B3-4C54-888A-36058E0B1586}"/>
                </a:ext>
              </a:extLst>
            </p:cNvPr>
            <p:cNvGrpSpPr/>
            <p:nvPr/>
          </p:nvGrpSpPr>
          <p:grpSpPr>
            <a:xfrm>
              <a:off x="8268160" y="2976689"/>
              <a:ext cx="1261719" cy="169409"/>
              <a:chOff x="8273655" y="2719137"/>
              <a:chExt cx="1261719" cy="169409"/>
            </a:xfrm>
          </p:grpSpPr>
          <p:sp>
            <p:nvSpPr>
              <p:cNvPr id="183" name="AutoShape 16">
                <a:extLst>
                  <a:ext uri="{FF2B5EF4-FFF2-40B4-BE49-F238E27FC236}">
                    <a16:creationId xmlns:a16="http://schemas.microsoft.com/office/drawing/2014/main" id="{421F8AC5-47ED-4470-A9B6-B413D32B2D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63582" y="2721661"/>
                <a:ext cx="171792" cy="16435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74" y="7028"/>
                    </a:moveTo>
                    <a:lnTo>
                      <a:pt x="4903" y="7028"/>
                    </a:lnTo>
                    <a:lnTo>
                      <a:pt x="4903" y="21600"/>
                    </a:lnTo>
                    <a:lnTo>
                      <a:pt x="274" y="21600"/>
                    </a:lnTo>
                    <a:cubicBezTo>
                      <a:pt x="274" y="21600"/>
                      <a:pt x="274" y="7028"/>
                      <a:pt x="274" y="7028"/>
                    </a:cubicBezTo>
                    <a:close/>
                    <a:moveTo>
                      <a:pt x="16271" y="6686"/>
                    </a:moveTo>
                    <a:cubicBezTo>
                      <a:pt x="19318" y="6686"/>
                      <a:pt x="21600" y="8766"/>
                      <a:pt x="21600" y="13243"/>
                    </a:cubicBezTo>
                    <a:lnTo>
                      <a:pt x="21600" y="21600"/>
                    </a:lnTo>
                    <a:lnTo>
                      <a:pt x="16972" y="21600"/>
                    </a:lnTo>
                    <a:lnTo>
                      <a:pt x="16972" y="13805"/>
                    </a:lnTo>
                    <a:cubicBezTo>
                      <a:pt x="16972" y="11845"/>
                      <a:pt x="16299" y="10509"/>
                      <a:pt x="14623" y="10509"/>
                    </a:cubicBezTo>
                    <a:cubicBezTo>
                      <a:pt x="13345" y="10509"/>
                      <a:pt x="12587" y="11408"/>
                      <a:pt x="12253" y="12279"/>
                    </a:cubicBezTo>
                    <a:cubicBezTo>
                      <a:pt x="12129" y="12590"/>
                      <a:pt x="12097" y="13025"/>
                      <a:pt x="12097" y="13461"/>
                    </a:cubicBezTo>
                    <a:lnTo>
                      <a:pt x="12097" y="21600"/>
                    </a:lnTo>
                    <a:lnTo>
                      <a:pt x="7468" y="21600"/>
                    </a:lnTo>
                    <a:cubicBezTo>
                      <a:pt x="7468" y="21600"/>
                      <a:pt x="7528" y="8395"/>
                      <a:pt x="7468" y="7030"/>
                    </a:cubicBezTo>
                    <a:lnTo>
                      <a:pt x="12097" y="7030"/>
                    </a:lnTo>
                    <a:lnTo>
                      <a:pt x="12097" y="9093"/>
                    </a:lnTo>
                    <a:cubicBezTo>
                      <a:pt x="12712" y="8101"/>
                      <a:pt x="13811" y="6686"/>
                      <a:pt x="16271" y="6686"/>
                    </a:cubicBezTo>
                    <a:cubicBezTo>
                      <a:pt x="16271" y="6686"/>
                      <a:pt x="16271" y="6686"/>
                      <a:pt x="16271" y="6686"/>
                    </a:cubicBezTo>
                    <a:close/>
                    <a:moveTo>
                      <a:pt x="2621" y="0"/>
                    </a:moveTo>
                    <a:cubicBezTo>
                      <a:pt x="4204" y="0"/>
                      <a:pt x="5181" y="1090"/>
                      <a:pt x="5210" y="2520"/>
                    </a:cubicBezTo>
                    <a:cubicBezTo>
                      <a:pt x="5210" y="3918"/>
                      <a:pt x="4202" y="5036"/>
                      <a:pt x="2589" y="5036"/>
                    </a:cubicBezTo>
                    <a:lnTo>
                      <a:pt x="2560" y="5036"/>
                    </a:lnTo>
                    <a:cubicBezTo>
                      <a:pt x="1007" y="5036"/>
                      <a:pt x="0" y="3918"/>
                      <a:pt x="0" y="2520"/>
                    </a:cubicBezTo>
                    <a:cubicBezTo>
                      <a:pt x="0" y="1090"/>
                      <a:pt x="1036" y="0"/>
                      <a:pt x="2621" y="0"/>
                    </a:cubicBezTo>
                    <a:cubicBezTo>
                      <a:pt x="2621" y="0"/>
                      <a:pt x="2621" y="0"/>
                      <a:pt x="2621" y="0"/>
                    </a:cubicBezTo>
                    <a:close/>
                    <a:moveTo>
                      <a:pt x="2621" y="0"/>
                    </a:move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84" name="AutoShape 18">
                <a:extLst>
                  <a:ext uri="{FF2B5EF4-FFF2-40B4-BE49-F238E27FC236}">
                    <a16:creationId xmlns:a16="http://schemas.microsoft.com/office/drawing/2014/main" id="{078292A8-27BB-470E-AE6A-B7BC3FE711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42525" y="2719137"/>
                <a:ext cx="265195" cy="169409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85" name="AutoShape 21">
                <a:extLst>
                  <a:ext uri="{FF2B5EF4-FFF2-40B4-BE49-F238E27FC236}">
                    <a16:creationId xmlns:a16="http://schemas.microsoft.com/office/drawing/2014/main" id="{0386B9D9-2A99-42C9-9F31-AA7E897B5C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624175" y="2722598"/>
                <a:ext cx="162488" cy="16248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86" name="AutoShape 1">
                <a:extLst>
                  <a:ext uri="{FF2B5EF4-FFF2-40B4-BE49-F238E27FC236}">
                    <a16:creationId xmlns:a16="http://schemas.microsoft.com/office/drawing/2014/main" id="{058FBD96-A072-4654-A2F0-FD7BE1D98A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73655" y="2724742"/>
                <a:ext cx="194658" cy="158199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1FE3A63-A8BC-42D7-9B6C-4641D85B5C22}"/>
              </a:ext>
            </a:extLst>
          </p:cNvPr>
          <p:cNvSpPr/>
          <p:nvPr/>
        </p:nvSpPr>
        <p:spPr>
          <a:xfrm>
            <a:off x="5418310" y="812800"/>
            <a:ext cx="11856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TextBox 199">
            <a:extLst>
              <a:ext uri="{FF2B5EF4-FFF2-40B4-BE49-F238E27FC236}">
                <a16:creationId xmlns:a16="http://schemas.microsoft.com/office/drawing/2014/main" id="{64D1021C-CD74-4C79-B897-156522C9D4C3}"/>
              </a:ext>
            </a:extLst>
          </p:cNvPr>
          <p:cNvSpPr txBox="1"/>
          <p:nvPr/>
        </p:nvSpPr>
        <p:spPr>
          <a:xfrm>
            <a:off x="5615706" y="733749"/>
            <a:ext cx="790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latin typeface="Raleway "/>
                <a:ea typeface="Roboto Slab" pitchFamily="2" charset="0"/>
              </a:rPr>
              <a:t>Akser</a:t>
            </a:r>
            <a:endParaRPr lang="en-US" sz="1600" b="1" dirty="0">
              <a:latin typeface="Raleway "/>
              <a:ea typeface="Roboto Slab" pitchFamily="2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5E0EE261-A6D9-40DB-877E-C051909F24A9}"/>
              </a:ext>
            </a:extLst>
          </p:cNvPr>
          <p:cNvSpPr/>
          <p:nvPr/>
        </p:nvSpPr>
        <p:spPr>
          <a:xfrm>
            <a:off x="7556391" y="3492383"/>
            <a:ext cx="118569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BF50830-9A76-488B-AC16-929EC26D9B24}"/>
              </a:ext>
            </a:extLst>
          </p:cNvPr>
          <p:cNvSpPr txBox="1"/>
          <p:nvPr/>
        </p:nvSpPr>
        <p:spPr>
          <a:xfrm>
            <a:off x="7753786" y="3429000"/>
            <a:ext cx="7908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aleway "/>
                <a:ea typeface="Roboto Slab" pitchFamily="2" charset="0"/>
              </a:rPr>
              <a:t>Mimi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DCFB1BC-7489-4B90-A918-CA8B576C17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79C9C5B-CE67-468E-BBFB-C3AC84B5A4C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5527108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Team Members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B8750D-DF4F-4047-92DF-3D0ADE68F021}"/>
              </a:ext>
            </a:extLst>
          </p:cNvPr>
          <p:cNvSpPr/>
          <p:nvPr/>
        </p:nvSpPr>
        <p:spPr>
          <a:xfrm>
            <a:off x="838200" y="1818709"/>
            <a:ext cx="2557849" cy="19608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F86515ED-109E-4045-BB07-253CB8240EE0}"/>
              </a:ext>
            </a:extLst>
          </p:cNvPr>
          <p:cNvSpPr/>
          <p:nvPr/>
        </p:nvSpPr>
        <p:spPr>
          <a:xfrm>
            <a:off x="6143368" y="1818709"/>
            <a:ext cx="2557849" cy="196081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0338F45-EE77-45E4-AB5A-7AB28B340259}"/>
              </a:ext>
            </a:extLst>
          </p:cNvPr>
          <p:cNvSpPr/>
          <p:nvPr/>
        </p:nvSpPr>
        <p:spPr>
          <a:xfrm>
            <a:off x="3490784" y="3874254"/>
            <a:ext cx="2557849" cy="196081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E1D1E97-ECC9-4C84-93C3-21178CF1C28B}"/>
              </a:ext>
            </a:extLst>
          </p:cNvPr>
          <p:cNvSpPr/>
          <p:nvPr/>
        </p:nvSpPr>
        <p:spPr>
          <a:xfrm>
            <a:off x="8795951" y="3874254"/>
            <a:ext cx="2557849" cy="196081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88E73B2-5CAD-4EFA-8724-D619120E1284}"/>
              </a:ext>
            </a:extLst>
          </p:cNvPr>
          <p:cNvGrpSpPr/>
          <p:nvPr/>
        </p:nvGrpSpPr>
        <p:grpSpPr>
          <a:xfrm>
            <a:off x="1184263" y="2224485"/>
            <a:ext cx="1865722" cy="1149258"/>
            <a:chOff x="1123332" y="4051236"/>
            <a:chExt cx="1865722" cy="1149258"/>
          </a:xfrm>
        </p:grpSpPr>
        <p:sp>
          <p:nvSpPr>
            <p:cNvPr id="43" name="Rectangle 9">
              <a:extLst>
                <a:ext uri="{FF2B5EF4-FFF2-40B4-BE49-F238E27FC236}">
                  <a16:creationId xmlns:a16="http://schemas.microsoft.com/office/drawing/2014/main" id="{BF2798A9-1831-4F0F-963D-35C1D06BBB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100" dirty="0">
                  <a:latin typeface="Raleway 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professionalism and lorem to ipsum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F5C2F90-14DC-46BF-80A0-1EC996FAD17D}"/>
                </a:ext>
              </a:extLst>
            </p:cNvPr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500" b="1" dirty="0" err="1">
                  <a:latin typeface="Raleway "/>
                </a:rPr>
                <a:t>Sakawi</a:t>
              </a:r>
              <a:r>
                <a:rPr lang="en-US" sz="1500" b="1" dirty="0">
                  <a:latin typeface="Raleway "/>
                </a:rPr>
                <a:t> Beda</a:t>
              </a:r>
            </a:p>
            <a:p>
              <a:pPr algn="ctr">
                <a:lnSpc>
                  <a:spcPts val="1800"/>
                </a:lnSpc>
              </a:pPr>
              <a:r>
                <a:rPr lang="en-US" sz="1000" dirty="0">
                  <a:latin typeface="Raleway "/>
                </a:rPr>
                <a:t>Post Title Text</a:t>
              </a:r>
            </a:p>
          </p:txBody>
        </p: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6DDC43E-EA5E-4269-B1B2-4AFD2C40750E}"/>
                </a:ext>
              </a:extLst>
            </p:cNvPr>
            <p:cNvCxnSpPr>
              <a:cxnSpLocks/>
            </p:cNvCxnSpPr>
            <p:nvPr/>
          </p:nvCxnSpPr>
          <p:spPr>
            <a:xfrm>
              <a:off x="1425726" y="4669744"/>
              <a:ext cx="12609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858506AB-DC62-44BD-B4BD-5C3C1C28590E}"/>
              </a:ext>
            </a:extLst>
          </p:cNvPr>
          <p:cNvGrpSpPr/>
          <p:nvPr/>
        </p:nvGrpSpPr>
        <p:grpSpPr>
          <a:xfrm>
            <a:off x="6489431" y="2224485"/>
            <a:ext cx="1865722" cy="1149258"/>
            <a:chOff x="1123332" y="4051236"/>
            <a:chExt cx="1865722" cy="1149258"/>
          </a:xfrm>
        </p:grpSpPr>
        <p:sp>
          <p:nvSpPr>
            <p:cNvPr id="58" name="Rectangle 9">
              <a:extLst>
                <a:ext uri="{FF2B5EF4-FFF2-40B4-BE49-F238E27FC236}">
                  <a16:creationId xmlns:a16="http://schemas.microsoft.com/office/drawing/2014/main" id="{99382BF7-1B92-463C-A71D-8E5903B7599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100" dirty="0">
                  <a:latin typeface="Raleway 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professionalism and lorem to ipsum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DF4220D9-5AF9-4B01-A045-85191854C01D}"/>
                </a:ext>
              </a:extLst>
            </p:cNvPr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500" b="1" dirty="0" err="1">
                  <a:latin typeface="Raleway "/>
                </a:rPr>
                <a:t>Sakawi</a:t>
              </a:r>
              <a:r>
                <a:rPr lang="en-US" sz="1500" b="1" dirty="0">
                  <a:latin typeface="Raleway "/>
                </a:rPr>
                <a:t> Beda</a:t>
              </a:r>
            </a:p>
            <a:p>
              <a:pPr algn="ctr">
                <a:lnSpc>
                  <a:spcPts val="1800"/>
                </a:lnSpc>
              </a:pPr>
              <a:r>
                <a:rPr lang="en-US" sz="1000" dirty="0">
                  <a:latin typeface="Raleway "/>
                </a:rPr>
                <a:t>Post Title Text</a:t>
              </a: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5027AF55-0EC9-43CF-BA33-616B455C29BC}"/>
                </a:ext>
              </a:extLst>
            </p:cNvPr>
            <p:cNvCxnSpPr>
              <a:cxnSpLocks/>
            </p:cNvCxnSpPr>
            <p:nvPr/>
          </p:nvCxnSpPr>
          <p:spPr>
            <a:xfrm>
              <a:off x="1425726" y="4669744"/>
              <a:ext cx="1260935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5763B1D-5613-4963-9687-AF8C8AC9C955}"/>
              </a:ext>
            </a:extLst>
          </p:cNvPr>
          <p:cNvGrpSpPr/>
          <p:nvPr/>
        </p:nvGrpSpPr>
        <p:grpSpPr>
          <a:xfrm>
            <a:off x="9142014" y="4280030"/>
            <a:ext cx="1865722" cy="1149258"/>
            <a:chOff x="1123332" y="4051236"/>
            <a:chExt cx="1865722" cy="1149258"/>
          </a:xfrm>
        </p:grpSpPr>
        <p:sp>
          <p:nvSpPr>
            <p:cNvPr id="62" name="Rectangle 9">
              <a:extLst>
                <a:ext uri="{FF2B5EF4-FFF2-40B4-BE49-F238E27FC236}">
                  <a16:creationId xmlns:a16="http://schemas.microsoft.com/office/drawing/2014/main" id="{D41D3B28-DE41-4F5F-837F-4B4E585E7146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100" dirty="0">
                  <a:latin typeface="Raleway 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professionalism and lorem to ipsum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D73CBD3-E720-48E4-BD0A-8C85E20A8EB1}"/>
                </a:ext>
              </a:extLst>
            </p:cNvPr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500" b="1" dirty="0" err="1">
                  <a:latin typeface="Raleway "/>
                </a:rPr>
                <a:t>Sakawi</a:t>
              </a:r>
              <a:r>
                <a:rPr lang="en-US" sz="1500" b="1" dirty="0">
                  <a:latin typeface="Raleway "/>
                </a:rPr>
                <a:t> Beda</a:t>
              </a:r>
            </a:p>
            <a:p>
              <a:pPr algn="ctr">
                <a:lnSpc>
                  <a:spcPts val="1800"/>
                </a:lnSpc>
              </a:pPr>
              <a:r>
                <a:rPr lang="en-US" sz="1000" dirty="0">
                  <a:latin typeface="Raleway "/>
                </a:rPr>
                <a:t>Post Title Text</a:t>
              </a:r>
            </a:p>
          </p:txBody>
        </p: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5828D100-0912-4D08-872F-03E6D865DAC2}"/>
                </a:ext>
              </a:extLst>
            </p:cNvPr>
            <p:cNvCxnSpPr>
              <a:cxnSpLocks/>
            </p:cNvCxnSpPr>
            <p:nvPr/>
          </p:nvCxnSpPr>
          <p:spPr>
            <a:xfrm>
              <a:off x="1425726" y="4669744"/>
              <a:ext cx="126093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2AB44A1-C811-4776-9EDE-460F3B1B9DEB}"/>
              </a:ext>
            </a:extLst>
          </p:cNvPr>
          <p:cNvGrpSpPr/>
          <p:nvPr/>
        </p:nvGrpSpPr>
        <p:grpSpPr>
          <a:xfrm>
            <a:off x="3836847" y="4280030"/>
            <a:ext cx="1865722" cy="1149258"/>
            <a:chOff x="1123332" y="4051236"/>
            <a:chExt cx="1865722" cy="1149258"/>
          </a:xfrm>
        </p:grpSpPr>
        <p:sp>
          <p:nvSpPr>
            <p:cNvPr id="66" name="Rectangle 9">
              <a:extLst>
                <a:ext uri="{FF2B5EF4-FFF2-40B4-BE49-F238E27FC236}">
                  <a16:creationId xmlns:a16="http://schemas.microsoft.com/office/drawing/2014/main" id="{8BEB74C6-CFEE-4C36-AA86-E0E4D7D7A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2318" y="4770830"/>
              <a:ext cx="1607752" cy="429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100" dirty="0">
                  <a:latin typeface="Raleway "/>
                  <a:ea typeface="Roboto Slab" pitchFamily="2" charset="0"/>
                  <a:cs typeface="Open Sans Condensed Light" panose="020B0306030504020204" pitchFamily="34" charset="0"/>
                  <a:sym typeface="Montserrat-Regular" charset="0"/>
                </a:rPr>
                <a:t>professionalism and lorem to ipsum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FA90052-35EA-45AE-A109-572CAF23BB4F}"/>
                </a:ext>
              </a:extLst>
            </p:cNvPr>
            <p:cNvSpPr txBox="1"/>
            <p:nvPr/>
          </p:nvSpPr>
          <p:spPr>
            <a:xfrm>
              <a:off x="1123332" y="4051236"/>
              <a:ext cx="1865722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800"/>
                </a:lnSpc>
              </a:pPr>
              <a:r>
                <a:rPr lang="en-US" sz="1500" b="1" dirty="0" err="1">
                  <a:latin typeface="Raleway "/>
                </a:rPr>
                <a:t>Sakawi</a:t>
              </a:r>
              <a:r>
                <a:rPr lang="en-US" sz="1500" b="1" dirty="0">
                  <a:latin typeface="Raleway "/>
                </a:rPr>
                <a:t> Beda</a:t>
              </a:r>
            </a:p>
            <a:p>
              <a:pPr algn="ctr">
                <a:lnSpc>
                  <a:spcPts val="1800"/>
                </a:lnSpc>
              </a:pPr>
              <a:r>
                <a:rPr lang="en-US" sz="1000" dirty="0">
                  <a:latin typeface="Raleway "/>
                </a:rPr>
                <a:t>Post Title Text</a:t>
              </a:r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DE1CAF28-E51B-437D-98C1-E081DC9BBB66}"/>
                </a:ext>
              </a:extLst>
            </p:cNvPr>
            <p:cNvCxnSpPr>
              <a:cxnSpLocks/>
            </p:cNvCxnSpPr>
            <p:nvPr/>
          </p:nvCxnSpPr>
          <p:spPr>
            <a:xfrm>
              <a:off x="1425726" y="4669744"/>
              <a:ext cx="1260935" cy="0"/>
            </a:xfrm>
            <a:prstGeom prst="line">
              <a:avLst/>
            </a:prstGeom>
            <a:ln w="1270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EF768C-3EF5-47B9-878B-055CD87C5C2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DEE4F23-51D0-4F02-9984-DBD88AF9206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45A02F4B-7A0C-457A-ADBF-96FBE027363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A1BB182-CA45-4DC6-91C6-378BC13C2C17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</p:spTree>
    <p:extLst>
      <p:ext uri="{BB962C8B-B14F-4D97-AF65-F5344CB8AC3E}">
        <p14:creationId xmlns:p14="http://schemas.microsoft.com/office/powerpoint/2010/main" val="32973365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Team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3556473-FFB3-4A80-A8AE-3C394970E381}"/>
              </a:ext>
            </a:extLst>
          </p:cNvPr>
          <p:cNvSpPr txBox="1"/>
          <p:nvPr/>
        </p:nvSpPr>
        <p:spPr>
          <a:xfrm>
            <a:off x="838200" y="3954949"/>
            <a:ext cx="243077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Raleway "/>
                <a:ea typeface="Roboto Slab" pitchFamily="2" charset="0"/>
              </a:rPr>
              <a:t>Some Text Lorem Ipsum</a:t>
            </a: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B4F5184-7880-4BE6-99F0-87F942DC3EC9}"/>
              </a:ext>
            </a:extLst>
          </p:cNvPr>
          <p:cNvCxnSpPr>
            <a:cxnSpLocks/>
          </p:cNvCxnSpPr>
          <p:nvPr/>
        </p:nvCxnSpPr>
        <p:spPr>
          <a:xfrm>
            <a:off x="6917861" y="1620626"/>
            <a:ext cx="0" cy="4280552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AC649A53-7591-487C-8635-9990F9A1FE69}"/>
              </a:ext>
            </a:extLst>
          </p:cNvPr>
          <p:cNvCxnSpPr>
            <a:cxnSpLocks/>
          </p:cNvCxnSpPr>
          <p:nvPr/>
        </p:nvCxnSpPr>
        <p:spPr>
          <a:xfrm>
            <a:off x="6917861" y="2921061"/>
            <a:ext cx="4435939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6D323712-6300-4850-84F2-1E1437E27834}"/>
              </a:ext>
            </a:extLst>
          </p:cNvPr>
          <p:cNvCxnSpPr>
            <a:cxnSpLocks/>
          </p:cNvCxnSpPr>
          <p:nvPr/>
        </p:nvCxnSpPr>
        <p:spPr>
          <a:xfrm>
            <a:off x="932089" y="4600742"/>
            <a:ext cx="10421711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243FC43F-5A4D-49E0-AB8E-13E7EB3D909D}"/>
              </a:ext>
            </a:extLst>
          </p:cNvPr>
          <p:cNvSpPr txBox="1"/>
          <p:nvPr/>
        </p:nvSpPr>
        <p:spPr>
          <a:xfrm>
            <a:off x="836787" y="4900842"/>
            <a:ext cx="5427738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600"/>
              </a:lnSpc>
            </a:pPr>
            <a:r>
              <a:rPr lang="en-US" sz="1100" dirty="0">
                <a:latin typeface="Raleway "/>
              </a:rPr>
              <a:t>Contrary to popular belief, Lorem Ipsum is not simply random text. It has roots in a piece of classical Latin literature from 45 BC, making it over 2000 years old. Richard McClintock, a Latin professor at Hampden-Sydney College in Virginia, 45 BC. Lorem Ipsum is not simply This book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109AEA5-6B40-4411-8F86-DCAF253D6841}"/>
              </a:ext>
            </a:extLst>
          </p:cNvPr>
          <p:cNvGrpSpPr/>
          <p:nvPr/>
        </p:nvGrpSpPr>
        <p:grpSpPr>
          <a:xfrm>
            <a:off x="7471474" y="4900842"/>
            <a:ext cx="3886752" cy="1000336"/>
            <a:chOff x="7467048" y="1785726"/>
            <a:chExt cx="3886752" cy="1000336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AF7B7808-F81E-41F5-ABDF-BD2F4187D6C0}"/>
                </a:ext>
              </a:extLst>
            </p:cNvPr>
            <p:cNvGrpSpPr/>
            <p:nvPr/>
          </p:nvGrpSpPr>
          <p:grpSpPr>
            <a:xfrm>
              <a:off x="7571198" y="2574745"/>
              <a:ext cx="735603" cy="211317"/>
              <a:chOff x="7571198" y="2460445"/>
              <a:chExt cx="735603" cy="211317"/>
            </a:xfrm>
          </p:grpSpPr>
          <p:sp>
            <p:nvSpPr>
              <p:cNvPr id="56" name="Oval 55">
                <a:extLst>
                  <a:ext uri="{FF2B5EF4-FFF2-40B4-BE49-F238E27FC236}">
                    <a16:creationId xmlns:a16="http://schemas.microsoft.com/office/drawing/2014/main" id="{3B344145-E4EC-4E38-8378-138A203384E7}"/>
                  </a:ext>
                </a:extLst>
              </p:cNvPr>
              <p:cNvSpPr/>
              <p:nvPr/>
            </p:nvSpPr>
            <p:spPr>
              <a:xfrm>
                <a:off x="7571198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AutoShape 1">
                <a:extLst>
                  <a:ext uri="{FF2B5EF4-FFF2-40B4-BE49-F238E27FC236}">
                    <a16:creationId xmlns:a16="http://schemas.microsoft.com/office/drawing/2014/main" id="{30D8B59A-8D59-4338-AF60-618A0BD961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2917" y="2521716"/>
                <a:ext cx="110682" cy="8877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3" name="Oval 52">
                <a:extLst>
                  <a:ext uri="{FF2B5EF4-FFF2-40B4-BE49-F238E27FC236}">
                    <a16:creationId xmlns:a16="http://schemas.microsoft.com/office/drawing/2014/main" id="{C57F6327-4575-459C-BBA0-1E45D199366D}"/>
                  </a:ext>
                </a:extLst>
              </p:cNvPr>
              <p:cNvSpPr/>
              <p:nvPr/>
            </p:nvSpPr>
            <p:spPr>
              <a:xfrm>
                <a:off x="7831939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AutoShape 21">
                <a:extLst>
                  <a:ext uri="{FF2B5EF4-FFF2-40B4-BE49-F238E27FC236}">
                    <a16:creationId xmlns:a16="http://schemas.microsoft.com/office/drawing/2014/main" id="{5D28A16D-3719-4A67-BD71-72C8F9C225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8305" y="2525943"/>
                <a:ext cx="81387" cy="8032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51" name="Oval 50">
                <a:extLst>
                  <a:ext uri="{FF2B5EF4-FFF2-40B4-BE49-F238E27FC236}">
                    <a16:creationId xmlns:a16="http://schemas.microsoft.com/office/drawing/2014/main" id="{A48B4192-9AAC-44E3-976D-CFAFADE366E0}"/>
                  </a:ext>
                </a:extLst>
              </p:cNvPr>
              <p:cNvSpPr/>
              <p:nvPr/>
            </p:nvSpPr>
            <p:spPr>
              <a:xfrm>
                <a:off x="8092681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2" name="AutoShape 18">
                <a:extLst>
                  <a:ext uri="{FF2B5EF4-FFF2-40B4-BE49-F238E27FC236}">
                    <a16:creationId xmlns:a16="http://schemas.microsoft.com/office/drawing/2014/main" id="{A6D0163C-15B5-4DF2-9ECC-5C2E917B33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9148" y="2527903"/>
                <a:ext cx="121185" cy="7640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5FD91315-424F-4BFE-89F6-44CCF2677756}"/>
                </a:ext>
              </a:extLst>
            </p:cNvPr>
            <p:cNvSpPr txBox="1"/>
            <p:nvPr/>
          </p:nvSpPr>
          <p:spPr>
            <a:xfrm>
              <a:off x="7467048" y="1785726"/>
              <a:ext cx="1924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>
                  <a:latin typeface="Raleway "/>
                  <a:ea typeface="Roboto Slab" pitchFamily="2" charset="0"/>
                </a:rPr>
                <a:t>Rosey</a:t>
              </a:r>
              <a:r>
                <a:rPr lang="en-US" b="1" dirty="0">
                  <a:latin typeface="Raleway "/>
                  <a:ea typeface="Roboto Slab" pitchFamily="2" charset="0"/>
                </a:rPr>
                <a:t> </a:t>
              </a:r>
              <a:r>
                <a:rPr lang="en-US" b="1" dirty="0" err="1">
                  <a:latin typeface="Raleway "/>
                  <a:ea typeface="Roboto Slab" pitchFamily="2" charset="0"/>
                </a:rPr>
                <a:t>Juckee</a:t>
              </a:r>
              <a:endParaRPr lang="en-US" b="1" dirty="0">
                <a:latin typeface="Raleway "/>
                <a:ea typeface="Roboto Slab" pitchFamily="2" charset="0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F88E03F0-FAD2-44C9-B8B2-55F698DEA32F}"/>
                </a:ext>
              </a:extLst>
            </p:cNvPr>
            <p:cNvSpPr txBox="1"/>
            <p:nvPr/>
          </p:nvSpPr>
          <p:spPr>
            <a:xfrm>
              <a:off x="7467050" y="2140906"/>
              <a:ext cx="388675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aleway "/>
                </a:rPr>
                <a:t>Lorem Ipsum has been the industry's standard text ever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B1DADA5E-CAE9-4B40-9B08-BA7C1ACC30D2}"/>
              </a:ext>
            </a:extLst>
          </p:cNvPr>
          <p:cNvGrpSpPr/>
          <p:nvPr/>
        </p:nvGrpSpPr>
        <p:grpSpPr>
          <a:xfrm>
            <a:off x="7471474" y="3277778"/>
            <a:ext cx="3886752" cy="1000336"/>
            <a:chOff x="7467048" y="1785726"/>
            <a:chExt cx="3886752" cy="1000336"/>
          </a:xfrm>
        </p:grpSpPr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31598282-5BEC-4941-B101-214B454D3C16}"/>
                </a:ext>
              </a:extLst>
            </p:cNvPr>
            <p:cNvGrpSpPr/>
            <p:nvPr/>
          </p:nvGrpSpPr>
          <p:grpSpPr>
            <a:xfrm>
              <a:off x="7571198" y="2574745"/>
              <a:ext cx="735603" cy="211317"/>
              <a:chOff x="7571198" y="2460445"/>
              <a:chExt cx="735603" cy="211317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B65D06AC-417F-4278-A70B-35590EAE406B}"/>
                  </a:ext>
                </a:extLst>
              </p:cNvPr>
              <p:cNvSpPr/>
              <p:nvPr/>
            </p:nvSpPr>
            <p:spPr>
              <a:xfrm>
                <a:off x="7571198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AutoShape 1">
                <a:extLst>
                  <a:ext uri="{FF2B5EF4-FFF2-40B4-BE49-F238E27FC236}">
                    <a16:creationId xmlns:a16="http://schemas.microsoft.com/office/drawing/2014/main" id="{F0339706-2FB6-4BE2-ADB3-1370B9C9F36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2917" y="2521716"/>
                <a:ext cx="110682" cy="8877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40DA0F5B-E2CD-4F25-9C3A-2FB9A312005B}"/>
                  </a:ext>
                </a:extLst>
              </p:cNvPr>
              <p:cNvSpPr/>
              <p:nvPr/>
            </p:nvSpPr>
            <p:spPr>
              <a:xfrm>
                <a:off x="7831939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8" name="AutoShape 21">
                <a:extLst>
                  <a:ext uri="{FF2B5EF4-FFF2-40B4-BE49-F238E27FC236}">
                    <a16:creationId xmlns:a16="http://schemas.microsoft.com/office/drawing/2014/main" id="{531F1A9C-6209-44B1-BA08-54C21D320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8305" y="2525943"/>
                <a:ext cx="81387" cy="8032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A8715436-0EA7-486E-B03A-EEE8C0DAA3BA}"/>
                  </a:ext>
                </a:extLst>
              </p:cNvPr>
              <p:cNvSpPr/>
              <p:nvPr/>
            </p:nvSpPr>
            <p:spPr>
              <a:xfrm>
                <a:off x="8092681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0" name="AutoShape 18">
                <a:extLst>
                  <a:ext uri="{FF2B5EF4-FFF2-40B4-BE49-F238E27FC236}">
                    <a16:creationId xmlns:a16="http://schemas.microsoft.com/office/drawing/2014/main" id="{60645D56-3FA9-483B-AE5F-3109017C6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9148" y="2527903"/>
                <a:ext cx="121185" cy="7640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2D2A7B73-C62F-40EB-B989-117822F29647}"/>
                </a:ext>
              </a:extLst>
            </p:cNvPr>
            <p:cNvSpPr txBox="1"/>
            <p:nvPr/>
          </p:nvSpPr>
          <p:spPr>
            <a:xfrm>
              <a:off x="7467048" y="1785726"/>
              <a:ext cx="1924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aleway "/>
                  <a:ea typeface="Roboto Slab" pitchFamily="2" charset="0"/>
                </a:rPr>
                <a:t>John Michael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326361A5-483D-43DD-B076-3A83BE1A9A65}"/>
                </a:ext>
              </a:extLst>
            </p:cNvPr>
            <p:cNvSpPr txBox="1"/>
            <p:nvPr/>
          </p:nvSpPr>
          <p:spPr>
            <a:xfrm>
              <a:off x="7467050" y="2140906"/>
              <a:ext cx="388675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aleway "/>
                </a:rPr>
                <a:t>Lorem Ipsum has been the industry's standard text ever</a:t>
              </a:r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3F116038-D123-42F4-95A7-4A2C312CCBE3}"/>
              </a:ext>
            </a:extLst>
          </p:cNvPr>
          <p:cNvGrpSpPr/>
          <p:nvPr/>
        </p:nvGrpSpPr>
        <p:grpSpPr>
          <a:xfrm>
            <a:off x="7471474" y="1527715"/>
            <a:ext cx="3886752" cy="1000336"/>
            <a:chOff x="7467048" y="1785726"/>
            <a:chExt cx="3886752" cy="1000336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4D4CB380-E480-4A9D-870F-2362150E8AB2}"/>
                </a:ext>
              </a:extLst>
            </p:cNvPr>
            <p:cNvGrpSpPr/>
            <p:nvPr/>
          </p:nvGrpSpPr>
          <p:grpSpPr>
            <a:xfrm>
              <a:off x="7571198" y="2574745"/>
              <a:ext cx="735603" cy="211317"/>
              <a:chOff x="7571198" y="2460445"/>
              <a:chExt cx="735603" cy="211317"/>
            </a:xfrm>
          </p:grpSpPr>
          <p:sp>
            <p:nvSpPr>
              <p:cNvPr id="115" name="Oval 114">
                <a:extLst>
                  <a:ext uri="{FF2B5EF4-FFF2-40B4-BE49-F238E27FC236}">
                    <a16:creationId xmlns:a16="http://schemas.microsoft.com/office/drawing/2014/main" id="{24887704-3B40-47F4-9313-7E5928749AFC}"/>
                  </a:ext>
                </a:extLst>
              </p:cNvPr>
              <p:cNvSpPr/>
              <p:nvPr/>
            </p:nvSpPr>
            <p:spPr>
              <a:xfrm>
                <a:off x="7571198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6" name="AutoShape 1">
                <a:extLst>
                  <a:ext uri="{FF2B5EF4-FFF2-40B4-BE49-F238E27FC236}">
                    <a16:creationId xmlns:a16="http://schemas.microsoft.com/office/drawing/2014/main" id="{7AF03B4B-8C14-4190-9175-0930900ED0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622917" y="2521716"/>
                <a:ext cx="110682" cy="8877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7" name="Oval 116">
                <a:extLst>
                  <a:ext uri="{FF2B5EF4-FFF2-40B4-BE49-F238E27FC236}">
                    <a16:creationId xmlns:a16="http://schemas.microsoft.com/office/drawing/2014/main" id="{FA74C6CF-D044-42D2-BDA9-228D7E547737}"/>
                  </a:ext>
                </a:extLst>
              </p:cNvPr>
              <p:cNvSpPr/>
              <p:nvPr/>
            </p:nvSpPr>
            <p:spPr>
              <a:xfrm>
                <a:off x="7831939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18" name="AutoShape 21">
                <a:extLst>
                  <a:ext uri="{FF2B5EF4-FFF2-40B4-BE49-F238E27FC236}">
                    <a16:creationId xmlns:a16="http://schemas.microsoft.com/office/drawing/2014/main" id="{B33D3123-754F-400C-A078-77F0E471E2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98305" y="2525943"/>
                <a:ext cx="81387" cy="80322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19" name="Oval 118">
                <a:extLst>
                  <a:ext uri="{FF2B5EF4-FFF2-40B4-BE49-F238E27FC236}">
                    <a16:creationId xmlns:a16="http://schemas.microsoft.com/office/drawing/2014/main" id="{891D8269-C9E5-4778-BDEE-02D5F4839DCC}"/>
                  </a:ext>
                </a:extLst>
              </p:cNvPr>
              <p:cNvSpPr/>
              <p:nvPr/>
            </p:nvSpPr>
            <p:spPr>
              <a:xfrm>
                <a:off x="8092681" y="2460445"/>
                <a:ext cx="214120" cy="211317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20" name="AutoShape 18">
                <a:extLst>
                  <a:ext uri="{FF2B5EF4-FFF2-40B4-BE49-F238E27FC236}">
                    <a16:creationId xmlns:a16="http://schemas.microsoft.com/office/drawing/2014/main" id="{38F381B0-34A8-4CCF-89C8-4F86EAF396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39148" y="2527903"/>
                <a:ext cx="121185" cy="76401"/>
              </a:xfrm>
              <a:custGeom>
                <a:avLst/>
                <a:gdLst/>
                <a:ahLst/>
                <a:cxnLst/>
                <a:rect l="0" t="0" r="r" b="b"/>
                <a:pathLst>
                  <a:path w="21574" h="21486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96E11627-54F5-4FE8-A524-A8CADE62E725}"/>
                </a:ext>
              </a:extLst>
            </p:cNvPr>
            <p:cNvSpPr txBox="1"/>
            <p:nvPr/>
          </p:nvSpPr>
          <p:spPr>
            <a:xfrm>
              <a:off x="7467048" y="1785726"/>
              <a:ext cx="192458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aleway "/>
                  <a:ea typeface="Roboto Slab" pitchFamily="2" charset="0"/>
                </a:rPr>
                <a:t>Dr. Jacky Chan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55C797F-A4A4-4006-8CEC-D29A8BC9364F}"/>
                </a:ext>
              </a:extLst>
            </p:cNvPr>
            <p:cNvSpPr txBox="1"/>
            <p:nvPr/>
          </p:nvSpPr>
          <p:spPr>
            <a:xfrm>
              <a:off x="7467050" y="2140906"/>
              <a:ext cx="388675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aleway "/>
                </a:rPr>
                <a:t>Lorem Ipsum has been the industry's standard text ever</a:t>
              </a:r>
            </a:p>
          </p:txBody>
        </p:sp>
      </p:grpSp>
      <p:sp>
        <p:nvSpPr>
          <p:cNvPr id="97" name="Oval 96">
            <a:extLst>
              <a:ext uri="{FF2B5EF4-FFF2-40B4-BE49-F238E27FC236}">
                <a16:creationId xmlns:a16="http://schemas.microsoft.com/office/drawing/2014/main" id="{906E0411-7864-4B43-841A-C3E5221922CC}"/>
              </a:ext>
            </a:extLst>
          </p:cNvPr>
          <p:cNvSpPr/>
          <p:nvPr/>
        </p:nvSpPr>
        <p:spPr>
          <a:xfrm>
            <a:off x="2541183" y="1578769"/>
            <a:ext cx="2114250" cy="21142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E8678E5-674B-49F5-B998-5C3847F05E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DE8BEA9-7CF1-4D6F-848D-D53745A5574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18C1752-3252-4A47-B7F9-1BF670CCA45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2840831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FB4B268-DF8F-4F2B-A20B-E2D8FD344F45}"/>
              </a:ext>
            </a:extLst>
          </p:cNvPr>
          <p:cNvSpPr/>
          <p:nvPr/>
        </p:nvSpPr>
        <p:spPr>
          <a:xfrm>
            <a:off x="0" y="0"/>
            <a:ext cx="5831240" cy="6858000"/>
          </a:xfrm>
          <a:custGeom>
            <a:avLst/>
            <a:gdLst>
              <a:gd name="connsiteX0" fmla="*/ 0 w 5831240"/>
              <a:gd name="connsiteY0" fmla="*/ 0 h 6858000"/>
              <a:gd name="connsiteX1" fmla="*/ 5831240 w 5831240"/>
              <a:gd name="connsiteY1" fmla="*/ 5831240 h 6858000"/>
              <a:gd name="connsiteX2" fmla="*/ 4804480 w 5831240"/>
              <a:gd name="connsiteY2" fmla="*/ 6858000 h 6858000"/>
              <a:gd name="connsiteX3" fmla="*/ 0 w 5831240"/>
              <a:gd name="connsiteY3" fmla="*/ 6858000 h 6858000"/>
              <a:gd name="connsiteX4" fmla="*/ 0 w 583124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1240" h="6858000">
                <a:moveTo>
                  <a:pt x="0" y="0"/>
                </a:moveTo>
                <a:lnTo>
                  <a:pt x="5831240" y="5831240"/>
                </a:lnTo>
                <a:lnTo>
                  <a:pt x="480448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39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7A7A068-3957-4E30-9901-D890FB116D7A}"/>
              </a:ext>
            </a:extLst>
          </p:cNvPr>
          <p:cNvSpPr txBox="1"/>
          <p:nvPr/>
        </p:nvSpPr>
        <p:spPr>
          <a:xfrm>
            <a:off x="805541" y="4219202"/>
            <a:ext cx="23871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spc="200" dirty="0">
                <a:solidFill>
                  <a:schemeClr val="bg1"/>
                </a:solidFill>
                <a:latin typeface="Raleway Light" panose="020B04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Portfolio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0C89EC1-7834-448D-918D-EBAB88DC24F5}"/>
              </a:ext>
            </a:extLst>
          </p:cNvPr>
          <p:cNvCxnSpPr>
            <a:cxnSpLocks/>
          </p:cNvCxnSpPr>
          <p:nvPr/>
        </p:nvCxnSpPr>
        <p:spPr>
          <a:xfrm>
            <a:off x="928606" y="4177778"/>
            <a:ext cx="2055894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93E9532-8B21-40A0-AA41-DE0C4935B71C}"/>
              </a:ext>
            </a:extLst>
          </p:cNvPr>
          <p:cNvCxnSpPr>
            <a:cxnSpLocks/>
          </p:cNvCxnSpPr>
          <p:nvPr/>
        </p:nvCxnSpPr>
        <p:spPr>
          <a:xfrm>
            <a:off x="928606" y="4968512"/>
            <a:ext cx="2055894" cy="0"/>
          </a:xfrm>
          <a:prstGeom prst="line">
            <a:avLst/>
          </a:prstGeom>
          <a:ln w="285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B344F3C-A01B-4BD1-8AC5-51753A27C7AE}"/>
              </a:ext>
            </a:extLst>
          </p:cNvPr>
          <p:cNvSpPr txBox="1"/>
          <p:nvPr/>
        </p:nvSpPr>
        <p:spPr>
          <a:xfrm>
            <a:off x="805542" y="5408637"/>
            <a:ext cx="35659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Lorem Ipsum has been the industry’s</a:t>
            </a:r>
          </a:p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 standard dummy text ever since the 1500s, when an unknown printer took a galley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122BA00E-9FC4-4C1F-9B81-05A9C810E8EA}"/>
              </a:ext>
            </a:extLst>
          </p:cNvPr>
          <p:cNvSpPr/>
          <p:nvPr/>
        </p:nvSpPr>
        <p:spPr>
          <a:xfrm rot="2700000">
            <a:off x="556684" y="-1343958"/>
            <a:ext cx="2687914" cy="2687914"/>
          </a:xfrm>
          <a:custGeom>
            <a:avLst/>
            <a:gdLst>
              <a:gd name="connsiteX0" fmla="*/ 0 w 2687914"/>
              <a:gd name="connsiteY0" fmla="*/ 2687914 h 2687914"/>
              <a:gd name="connsiteX1" fmla="*/ 2687914 w 2687914"/>
              <a:gd name="connsiteY1" fmla="*/ 0 h 2687914"/>
              <a:gd name="connsiteX2" fmla="*/ 2687914 w 2687914"/>
              <a:gd name="connsiteY2" fmla="*/ 2687914 h 2687914"/>
              <a:gd name="connsiteX3" fmla="*/ 0 w 2687914"/>
              <a:gd name="connsiteY3" fmla="*/ 2687914 h 2687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87914" h="2687914">
                <a:moveTo>
                  <a:pt x="0" y="2687914"/>
                </a:moveTo>
                <a:lnTo>
                  <a:pt x="2687914" y="0"/>
                </a:lnTo>
                <a:lnTo>
                  <a:pt x="2687914" y="2687914"/>
                </a:lnTo>
                <a:lnTo>
                  <a:pt x="0" y="2687914"/>
                </a:lnTo>
                <a:close/>
              </a:path>
            </a:pathLst>
          </a:custGeom>
          <a:solidFill>
            <a:schemeClr val="bg2">
              <a:lumMod val="50000"/>
              <a:alpha val="6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E04EEE4-BDC4-4B57-B9C6-D55B2745600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402393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C5199DF-1677-42E7-87EF-35496D6C3B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BEE631E-EAEE-43F5-874F-4734C01D24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7618E65-3EDD-463A-B19A-C3C153210D1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499B4F8-DFDE-48D6-A1D4-86C879AE048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4D6351E-B5DF-4A27-98FA-4F2E5E69A64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4C0AED05-66E0-4224-9A5C-AE01A842FD0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53ED796-5F31-48AE-A0C9-EB116EA1E173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5519656B-FE97-42B0-94A8-61AAA521CA4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5E755D68-F8DD-44AD-B5C9-330904B5C17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101C8FAD-BD6B-43FA-84EA-D811D138748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126316829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220F6A8-E84D-44AC-9424-B3A53F28030B}"/>
              </a:ext>
            </a:extLst>
          </p:cNvPr>
          <p:cNvSpPr/>
          <p:nvPr/>
        </p:nvSpPr>
        <p:spPr>
          <a:xfrm>
            <a:off x="1943100" y="5238749"/>
            <a:ext cx="3167743" cy="1278167"/>
          </a:xfrm>
          <a:prstGeom prst="rect">
            <a:avLst/>
          </a:prstGeom>
          <a:solidFill>
            <a:schemeClr val="tx1">
              <a:lumMod val="95000"/>
              <a:lumOff val="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34C6FE3-96F0-4E4A-9FE8-B2DDD192A19F}"/>
              </a:ext>
            </a:extLst>
          </p:cNvPr>
          <p:cNvSpPr/>
          <p:nvPr/>
        </p:nvSpPr>
        <p:spPr>
          <a:xfrm>
            <a:off x="5110844" y="4343400"/>
            <a:ext cx="2286000" cy="217351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2381869-1069-440F-AE9E-33A782065C73}"/>
              </a:ext>
            </a:extLst>
          </p:cNvPr>
          <p:cNvSpPr/>
          <p:nvPr/>
        </p:nvSpPr>
        <p:spPr>
          <a:xfrm>
            <a:off x="7396844" y="2169882"/>
            <a:ext cx="4454070" cy="2173516"/>
          </a:xfrm>
          <a:prstGeom prst="rect">
            <a:avLst/>
          </a:prstGeom>
          <a:solidFill>
            <a:schemeClr val="tx1">
              <a:lumMod val="95000"/>
              <a:lumOff val="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EA3009C-B246-4A02-A67F-A6FAA4620236}"/>
              </a:ext>
            </a:extLst>
          </p:cNvPr>
          <p:cNvSpPr/>
          <p:nvPr/>
        </p:nvSpPr>
        <p:spPr>
          <a:xfrm>
            <a:off x="10134600" y="341081"/>
            <a:ext cx="1716314" cy="18287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17357A98-330F-448A-8C75-2BD8ED4D09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4957" y="2808337"/>
            <a:ext cx="2959100" cy="8966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4C473FC-D05C-4FC5-86D6-F74FDB2B481F}"/>
              </a:ext>
            </a:extLst>
          </p:cNvPr>
          <p:cNvSpPr txBox="1"/>
          <p:nvPr/>
        </p:nvSpPr>
        <p:spPr>
          <a:xfrm>
            <a:off x="10677545" y="863065"/>
            <a:ext cx="630425" cy="784830"/>
          </a:xfrm>
          <a:prstGeom prst="rect">
            <a:avLst/>
          </a:prstGeom>
          <a:noFill/>
        </p:spPr>
        <p:txBody>
          <a:bodyPr wrap="square" numCol="1" spcCol="457200" rtlCol="0" anchor="ctr">
            <a:spAutoFit/>
          </a:bodyPr>
          <a:lstStyle/>
          <a:p>
            <a:pPr algn="ctr"/>
            <a:r>
              <a:rPr lang="en-US" sz="4500" dirty="0">
                <a:latin typeface="FontAwesome" charset="0"/>
                <a:ea typeface="FontAwesome" charset="0"/>
                <a:cs typeface="FontAwesome" charset="0"/>
              </a:rPr>
              <a:t>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7AAC826-30F1-459A-95CE-EA8FAAEF4E80}"/>
              </a:ext>
            </a:extLst>
          </p:cNvPr>
          <p:cNvSpPr txBox="1"/>
          <p:nvPr/>
        </p:nvSpPr>
        <p:spPr>
          <a:xfrm>
            <a:off x="2480037" y="5626481"/>
            <a:ext cx="2093868" cy="502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Lorem Ipsum has been the standard dummy text ever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1E8E992-5C5E-4548-8AD7-6FDA357656DB}"/>
              </a:ext>
            </a:extLst>
          </p:cNvPr>
          <p:cNvSpPr/>
          <p:nvPr/>
        </p:nvSpPr>
        <p:spPr>
          <a:xfrm>
            <a:off x="5807378" y="4960798"/>
            <a:ext cx="892932" cy="93871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5500" dirty="0">
                <a:solidFill>
                  <a:schemeClr val="bg1"/>
                </a:solidFill>
                <a:latin typeface="FontAwesome" charset="0"/>
              </a:rPr>
              <a:t></a:t>
            </a:r>
            <a:endParaRPr lang="en-US" sz="5500" dirty="0">
              <a:solidFill>
                <a:schemeClr val="bg1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9F1F66-2BC6-42DF-92E6-D83141862B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210708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C5199DF-1677-42E7-87EF-35496D6C3BF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7BEE631E-EAEE-43F5-874F-4734C01D241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1" name="Subtitle 6">
            <a:extLst>
              <a:ext uri="{FF2B5EF4-FFF2-40B4-BE49-F238E27FC236}">
                <a16:creationId xmlns:a16="http://schemas.microsoft.com/office/drawing/2014/main" id="{A40C1D09-5597-41C3-AA0E-943B9B72B9A6}"/>
              </a:ext>
            </a:extLst>
          </p:cNvPr>
          <p:cNvSpPr txBox="1">
            <a:spLocks/>
          </p:cNvSpPr>
          <p:nvPr/>
        </p:nvSpPr>
        <p:spPr>
          <a:xfrm>
            <a:off x="4958443" y="2318191"/>
            <a:ext cx="2275114" cy="1780280"/>
          </a:xfrm>
          <a:prstGeom prst="rect">
            <a:avLst/>
          </a:prstGeom>
        </p:spPr>
        <p:txBody>
          <a:bodyPr vert="horz" lIns="91440" tIns="45720" rIns="91440" bIns="45720" numCol="1" spcCol="365760" rtlCol="0" anchor="t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200" b="0" i="0" kern="1200">
                <a:solidFill>
                  <a:schemeClr val="accent1"/>
                </a:solidFill>
                <a:latin typeface="Montserrat Light" charset="0"/>
                <a:ea typeface="Montserrat Light" charset="0"/>
                <a:cs typeface="Montserrat Light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0" i="0" kern="1200">
                <a:solidFill>
                  <a:schemeClr val="tx1"/>
                </a:solidFill>
                <a:latin typeface="Montserrat Light" charset="0"/>
                <a:ea typeface="Montserrat Light" charset="0"/>
                <a:cs typeface="Montserrat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1500" b="1" i="1" dirty="0">
                <a:solidFill>
                  <a:schemeClr val="tx1"/>
                </a:solidFill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There are many Ipsum available, but the majority have suffered alteration in some form by inject.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45138E5-4178-4F10-96D3-410FDD8E3CEC}"/>
              </a:ext>
            </a:extLst>
          </p:cNvPr>
          <p:cNvGrpSpPr/>
          <p:nvPr/>
        </p:nvGrpSpPr>
        <p:grpSpPr>
          <a:xfrm>
            <a:off x="5210629" y="900111"/>
            <a:ext cx="1770743" cy="667658"/>
            <a:chOff x="5210629" y="900111"/>
            <a:chExt cx="1770743" cy="667658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4642C21A-4343-49F4-B511-99209562D95A}"/>
                </a:ext>
              </a:extLst>
            </p:cNvPr>
            <p:cNvSpPr/>
            <p:nvPr/>
          </p:nvSpPr>
          <p:spPr>
            <a:xfrm>
              <a:off x="5210629" y="900111"/>
              <a:ext cx="1770743" cy="667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EEBF21C-4061-4DC5-9CDD-196F6BBB7379}"/>
                </a:ext>
              </a:extLst>
            </p:cNvPr>
            <p:cNvGrpSpPr/>
            <p:nvPr/>
          </p:nvGrpSpPr>
          <p:grpSpPr>
            <a:xfrm>
              <a:off x="5458053" y="1007519"/>
              <a:ext cx="1275894" cy="452842"/>
              <a:chOff x="5486856" y="1015213"/>
              <a:chExt cx="1275894" cy="452842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5FA0ACCE-4126-4355-A262-325EF3E2438E}"/>
                  </a:ext>
                </a:extLst>
              </p:cNvPr>
              <p:cNvGrpSpPr/>
              <p:nvPr/>
            </p:nvGrpSpPr>
            <p:grpSpPr>
              <a:xfrm>
                <a:off x="5576809" y="1015213"/>
                <a:ext cx="1095989" cy="158228"/>
                <a:chOff x="4178272" y="5162336"/>
                <a:chExt cx="1713818" cy="247424"/>
              </a:xfrm>
            </p:grpSpPr>
            <p:sp>
              <p:nvSpPr>
                <p:cNvPr id="57" name="5-Point Star 9">
                  <a:extLst>
                    <a:ext uri="{FF2B5EF4-FFF2-40B4-BE49-F238E27FC236}">
                      <a16:creationId xmlns:a16="http://schemas.microsoft.com/office/drawing/2014/main" id="{A844BF49-ECEA-4B1F-A8C8-621FCAE637EB}"/>
                    </a:ext>
                  </a:extLst>
                </p:cNvPr>
                <p:cNvSpPr/>
                <p:nvPr/>
              </p:nvSpPr>
              <p:spPr>
                <a:xfrm>
                  <a:off x="4178272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5-Point Star 10">
                  <a:extLst>
                    <a:ext uri="{FF2B5EF4-FFF2-40B4-BE49-F238E27FC236}">
                      <a16:creationId xmlns:a16="http://schemas.microsoft.com/office/drawing/2014/main" id="{786F89CD-9F64-48F3-877A-C64BC80694CF}"/>
                    </a:ext>
                  </a:extLst>
                </p:cNvPr>
                <p:cNvSpPr/>
                <p:nvPr/>
              </p:nvSpPr>
              <p:spPr>
                <a:xfrm>
                  <a:off x="4544870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9" name="5-Point Star 11">
                  <a:extLst>
                    <a:ext uri="{FF2B5EF4-FFF2-40B4-BE49-F238E27FC236}">
                      <a16:creationId xmlns:a16="http://schemas.microsoft.com/office/drawing/2014/main" id="{96CF25CB-086D-4825-8AB3-56B57475427F}"/>
                    </a:ext>
                  </a:extLst>
                </p:cNvPr>
                <p:cNvSpPr/>
                <p:nvPr/>
              </p:nvSpPr>
              <p:spPr>
                <a:xfrm>
                  <a:off x="4911468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0" name="5-Point Star 12">
                  <a:extLst>
                    <a:ext uri="{FF2B5EF4-FFF2-40B4-BE49-F238E27FC236}">
                      <a16:creationId xmlns:a16="http://schemas.microsoft.com/office/drawing/2014/main" id="{8F799E5F-0445-4BCB-9D29-1AC09BA1B569}"/>
                    </a:ext>
                  </a:extLst>
                </p:cNvPr>
                <p:cNvSpPr/>
                <p:nvPr/>
              </p:nvSpPr>
              <p:spPr>
                <a:xfrm>
                  <a:off x="5278066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1" name="5-Point Star 13">
                  <a:extLst>
                    <a:ext uri="{FF2B5EF4-FFF2-40B4-BE49-F238E27FC236}">
                      <a16:creationId xmlns:a16="http://schemas.microsoft.com/office/drawing/2014/main" id="{BC6C2768-2C56-42BF-AF22-FD5190723F29}"/>
                    </a:ext>
                  </a:extLst>
                </p:cNvPr>
                <p:cNvSpPr/>
                <p:nvPr/>
              </p:nvSpPr>
              <p:spPr>
                <a:xfrm>
                  <a:off x="5644666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8D85F10F-9C97-4847-857A-70975121A054}"/>
                  </a:ext>
                </a:extLst>
              </p:cNvPr>
              <p:cNvSpPr txBox="1"/>
              <p:nvPr/>
            </p:nvSpPr>
            <p:spPr>
              <a:xfrm>
                <a:off x="5486856" y="1221834"/>
                <a:ext cx="1275894" cy="246221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Raleway" panose="020B0503030101060003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RATEING AVG: 5.0</a:t>
                </a:r>
              </a:p>
            </p:txBody>
          </p:sp>
        </p:grp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379BE35-8E65-483C-835D-687936832C79}"/>
              </a:ext>
            </a:extLst>
          </p:cNvPr>
          <p:cNvGrpSpPr/>
          <p:nvPr/>
        </p:nvGrpSpPr>
        <p:grpSpPr>
          <a:xfrm>
            <a:off x="1116570" y="900111"/>
            <a:ext cx="1770743" cy="667658"/>
            <a:chOff x="5210629" y="900111"/>
            <a:chExt cx="1770743" cy="667658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06F05D4E-D47C-4C43-A1E5-B92C6DA4CA7B}"/>
                </a:ext>
              </a:extLst>
            </p:cNvPr>
            <p:cNvSpPr/>
            <p:nvPr/>
          </p:nvSpPr>
          <p:spPr>
            <a:xfrm>
              <a:off x="5210629" y="900111"/>
              <a:ext cx="1770743" cy="667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11ED3A6D-8E2B-441B-B6AF-8E99BF857909}"/>
                </a:ext>
              </a:extLst>
            </p:cNvPr>
            <p:cNvGrpSpPr/>
            <p:nvPr/>
          </p:nvGrpSpPr>
          <p:grpSpPr>
            <a:xfrm>
              <a:off x="5458053" y="1007519"/>
              <a:ext cx="1275894" cy="452842"/>
              <a:chOff x="5486856" y="1015213"/>
              <a:chExt cx="1275894" cy="452842"/>
            </a:xfrm>
          </p:grpSpPr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876595AD-8B77-4B77-834B-C118DA96C283}"/>
                  </a:ext>
                </a:extLst>
              </p:cNvPr>
              <p:cNvGrpSpPr/>
              <p:nvPr/>
            </p:nvGrpSpPr>
            <p:grpSpPr>
              <a:xfrm>
                <a:off x="5576809" y="1015213"/>
                <a:ext cx="1095989" cy="158228"/>
                <a:chOff x="4178272" y="5162336"/>
                <a:chExt cx="1713818" cy="247424"/>
              </a:xfrm>
            </p:grpSpPr>
            <p:sp>
              <p:nvSpPr>
                <p:cNvPr id="69" name="5-Point Star 9">
                  <a:extLst>
                    <a:ext uri="{FF2B5EF4-FFF2-40B4-BE49-F238E27FC236}">
                      <a16:creationId xmlns:a16="http://schemas.microsoft.com/office/drawing/2014/main" id="{65233AC4-534E-43C6-B840-F373F80543E5}"/>
                    </a:ext>
                  </a:extLst>
                </p:cNvPr>
                <p:cNvSpPr/>
                <p:nvPr/>
              </p:nvSpPr>
              <p:spPr>
                <a:xfrm>
                  <a:off x="4178272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0" name="5-Point Star 10">
                  <a:extLst>
                    <a:ext uri="{FF2B5EF4-FFF2-40B4-BE49-F238E27FC236}">
                      <a16:creationId xmlns:a16="http://schemas.microsoft.com/office/drawing/2014/main" id="{E963637F-0B19-470D-A744-599F3184AF5D}"/>
                    </a:ext>
                  </a:extLst>
                </p:cNvPr>
                <p:cNvSpPr/>
                <p:nvPr/>
              </p:nvSpPr>
              <p:spPr>
                <a:xfrm>
                  <a:off x="4544870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1" name="5-Point Star 11">
                  <a:extLst>
                    <a:ext uri="{FF2B5EF4-FFF2-40B4-BE49-F238E27FC236}">
                      <a16:creationId xmlns:a16="http://schemas.microsoft.com/office/drawing/2014/main" id="{E9F72458-9B2A-4DE6-BEEF-A4B7BA026872}"/>
                    </a:ext>
                  </a:extLst>
                </p:cNvPr>
                <p:cNvSpPr/>
                <p:nvPr/>
              </p:nvSpPr>
              <p:spPr>
                <a:xfrm>
                  <a:off x="4911468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2" name="5-Point Star 12">
                  <a:extLst>
                    <a:ext uri="{FF2B5EF4-FFF2-40B4-BE49-F238E27FC236}">
                      <a16:creationId xmlns:a16="http://schemas.microsoft.com/office/drawing/2014/main" id="{3528D16B-1334-47AF-AD30-212831879745}"/>
                    </a:ext>
                  </a:extLst>
                </p:cNvPr>
                <p:cNvSpPr/>
                <p:nvPr/>
              </p:nvSpPr>
              <p:spPr>
                <a:xfrm>
                  <a:off x="5278066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5-Point Star 13">
                  <a:extLst>
                    <a:ext uri="{FF2B5EF4-FFF2-40B4-BE49-F238E27FC236}">
                      <a16:creationId xmlns:a16="http://schemas.microsoft.com/office/drawing/2014/main" id="{F5D3F6F1-F961-4621-9D82-EDC266447587}"/>
                    </a:ext>
                  </a:extLst>
                </p:cNvPr>
                <p:cNvSpPr/>
                <p:nvPr/>
              </p:nvSpPr>
              <p:spPr>
                <a:xfrm>
                  <a:off x="5644666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6499F186-06C5-4EDC-BF00-2D107164E212}"/>
                  </a:ext>
                </a:extLst>
              </p:cNvPr>
              <p:cNvSpPr txBox="1"/>
              <p:nvPr/>
            </p:nvSpPr>
            <p:spPr>
              <a:xfrm>
                <a:off x="5486856" y="1221834"/>
                <a:ext cx="1275894" cy="246221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Raleway" panose="020B0503030101060003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RATEING AVG: 5.0</a:t>
                </a:r>
              </a:p>
            </p:txBody>
          </p:sp>
        </p:grp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75C4884-0AC1-486E-85B6-DF993B2267AB}"/>
              </a:ext>
            </a:extLst>
          </p:cNvPr>
          <p:cNvGrpSpPr/>
          <p:nvPr/>
        </p:nvGrpSpPr>
        <p:grpSpPr>
          <a:xfrm>
            <a:off x="9304688" y="900111"/>
            <a:ext cx="1770743" cy="667658"/>
            <a:chOff x="5210629" y="900111"/>
            <a:chExt cx="1770743" cy="667658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684FA3D6-60EF-4AFC-BA2A-3A3888C4140F}"/>
                </a:ext>
              </a:extLst>
            </p:cNvPr>
            <p:cNvSpPr/>
            <p:nvPr/>
          </p:nvSpPr>
          <p:spPr>
            <a:xfrm>
              <a:off x="5210629" y="900111"/>
              <a:ext cx="1770743" cy="6676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B1F60AA5-7D05-48FC-9B9C-A1B28E0A182D}"/>
                </a:ext>
              </a:extLst>
            </p:cNvPr>
            <p:cNvGrpSpPr/>
            <p:nvPr/>
          </p:nvGrpSpPr>
          <p:grpSpPr>
            <a:xfrm>
              <a:off x="5458053" y="1007519"/>
              <a:ext cx="1275894" cy="452842"/>
              <a:chOff x="5486856" y="1015213"/>
              <a:chExt cx="1275894" cy="452842"/>
            </a:xfrm>
          </p:grpSpPr>
          <p:grpSp>
            <p:nvGrpSpPr>
              <p:cNvPr id="77" name="Group 76">
                <a:extLst>
                  <a:ext uri="{FF2B5EF4-FFF2-40B4-BE49-F238E27FC236}">
                    <a16:creationId xmlns:a16="http://schemas.microsoft.com/office/drawing/2014/main" id="{CCFC0F40-2251-473B-A7A0-EB628BFEE7C2}"/>
                  </a:ext>
                </a:extLst>
              </p:cNvPr>
              <p:cNvGrpSpPr/>
              <p:nvPr/>
            </p:nvGrpSpPr>
            <p:grpSpPr>
              <a:xfrm>
                <a:off x="5576809" y="1015213"/>
                <a:ext cx="1095989" cy="158228"/>
                <a:chOff x="4178272" y="5162336"/>
                <a:chExt cx="1713818" cy="247424"/>
              </a:xfrm>
            </p:grpSpPr>
            <p:sp>
              <p:nvSpPr>
                <p:cNvPr id="79" name="5-Point Star 9">
                  <a:extLst>
                    <a:ext uri="{FF2B5EF4-FFF2-40B4-BE49-F238E27FC236}">
                      <a16:creationId xmlns:a16="http://schemas.microsoft.com/office/drawing/2014/main" id="{71D4145D-AD72-4A0D-92C5-F031BF4D2CEB}"/>
                    </a:ext>
                  </a:extLst>
                </p:cNvPr>
                <p:cNvSpPr/>
                <p:nvPr/>
              </p:nvSpPr>
              <p:spPr>
                <a:xfrm>
                  <a:off x="4178272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5-Point Star 10">
                  <a:extLst>
                    <a:ext uri="{FF2B5EF4-FFF2-40B4-BE49-F238E27FC236}">
                      <a16:creationId xmlns:a16="http://schemas.microsoft.com/office/drawing/2014/main" id="{1B1685C4-238B-43C7-9E15-AB040883443F}"/>
                    </a:ext>
                  </a:extLst>
                </p:cNvPr>
                <p:cNvSpPr/>
                <p:nvPr/>
              </p:nvSpPr>
              <p:spPr>
                <a:xfrm>
                  <a:off x="4544870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5-Point Star 11">
                  <a:extLst>
                    <a:ext uri="{FF2B5EF4-FFF2-40B4-BE49-F238E27FC236}">
                      <a16:creationId xmlns:a16="http://schemas.microsoft.com/office/drawing/2014/main" id="{0B7C49F9-1A41-417E-B0D4-864DED5624A7}"/>
                    </a:ext>
                  </a:extLst>
                </p:cNvPr>
                <p:cNvSpPr/>
                <p:nvPr/>
              </p:nvSpPr>
              <p:spPr>
                <a:xfrm>
                  <a:off x="4911468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5-Point Star 12">
                  <a:extLst>
                    <a:ext uri="{FF2B5EF4-FFF2-40B4-BE49-F238E27FC236}">
                      <a16:creationId xmlns:a16="http://schemas.microsoft.com/office/drawing/2014/main" id="{CCDCD972-8A49-41C0-8216-F2921465C61C}"/>
                    </a:ext>
                  </a:extLst>
                </p:cNvPr>
                <p:cNvSpPr/>
                <p:nvPr/>
              </p:nvSpPr>
              <p:spPr>
                <a:xfrm>
                  <a:off x="5278066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5-Point Star 13">
                  <a:extLst>
                    <a:ext uri="{FF2B5EF4-FFF2-40B4-BE49-F238E27FC236}">
                      <a16:creationId xmlns:a16="http://schemas.microsoft.com/office/drawing/2014/main" id="{18278B81-E377-4627-946B-9B2E84822300}"/>
                    </a:ext>
                  </a:extLst>
                </p:cNvPr>
                <p:cNvSpPr/>
                <p:nvPr/>
              </p:nvSpPr>
              <p:spPr>
                <a:xfrm>
                  <a:off x="5644666" y="5162336"/>
                  <a:ext cx="247424" cy="247424"/>
                </a:xfrm>
                <a:prstGeom prst="star5">
                  <a:avLst>
                    <a:gd name="adj" fmla="val 25642"/>
                    <a:gd name="hf" fmla="val 105146"/>
                    <a:gd name="vf" fmla="val 110557"/>
                  </a:avLst>
                </a:prstGeom>
                <a:solidFill>
                  <a:schemeClr val="accent4"/>
                </a:solidFill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E646F7C7-1999-486D-AA68-1E97044B0053}"/>
                  </a:ext>
                </a:extLst>
              </p:cNvPr>
              <p:cNvSpPr txBox="1"/>
              <p:nvPr/>
            </p:nvSpPr>
            <p:spPr>
              <a:xfrm>
                <a:off x="5486856" y="1221834"/>
                <a:ext cx="1275894" cy="246221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/>
                <a:r>
                  <a:rPr lang="en-US" sz="1000" b="1" dirty="0">
                    <a:latin typeface="Raleway" panose="020B0503030101060003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RATEING AVG: 5.0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79CBC9A-29F8-469F-AAB6-DC349DB92D4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A91FD65-E510-4E61-B5D8-86EB5614A83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B6A16B8-8C08-40D3-9BDB-051B0FA248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9242007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80E33C4F-2FC4-41A5-9265-CFE68403A152}"/>
              </a:ext>
            </a:extLst>
          </p:cNvPr>
          <p:cNvGrpSpPr/>
          <p:nvPr/>
        </p:nvGrpSpPr>
        <p:grpSpPr>
          <a:xfrm>
            <a:off x="4076076" y="1698081"/>
            <a:ext cx="7277724" cy="4284026"/>
            <a:chOff x="949549" y="1760133"/>
            <a:chExt cx="7277724" cy="4284026"/>
          </a:xfrm>
        </p:grpSpPr>
        <p:sp>
          <p:nvSpPr>
            <p:cNvPr id="71" name="Freeform 5">
              <a:extLst>
                <a:ext uri="{FF2B5EF4-FFF2-40B4-BE49-F238E27FC236}">
                  <a16:creationId xmlns:a16="http://schemas.microsoft.com/office/drawing/2014/main" id="{F1E4974F-C7C9-4807-8A2B-E6D49DCE043D}"/>
                </a:ext>
              </a:extLst>
            </p:cNvPr>
            <p:cNvSpPr/>
            <p:nvPr/>
          </p:nvSpPr>
          <p:spPr>
            <a:xfrm>
              <a:off x="2804411" y="2401573"/>
              <a:ext cx="2092751" cy="1574276"/>
            </a:xfrm>
            <a:custGeom>
              <a:avLst/>
              <a:gdLst>
                <a:gd name="connsiteX0" fmla="*/ 113122 w 2092751"/>
                <a:gd name="connsiteY0" fmla="*/ 0 h 1574276"/>
                <a:gd name="connsiteX1" fmla="*/ 2092751 w 2092751"/>
                <a:gd name="connsiteY1" fmla="*/ 1112363 h 1574276"/>
                <a:gd name="connsiteX2" fmla="*/ 0 w 2092751"/>
                <a:gd name="connsiteY2" fmla="*/ 1574276 h 1574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2751" h="1574276">
                  <a:moveTo>
                    <a:pt x="113122" y="0"/>
                  </a:moveTo>
                  <a:lnTo>
                    <a:pt x="2092751" y="1112363"/>
                  </a:lnTo>
                  <a:lnTo>
                    <a:pt x="0" y="1574276"/>
                  </a:lnTo>
                </a:path>
              </a:pathLst>
            </a:cu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Freeform 6">
              <a:extLst>
                <a:ext uri="{FF2B5EF4-FFF2-40B4-BE49-F238E27FC236}">
                  <a16:creationId xmlns:a16="http://schemas.microsoft.com/office/drawing/2014/main" id="{9FBA7281-D735-46FD-AD0B-601E0F2F711F}"/>
                </a:ext>
              </a:extLst>
            </p:cNvPr>
            <p:cNvSpPr/>
            <p:nvPr/>
          </p:nvSpPr>
          <p:spPr>
            <a:xfrm>
              <a:off x="1503512" y="3042595"/>
              <a:ext cx="3374796" cy="2234153"/>
            </a:xfrm>
            <a:custGeom>
              <a:avLst/>
              <a:gdLst>
                <a:gd name="connsiteX0" fmla="*/ 0 w 3374796"/>
                <a:gd name="connsiteY0" fmla="*/ 0 h 2234153"/>
                <a:gd name="connsiteX1" fmla="*/ 3374796 w 3374796"/>
                <a:gd name="connsiteY1" fmla="*/ 461914 h 2234153"/>
                <a:gd name="connsiteX2" fmla="*/ 1131217 w 3374796"/>
                <a:gd name="connsiteY2" fmla="*/ 2234153 h 2234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374796" h="2234153">
                  <a:moveTo>
                    <a:pt x="0" y="0"/>
                  </a:moveTo>
                  <a:lnTo>
                    <a:pt x="3374796" y="461914"/>
                  </a:lnTo>
                  <a:lnTo>
                    <a:pt x="1131217" y="2234153"/>
                  </a:lnTo>
                </a:path>
              </a:pathLst>
            </a:custGeom>
            <a:noFill/>
            <a:ln w="19050"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C1943ED7-ADDD-4E93-9AC1-12910DEFEB11}"/>
                </a:ext>
              </a:extLst>
            </p:cNvPr>
            <p:cNvSpPr/>
            <p:nvPr/>
          </p:nvSpPr>
          <p:spPr>
            <a:xfrm>
              <a:off x="5563166" y="3380052"/>
              <a:ext cx="2664107" cy="2664107"/>
            </a:xfrm>
            <a:prstGeom prst="ellipse">
              <a:avLst/>
            </a:prstGeom>
            <a:solidFill>
              <a:schemeClr val="accent4">
                <a:alpha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Oval 73">
              <a:extLst>
                <a:ext uri="{FF2B5EF4-FFF2-40B4-BE49-F238E27FC236}">
                  <a16:creationId xmlns:a16="http://schemas.microsoft.com/office/drawing/2014/main" id="{3BABD09A-B31B-4779-807B-E7FC86D4864C}"/>
                </a:ext>
              </a:extLst>
            </p:cNvPr>
            <p:cNvSpPr/>
            <p:nvPr/>
          </p:nvSpPr>
          <p:spPr>
            <a:xfrm>
              <a:off x="3711605" y="2344595"/>
              <a:ext cx="2740980" cy="274098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775FD195-364D-4B5B-8167-3941E7668B33}"/>
                </a:ext>
              </a:extLst>
            </p:cNvPr>
            <p:cNvSpPr/>
            <p:nvPr/>
          </p:nvSpPr>
          <p:spPr>
            <a:xfrm>
              <a:off x="2212742" y="1760133"/>
              <a:ext cx="1270400" cy="12704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C97CB718-1EEE-43FD-8D2D-C3A36A83C4AA}"/>
                </a:ext>
              </a:extLst>
            </p:cNvPr>
            <p:cNvSpPr/>
            <p:nvPr/>
          </p:nvSpPr>
          <p:spPr>
            <a:xfrm>
              <a:off x="949549" y="2568898"/>
              <a:ext cx="1138424" cy="113842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3506B462-EA91-4F58-AF6F-8227EC8F46BB}"/>
                </a:ext>
              </a:extLst>
            </p:cNvPr>
            <p:cNvSpPr/>
            <p:nvPr/>
          </p:nvSpPr>
          <p:spPr>
            <a:xfrm>
              <a:off x="2074945" y="3453055"/>
              <a:ext cx="1144796" cy="114479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Oval 77">
              <a:extLst>
                <a:ext uri="{FF2B5EF4-FFF2-40B4-BE49-F238E27FC236}">
                  <a16:creationId xmlns:a16="http://schemas.microsoft.com/office/drawing/2014/main" id="{A2DD2C0A-448D-4743-BFFC-1B5219EFED93}"/>
                </a:ext>
              </a:extLst>
            </p:cNvPr>
            <p:cNvSpPr/>
            <p:nvPr/>
          </p:nvSpPr>
          <p:spPr>
            <a:xfrm>
              <a:off x="1738766" y="4717199"/>
              <a:ext cx="1326960" cy="1326960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1A394B79-8866-4BC9-89CD-4431DB83C4F9}"/>
                </a:ext>
              </a:extLst>
            </p:cNvPr>
            <p:cNvSpPr/>
            <p:nvPr/>
          </p:nvSpPr>
          <p:spPr>
            <a:xfrm>
              <a:off x="2572911" y="2040533"/>
              <a:ext cx="601448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latin typeface="FontAwesome" charset="0"/>
                </a:rPr>
                <a:t></a:t>
              </a:r>
              <a:endParaRPr lang="en-US" sz="3500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807AD3FC-40A8-4EC9-B8B7-0D802766E321}"/>
                </a:ext>
              </a:extLst>
            </p:cNvPr>
            <p:cNvSpPr/>
            <p:nvPr/>
          </p:nvSpPr>
          <p:spPr>
            <a:xfrm>
              <a:off x="2310967" y="3645360"/>
              <a:ext cx="697627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FFFFF"/>
                  </a:solidFill>
                  <a:latin typeface="FontAwesome" charset="0"/>
                </a:rPr>
                <a:t></a:t>
              </a:r>
              <a:endParaRPr lang="en-US" sz="3500" dirty="0">
                <a:solidFill>
                  <a:srgbClr val="FFFFFF"/>
                </a:solidFill>
              </a:endParaRP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251AEA18-F04F-44B4-BACA-7C90EAB14CDE}"/>
                </a:ext>
              </a:extLst>
            </p:cNvPr>
            <p:cNvSpPr/>
            <p:nvPr/>
          </p:nvSpPr>
          <p:spPr>
            <a:xfrm>
              <a:off x="2101523" y="5015258"/>
              <a:ext cx="601447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latin typeface="FontAwesome" charset="0"/>
                </a:rPr>
                <a:t></a:t>
              </a:r>
              <a:endParaRPr lang="en-US" sz="3500" dirty="0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A2F4D970-F9A8-4DC1-A8C2-845F21F03A34}"/>
                </a:ext>
              </a:extLst>
            </p:cNvPr>
            <p:cNvSpPr/>
            <p:nvPr/>
          </p:nvSpPr>
          <p:spPr>
            <a:xfrm>
              <a:off x="1234067" y="2777924"/>
              <a:ext cx="569388" cy="630942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algn="ctr"/>
              <a:r>
                <a:rPr lang="en-US" sz="3500" dirty="0">
                  <a:solidFill>
                    <a:srgbClr val="FFFFFF"/>
                  </a:solidFill>
                  <a:latin typeface="FontAwesome" charset="0"/>
                </a:rPr>
                <a:t></a:t>
              </a:r>
              <a:endParaRPr lang="en-US" sz="3500" dirty="0">
                <a:solidFill>
                  <a:srgbClr val="FFFFFF"/>
                </a:solidFill>
              </a:endParaRP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ED93A8C-094F-4D46-9294-FF2B9B78C345}"/>
                </a:ext>
              </a:extLst>
            </p:cNvPr>
            <p:cNvSpPr txBox="1"/>
            <p:nvPr/>
          </p:nvSpPr>
          <p:spPr>
            <a:xfrm>
              <a:off x="4014306" y="2907171"/>
              <a:ext cx="2135577" cy="1615827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rgbClr val="FFFFFF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Lesser first day kind</a:t>
              </a:r>
            </a:p>
            <a:p>
              <a:pPr algn="ctr">
                <a:lnSpc>
                  <a:spcPct val="150000"/>
                </a:lnSpc>
              </a:pPr>
              <a:r>
                <a:rPr lang="en-US" sz="1100" dirty="0">
                  <a:solidFill>
                    <a:srgbClr val="FFFFFF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god us earth. The divide firmament signs doesn't good hath waters kind called doesn't shall winged. From firmament.</a:t>
              </a:r>
            </a:p>
          </p:txBody>
        </p:sp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B65CF527-2408-47E7-ADEA-7031B08C9797}"/>
                </a:ext>
              </a:extLst>
            </p:cNvPr>
            <p:cNvSpPr/>
            <p:nvPr/>
          </p:nvSpPr>
          <p:spPr>
            <a:xfrm>
              <a:off x="6172051" y="2278968"/>
              <a:ext cx="2015014" cy="201501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5" name="AutoShape 23">
              <a:extLst>
                <a:ext uri="{FF2B5EF4-FFF2-40B4-BE49-F238E27FC236}">
                  <a16:creationId xmlns:a16="http://schemas.microsoft.com/office/drawing/2014/main" id="{609974F0-17AE-477D-AC07-5B0579F41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757934" y="2796828"/>
              <a:ext cx="843248" cy="97929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80031C44-E37E-4C55-994D-D7418B37BA50}"/>
                </a:ext>
              </a:extLst>
            </p:cNvPr>
            <p:cNvGrpSpPr/>
            <p:nvPr/>
          </p:nvGrpSpPr>
          <p:grpSpPr>
            <a:xfrm>
              <a:off x="6435416" y="4673746"/>
              <a:ext cx="919606" cy="929689"/>
              <a:chOff x="6513807" y="4654590"/>
              <a:chExt cx="919606" cy="929689"/>
            </a:xfrm>
          </p:grpSpPr>
          <p:sp>
            <p:nvSpPr>
              <p:cNvPr id="87" name="Rectangle 17">
                <a:extLst>
                  <a:ext uri="{FF2B5EF4-FFF2-40B4-BE49-F238E27FC236}">
                    <a16:creationId xmlns:a16="http://schemas.microsoft.com/office/drawing/2014/main" id="{C825A114-CF04-44E1-B894-5C5F3D8E98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807" y="4654590"/>
                <a:ext cx="894891" cy="3782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300"/>
                  </a:lnSpc>
                </a:pPr>
                <a:r>
                  <a:rPr lang="en-US" sz="1500" b="1" dirty="0">
                    <a:solidFill>
                      <a:schemeClr val="bg1"/>
                    </a:solidFill>
                    <a:latin typeface="Raleway" panose="020B0503030101060003" pitchFamily="34" charset="0"/>
                    <a:ea typeface="Lato" charset="0"/>
                    <a:cs typeface="Lato" charset="0"/>
                    <a:sym typeface="Montserrat-Regular" charset="0"/>
                  </a:rPr>
                  <a:t>Won cc award</a:t>
                </a:r>
              </a:p>
            </p:txBody>
          </p:sp>
          <p:sp>
            <p:nvSpPr>
              <p:cNvPr id="88" name="Rectangle 17">
                <a:extLst>
                  <a:ext uri="{FF2B5EF4-FFF2-40B4-BE49-F238E27FC236}">
                    <a16:creationId xmlns:a16="http://schemas.microsoft.com/office/drawing/2014/main" id="{1D4CCFA9-217A-4020-BF45-803B138566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3807" y="5123629"/>
                <a:ext cx="919606" cy="4606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900" dirty="0">
                    <a:solidFill>
                      <a:schemeClr val="bg1"/>
                    </a:solidFill>
                    <a:latin typeface="Raleway" panose="020B0503030101060003" pitchFamily="34" charset="0"/>
                    <a:ea typeface="Lato" charset="0"/>
                    <a:cs typeface="Lato" charset="0"/>
                    <a:sym typeface="Montserrat-Regular" charset="0"/>
                  </a:rPr>
                  <a:t>This letterhead design is meant to project an image.</a:t>
                </a:r>
              </a:p>
            </p:txBody>
          </p:sp>
        </p:grp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B248E6E5-362E-4B49-B9F3-3C2C4A00F8F1}"/>
              </a:ext>
            </a:extLst>
          </p:cNvPr>
          <p:cNvGrpSpPr/>
          <p:nvPr/>
        </p:nvGrpSpPr>
        <p:grpSpPr>
          <a:xfrm>
            <a:off x="838200" y="1968393"/>
            <a:ext cx="2506666" cy="3743402"/>
            <a:chOff x="1270318" y="1843488"/>
            <a:chExt cx="2506666" cy="3743402"/>
          </a:xfrm>
        </p:grpSpPr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5D92C57D-4303-4B6B-8638-61BCB5D7EE8B}"/>
                </a:ext>
              </a:extLst>
            </p:cNvPr>
            <p:cNvSpPr/>
            <p:nvPr/>
          </p:nvSpPr>
          <p:spPr>
            <a:xfrm>
              <a:off x="1270318" y="1843488"/>
              <a:ext cx="711764" cy="711764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CDF2FEA0-62BA-411F-8B2A-1F683A80C051}"/>
                </a:ext>
              </a:extLst>
            </p:cNvPr>
            <p:cNvSpPr/>
            <p:nvPr/>
          </p:nvSpPr>
          <p:spPr>
            <a:xfrm>
              <a:off x="1270318" y="2831040"/>
              <a:ext cx="711764" cy="711764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1EA50DB8-CA0A-4267-9AAD-C54DFBF9AEEE}"/>
                </a:ext>
              </a:extLst>
            </p:cNvPr>
            <p:cNvSpPr/>
            <p:nvPr/>
          </p:nvSpPr>
          <p:spPr>
            <a:xfrm>
              <a:off x="1270318" y="3818592"/>
              <a:ext cx="711764" cy="711764"/>
            </a:xfrm>
            <a:prstGeom prst="ellipse">
              <a:avLst/>
            </a:prstGeom>
            <a:solidFill>
              <a:schemeClr val="bg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10BB242-1C41-4A79-BDE6-69775B995F83}"/>
                </a:ext>
              </a:extLst>
            </p:cNvPr>
            <p:cNvSpPr txBox="1"/>
            <p:nvPr/>
          </p:nvSpPr>
          <p:spPr>
            <a:xfrm>
              <a:off x="1367872" y="1999315"/>
              <a:ext cx="516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Raleway" panose="020B0503030101060003" pitchFamily="34" charset="0"/>
                  <a:ea typeface="Bebas" charset="0"/>
                  <a:cs typeface="Bebas" charset="0"/>
                </a:rPr>
                <a:t>01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E267AFD-1A8E-4745-A857-87B3BC2B0D6C}"/>
                </a:ext>
              </a:extLst>
            </p:cNvPr>
            <p:cNvSpPr txBox="1"/>
            <p:nvPr/>
          </p:nvSpPr>
          <p:spPr>
            <a:xfrm>
              <a:off x="1367872" y="2986867"/>
              <a:ext cx="516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bg1"/>
                  </a:solidFill>
                  <a:latin typeface="Raleway" panose="020B0503030101060003" pitchFamily="34" charset="0"/>
                  <a:ea typeface="Bebas" charset="0"/>
                  <a:cs typeface="Bebas" charset="0"/>
                </a:rPr>
                <a:t>02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BEA59E8-1AC4-45E7-A9EE-CD4476B0670A}"/>
                </a:ext>
              </a:extLst>
            </p:cNvPr>
            <p:cNvSpPr txBox="1"/>
            <p:nvPr/>
          </p:nvSpPr>
          <p:spPr>
            <a:xfrm>
              <a:off x="1367872" y="3974419"/>
              <a:ext cx="516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Raleway" panose="020B0503030101060003" pitchFamily="34" charset="0"/>
                  <a:ea typeface="Bebas" charset="0"/>
                  <a:cs typeface="Bebas" charset="0"/>
                </a:rPr>
                <a:t>03</a:t>
              </a:r>
            </a:p>
          </p:txBody>
        </p:sp>
        <p:sp>
          <p:nvSpPr>
            <p:cNvPr id="53" name="Subtitle 6">
              <a:extLst>
                <a:ext uri="{FF2B5EF4-FFF2-40B4-BE49-F238E27FC236}">
                  <a16:creationId xmlns:a16="http://schemas.microsoft.com/office/drawing/2014/main" id="{709910E9-33A2-4C33-9260-3B19AD3DD59D}"/>
                </a:ext>
              </a:extLst>
            </p:cNvPr>
            <p:cNvSpPr txBox="1">
              <a:spLocks/>
            </p:cNvSpPr>
            <p:nvPr/>
          </p:nvSpPr>
          <p:spPr>
            <a:xfrm>
              <a:off x="2054195" y="1843488"/>
              <a:ext cx="1722789" cy="66335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1100" dirty="0" err="1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Lorem</a:t>
              </a:r>
              <a:r>
                <a:rPr lang="en-US" sz="1100" dirty="0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 </a:t>
              </a:r>
              <a:r>
                <a:rPr lang="en-US" sz="1100" dirty="0" err="1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Ipsum</a:t>
              </a:r>
              <a:r>
                <a:rPr lang="en-US" sz="1100" dirty="0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, you need to be sure.</a:t>
              </a:r>
            </a:p>
          </p:txBody>
        </p:sp>
        <p:sp>
          <p:nvSpPr>
            <p:cNvPr id="54" name="Subtitle 6">
              <a:extLst>
                <a:ext uri="{FF2B5EF4-FFF2-40B4-BE49-F238E27FC236}">
                  <a16:creationId xmlns:a16="http://schemas.microsoft.com/office/drawing/2014/main" id="{4FF5DA26-F263-4DCE-97BB-E5E3E471AF05}"/>
                </a:ext>
              </a:extLst>
            </p:cNvPr>
            <p:cNvSpPr txBox="1">
              <a:spLocks/>
            </p:cNvSpPr>
            <p:nvPr/>
          </p:nvSpPr>
          <p:spPr>
            <a:xfrm>
              <a:off x="2054195" y="2867616"/>
              <a:ext cx="1722789" cy="66335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1100" dirty="0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You need to be sure there isn't anything.</a:t>
              </a:r>
            </a:p>
          </p:txBody>
        </p:sp>
        <p:sp>
          <p:nvSpPr>
            <p:cNvPr id="55" name="Subtitle 6">
              <a:extLst>
                <a:ext uri="{FF2B5EF4-FFF2-40B4-BE49-F238E27FC236}">
                  <a16:creationId xmlns:a16="http://schemas.microsoft.com/office/drawing/2014/main" id="{B19766CA-7FC9-47C1-ACD3-9B4463C79C85}"/>
                </a:ext>
              </a:extLst>
            </p:cNvPr>
            <p:cNvSpPr txBox="1">
              <a:spLocks/>
            </p:cNvSpPr>
            <p:nvPr/>
          </p:nvSpPr>
          <p:spPr>
            <a:xfrm>
              <a:off x="2054195" y="3867360"/>
              <a:ext cx="1722789" cy="66335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1100" dirty="0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A passage of </a:t>
              </a:r>
              <a:r>
                <a:rPr lang="en-US" sz="1100" dirty="0" err="1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Lorem</a:t>
              </a:r>
              <a:r>
                <a:rPr lang="en-US" sz="1100" dirty="0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 </a:t>
              </a:r>
              <a:r>
                <a:rPr lang="en-US" sz="1100" dirty="0" err="1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Ipsum</a:t>
              </a:r>
              <a:r>
                <a:rPr lang="en-US" sz="1100" dirty="0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, you need.</a:t>
              </a:r>
            </a:p>
          </p:txBody>
        </p: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9DA73145-ABDA-4C61-99EE-433E110C0669}"/>
                </a:ext>
              </a:extLst>
            </p:cNvPr>
            <p:cNvSpPr/>
            <p:nvPr/>
          </p:nvSpPr>
          <p:spPr>
            <a:xfrm>
              <a:off x="1270318" y="4875126"/>
              <a:ext cx="711764" cy="7117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457918A1-C6AE-46A6-8E3D-C71722E01D04}"/>
                </a:ext>
              </a:extLst>
            </p:cNvPr>
            <p:cNvSpPr txBox="1"/>
            <p:nvPr/>
          </p:nvSpPr>
          <p:spPr>
            <a:xfrm>
              <a:off x="1367872" y="5030953"/>
              <a:ext cx="51665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latin typeface="Raleway" panose="020B0503030101060003" pitchFamily="34" charset="0"/>
                  <a:ea typeface="Bebas" charset="0"/>
                  <a:cs typeface="Bebas" charset="0"/>
                </a:rPr>
                <a:t>04</a:t>
              </a:r>
            </a:p>
          </p:txBody>
        </p:sp>
        <p:sp>
          <p:nvSpPr>
            <p:cNvPr id="70" name="Subtitle 6">
              <a:extLst>
                <a:ext uri="{FF2B5EF4-FFF2-40B4-BE49-F238E27FC236}">
                  <a16:creationId xmlns:a16="http://schemas.microsoft.com/office/drawing/2014/main" id="{BE6CB2BB-C778-4B09-97D8-44DBAE32615E}"/>
                </a:ext>
              </a:extLst>
            </p:cNvPr>
            <p:cNvSpPr txBox="1">
              <a:spLocks/>
            </p:cNvSpPr>
            <p:nvPr/>
          </p:nvSpPr>
          <p:spPr>
            <a:xfrm>
              <a:off x="2054195" y="4875126"/>
              <a:ext cx="1722789" cy="663358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ctr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600"/>
                </a:lnSpc>
              </a:pPr>
              <a:r>
                <a:rPr lang="en-US" sz="1100" dirty="0" err="1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Lorem</a:t>
              </a:r>
              <a:r>
                <a:rPr lang="en-US" sz="1100" dirty="0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 </a:t>
              </a:r>
              <a:r>
                <a:rPr lang="en-US" sz="1100" dirty="0" err="1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Ipsum</a:t>
              </a:r>
              <a:r>
                <a:rPr lang="en-US" sz="1100" dirty="0">
                  <a:solidFill>
                    <a:schemeClr val="bg2"/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, you need to be sure.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1811434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38" name="AutoShape 3">
            <a:extLst>
              <a:ext uri="{FF2B5EF4-FFF2-40B4-BE49-F238E27FC236}">
                <a16:creationId xmlns:a16="http://schemas.microsoft.com/office/drawing/2014/main" id="{A5853F00-6172-4154-A1E3-A3F49B59026D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1642496" y="1818709"/>
            <a:ext cx="8901304" cy="1803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Rectangle 5">
            <a:extLst>
              <a:ext uri="{FF2B5EF4-FFF2-40B4-BE49-F238E27FC236}">
                <a16:creationId xmlns:a16="http://schemas.microsoft.com/office/drawing/2014/main" id="{74DD7103-CC44-46D5-B655-10795F32B8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398" y="1900624"/>
            <a:ext cx="2226277" cy="19890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Rectangle 6">
            <a:extLst>
              <a:ext uri="{FF2B5EF4-FFF2-40B4-BE49-F238E27FC236}">
                <a16:creationId xmlns:a16="http://schemas.microsoft.com/office/drawing/2014/main" id="{52ECFCDE-2098-4862-8393-3AC3DDE1E6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5049" y="1900624"/>
            <a:ext cx="2226277" cy="198900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Rectangle 7">
            <a:extLst>
              <a:ext uri="{FF2B5EF4-FFF2-40B4-BE49-F238E27FC236}">
                <a16:creationId xmlns:a16="http://schemas.microsoft.com/office/drawing/2014/main" id="{FC864558-4F28-4802-9993-A548EA1E98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1326" y="1900624"/>
            <a:ext cx="2224375" cy="1989001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Rectangle 8">
            <a:extLst>
              <a:ext uri="{FF2B5EF4-FFF2-40B4-BE49-F238E27FC236}">
                <a16:creationId xmlns:a16="http://schemas.microsoft.com/office/drawing/2014/main" id="{2D1801A5-06B4-4E91-9F80-2D65E76DD9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70674" y="1820173"/>
            <a:ext cx="2224375" cy="21319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5">
            <a:extLst>
              <a:ext uri="{FF2B5EF4-FFF2-40B4-BE49-F238E27FC236}">
                <a16:creationId xmlns:a16="http://schemas.microsoft.com/office/drawing/2014/main" id="{4CF32D6D-D5D8-4B92-9C7E-69DC316DF9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4398" y="3889625"/>
            <a:ext cx="2226277" cy="19157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53000"/>
                </a:schemeClr>
              </a:gs>
              <a:gs pos="99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Rectangle 5">
            <a:extLst>
              <a:ext uri="{FF2B5EF4-FFF2-40B4-BE49-F238E27FC236}">
                <a16:creationId xmlns:a16="http://schemas.microsoft.com/office/drawing/2014/main" id="{6A970E4B-5AD6-441F-9EF4-FC9D840244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64970" y="3935888"/>
            <a:ext cx="2226277" cy="1869462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7" name="Rectangle 5">
            <a:extLst>
              <a:ext uri="{FF2B5EF4-FFF2-40B4-BE49-F238E27FC236}">
                <a16:creationId xmlns:a16="http://schemas.microsoft.com/office/drawing/2014/main" id="{D91DDD4D-FF35-4E58-8543-5575CF7099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5541" y="3889625"/>
            <a:ext cx="2226277" cy="1915725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  <a:alpha val="52000"/>
                </a:schemeClr>
              </a:gs>
              <a:gs pos="99000">
                <a:schemeClr val="bg1">
                  <a:lumMod val="85000"/>
                </a:schemeClr>
              </a:gs>
            </a:gsLst>
            <a:lin ang="81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Rectangle 5">
            <a:extLst>
              <a:ext uri="{FF2B5EF4-FFF2-40B4-BE49-F238E27FC236}">
                <a16:creationId xmlns:a16="http://schemas.microsoft.com/office/drawing/2014/main" id="{B7AAE2D4-5CB0-4657-A8D6-BD74E367D9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23227" y="3889625"/>
            <a:ext cx="2226277" cy="1915725"/>
          </a:xfrm>
          <a:prstGeom prst="rect">
            <a:avLst/>
          </a:prstGeom>
          <a:solidFill>
            <a:schemeClr val="bg1">
              <a:lumMod val="95000"/>
              <a:alpha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12">
            <a:extLst>
              <a:ext uri="{FF2B5EF4-FFF2-40B4-BE49-F238E27FC236}">
                <a16:creationId xmlns:a16="http://schemas.microsoft.com/office/drawing/2014/main" id="{398595D9-475C-48D0-9108-18C62DFAEDDC}"/>
              </a:ext>
            </a:extLst>
          </p:cNvPr>
          <p:cNvSpPr>
            <a:spLocks/>
          </p:cNvSpPr>
          <p:nvPr/>
        </p:nvSpPr>
        <p:spPr bwMode="auto">
          <a:xfrm>
            <a:off x="3870674" y="1820174"/>
            <a:ext cx="846770" cy="576264"/>
          </a:xfrm>
          <a:custGeom>
            <a:avLst/>
            <a:gdLst>
              <a:gd name="T0" fmla="*/ 1177 w 1177"/>
              <a:gd name="T1" fmla="*/ 0 h 801"/>
              <a:gd name="T2" fmla="*/ 491 w 1177"/>
              <a:gd name="T3" fmla="*/ 0 h 801"/>
              <a:gd name="T4" fmla="*/ 0 w 1177"/>
              <a:gd name="T5" fmla="*/ 335 h 801"/>
              <a:gd name="T6" fmla="*/ 0 w 1177"/>
              <a:gd name="T7" fmla="*/ 801 h 801"/>
              <a:gd name="T8" fmla="*/ 1177 w 1177"/>
              <a:gd name="T9" fmla="*/ 0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77" h="801">
                <a:moveTo>
                  <a:pt x="1177" y="0"/>
                </a:moveTo>
                <a:lnTo>
                  <a:pt x="491" y="0"/>
                </a:lnTo>
                <a:lnTo>
                  <a:pt x="0" y="335"/>
                </a:lnTo>
                <a:lnTo>
                  <a:pt x="0" y="801"/>
                </a:lnTo>
                <a:lnTo>
                  <a:pt x="1177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533C21D-66B7-434E-90BF-5C5E5EE8AD1C}"/>
              </a:ext>
            </a:extLst>
          </p:cNvPr>
          <p:cNvSpPr txBox="1"/>
          <p:nvPr/>
        </p:nvSpPr>
        <p:spPr>
          <a:xfrm>
            <a:off x="2187572" y="2267877"/>
            <a:ext cx="11418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aleway" panose="020B0503030101060003" pitchFamily="34" charset="0"/>
              </a:rPr>
              <a:t>Free pack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FE67C39-3EBB-43E9-941A-0C20B2823BD5}"/>
              </a:ext>
            </a:extLst>
          </p:cNvPr>
          <p:cNvSpPr txBox="1"/>
          <p:nvPr/>
        </p:nvSpPr>
        <p:spPr>
          <a:xfrm>
            <a:off x="2237331" y="3276151"/>
            <a:ext cx="1042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aleway" panose="020B0503030101060003" pitchFamily="34" charset="0"/>
              </a:rPr>
              <a:t>Per month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CF9BA03-F59C-4CB2-9B71-38FB2F57E34E}"/>
              </a:ext>
            </a:extLst>
          </p:cNvPr>
          <p:cNvSpPr txBox="1"/>
          <p:nvPr/>
        </p:nvSpPr>
        <p:spPr>
          <a:xfrm>
            <a:off x="2036423" y="2452768"/>
            <a:ext cx="144412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spc="200" dirty="0"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$00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463C11C-E210-4496-B88B-C1085CFBE95D}"/>
              </a:ext>
            </a:extLst>
          </p:cNvPr>
          <p:cNvSpPr txBox="1"/>
          <p:nvPr/>
        </p:nvSpPr>
        <p:spPr>
          <a:xfrm>
            <a:off x="4410045" y="2258890"/>
            <a:ext cx="11418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aleway" panose="020B0503030101060003" pitchFamily="34" charset="0"/>
              </a:rPr>
              <a:t>Basic pack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1AF66096-AAA0-427F-8B79-80423FAB1777}"/>
              </a:ext>
            </a:extLst>
          </p:cNvPr>
          <p:cNvSpPr txBox="1"/>
          <p:nvPr/>
        </p:nvSpPr>
        <p:spPr>
          <a:xfrm>
            <a:off x="4459804" y="3267164"/>
            <a:ext cx="1042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aleway" panose="020B0503030101060003" pitchFamily="34" charset="0"/>
              </a:rPr>
              <a:t>Per month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CCF6EC16-11EE-4FE3-9B37-D9FC2964AA2F}"/>
              </a:ext>
            </a:extLst>
          </p:cNvPr>
          <p:cNvSpPr txBox="1"/>
          <p:nvPr/>
        </p:nvSpPr>
        <p:spPr>
          <a:xfrm>
            <a:off x="4301200" y="2443781"/>
            <a:ext cx="13595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spc="200" dirty="0"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$5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AEEF0A9-74AE-46B1-81D0-1A5648A19D2E}"/>
              </a:ext>
            </a:extLst>
          </p:cNvPr>
          <p:cNvSpPr txBox="1"/>
          <p:nvPr/>
        </p:nvSpPr>
        <p:spPr>
          <a:xfrm>
            <a:off x="6512264" y="2267877"/>
            <a:ext cx="13728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aleway" panose="020B0503030101060003" pitchFamily="34" charset="0"/>
              </a:rPr>
              <a:t>Premium pack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FFC4B46A-258A-453A-8C64-E4F66C402109}"/>
              </a:ext>
            </a:extLst>
          </p:cNvPr>
          <p:cNvSpPr txBox="1"/>
          <p:nvPr/>
        </p:nvSpPr>
        <p:spPr>
          <a:xfrm>
            <a:off x="6677523" y="3276151"/>
            <a:ext cx="1042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aleway" panose="020B0503030101060003" pitchFamily="34" charset="0"/>
              </a:rPr>
              <a:t>Per month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1811260B-E7F3-4719-A161-E2A367A109A0}"/>
              </a:ext>
            </a:extLst>
          </p:cNvPr>
          <p:cNvSpPr txBox="1"/>
          <p:nvPr/>
        </p:nvSpPr>
        <p:spPr>
          <a:xfrm>
            <a:off x="6518919" y="2452768"/>
            <a:ext cx="13595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spc="200" dirty="0"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$10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272729B2-7E7E-4B35-ADE9-268CC6717067}"/>
              </a:ext>
            </a:extLst>
          </p:cNvPr>
          <p:cNvSpPr txBox="1"/>
          <p:nvPr/>
        </p:nvSpPr>
        <p:spPr>
          <a:xfrm>
            <a:off x="8711449" y="2267877"/>
            <a:ext cx="1444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Raleway" panose="020B0503030101060003" pitchFamily="34" charset="0"/>
              </a:rPr>
              <a:t>Ultimate pack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99B849FB-458B-4A19-B2F0-D217869F68D6}"/>
              </a:ext>
            </a:extLst>
          </p:cNvPr>
          <p:cNvSpPr txBox="1"/>
          <p:nvPr/>
        </p:nvSpPr>
        <p:spPr>
          <a:xfrm>
            <a:off x="8912357" y="3276151"/>
            <a:ext cx="1042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Raleway" panose="020B0503030101060003" pitchFamily="34" charset="0"/>
              </a:rPr>
              <a:t>Per month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DF14CE3-FF3F-4DCA-AF3C-8CBB3440CD9B}"/>
              </a:ext>
            </a:extLst>
          </p:cNvPr>
          <p:cNvSpPr txBox="1"/>
          <p:nvPr/>
        </p:nvSpPr>
        <p:spPr>
          <a:xfrm>
            <a:off x="8753753" y="2452768"/>
            <a:ext cx="13595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spc="200" dirty="0"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$10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605A50E-86D4-4118-9CCD-234BAA68D303}"/>
              </a:ext>
            </a:extLst>
          </p:cNvPr>
          <p:cNvSpPr txBox="1"/>
          <p:nvPr/>
        </p:nvSpPr>
        <p:spPr>
          <a:xfrm rot="19547404">
            <a:off x="3637731" y="1936313"/>
            <a:ext cx="104231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solidFill>
                  <a:schemeClr val="bg1"/>
                </a:solidFill>
                <a:latin typeface="Raleway" panose="020B0503030101060003" pitchFamily="34" charset="0"/>
              </a:rPr>
              <a:t>Popular</a:t>
            </a: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8D17A4D7-F0E6-49CC-BE81-8163EF6E4738}"/>
              </a:ext>
            </a:extLst>
          </p:cNvPr>
          <p:cNvGrpSpPr/>
          <p:nvPr/>
        </p:nvGrpSpPr>
        <p:grpSpPr>
          <a:xfrm>
            <a:off x="2034522" y="4234965"/>
            <a:ext cx="1446029" cy="1225044"/>
            <a:chOff x="2034522" y="4234965"/>
            <a:chExt cx="1446029" cy="1225044"/>
          </a:xfrm>
        </p:grpSpPr>
        <p:sp>
          <p:nvSpPr>
            <p:cNvPr id="97" name="Subtitle 6">
              <a:extLst>
                <a:ext uri="{FF2B5EF4-FFF2-40B4-BE49-F238E27FC236}">
                  <a16:creationId xmlns:a16="http://schemas.microsoft.com/office/drawing/2014/main" id="{EC7710C8-0A6C-4780-9D58-376A238033CB}"/>
                </a:ext>
              </a:extLst>
            </p:cNvPr>
            <p:cNvSpPr txBox="1">
              <a:spLocks/>
            </p:cNvSpPr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There are many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passages available,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but the majority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suffered</a:t>
              </a:r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B110B3C5-585C-49FE-9C45-9138D2FE417A}"/>
                </a:ext>
              </a:extLst>
            </p:cNvPr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aleway" panose="020B0503030101060003" pitchFamily="34" charset="0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5426207F-9294-49B5-B711-98384F51817C}"/>
                </a:ext>
              </a:extLst>
            </p:cNvPr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Raleway" panose="020B0503030101060003" pitchFamily="34" charset="0"/>
                </a:rPr>
                <a:t>Sing Up</a:t>
              </a: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E6FF1D6F-8770-4CB2-9327-CE4D3B22CBB8}"/>
              </a:ext>
            </a:extLst>
          </p:cNvPr>
          <p:cNvGrpSpPr/>
          <p:nvPr/>
        </p:nvGrpSpPr>
        <p:grpSpPr>
          <a:xfrm>
            <a:off x="4252241" y="4234965"/>
            <a:ext cx="1446029" cy="1225044"/>
            <a:chOff x="2034522" y="4234965"/>
            <a:chExt cx="1446029" cy="1225044"/>
          </a:xfrm>
        </p:grpSpPr>
        <p:sp>
          <p:nvSpPr>
            <p:cNvPr id="101" name="Subtitle 6">
              <a:extLst>
                <a:ext uri="{FF2B5EF4-FFF2-40B4-BE49-F238E27FC236}">
                  <a16:creationId xmlns:a16="http://schemas.microsoft.com/office/drawing/2014/main" id="{FA14C51C-C685-43C1-BC1E-541A5B554CDC}"/>
                </a:ext>
              </a:extLst>
            </p:cNvPr>
            <p:cNvSpPr txBox="1">
              <a:spLocks/>
            </p:cNvSpPr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There are many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passages available,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but the majority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suffered</a:t>
              </a:r>
            </a:p>
          </p:txBody>
        </p:sp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A7BA37D9-A318-471A-BD13-5BEB06ED531E}"/>
                </a:ext>
              </a:extLst>
            </p:cNvPr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/>
            </a:prstGeom>
            <a:solidFill>
              <a:schemeClr val="accent4"/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aleway" panose="020B0503030101060003" pitchFamily="34" charset="0"/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7D81141A-8005-42D4-A4B1-C2E69B42A4EF}"/>
                </a:ext>
              </a:extLst>
            </p:cNvPr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bg1"/>
                  </a:solidFill>
                  <a:latin typeface="Raleway" panose="020B0503030101060003" pitchFamily="34" charset="0"/>
                </a:rPr>
                <a:t>Sing Up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BE7D9DC8-5795-43FD-AA89-4EFD1441D195}"/>
              </a:ext>
            </a:extLst>
          </p:cNvPr>
          <p:cNvGrpSpPr/>
          <p:nvPr/>
        </p:nvGrpSpPr>
        <p:grpSpPr>
          <a:xfrm>
            <a:off x="6485172" y="4234965"/>
            <a:ext cx="1446029" cy="1225044"/>
            <a:chOff x="2034522" y="4234965"/>
            <a:chExt cx="1446029" cy="1225044"/>
          </a:xfrm>
        </p:grpSpPr>
        <p:sp>
          <p:nvSpPr>
            <p:cNvPr id="105" name="Subtitle 6">
              <a:extLst>
                <a:ext uri="{FF2B5EF4-FFF2-40B4-BE49-F238E27FC236}">
                  <a16:creationId xmlns:a16="http://schemas.microsoft.com/office/drawing/2014/main" id="{83D3FA84-BD78-41B8-9323-AE6AED6F4894}"/>
                </a:ext>
              </a:extLst>
            </p:cNvPr>
            <p:cNvSpPr txBox="1">
              <a:spLocks/>
            </p:cNvSpPr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There are many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passages available,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but the majority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suffered</a:t>
              </a:r>
            </a:p>
          </p:txBody>
        </p:sp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6DCE57EE-E5BC-40EC-AC5A-FA8727D967FE}"/>
                </a:ext>
              </a:extLst>
            </p:cNvPr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aleway" panose="020B0503030101060003" pitchFamily="34" charset="0"/>
              </a:endParaRPr>
            </a:p>
          </p:txBody>
        </p:sp>
        <p:sp>
          <p:nvSpPr>
            <p:cNvPr id="107" name="TextBox 106">
              <a:extLst>
                <a:ext uri="{FF2B5EF4-FFF2-40B4-BE49-F238E27FC236}">
                  <a16:creationId xmlns:a16="http://schemas.microsoft.com/office/drawing/2014/main" id="{3B71ABEB-6F59-43EE-8C4B-ABAE62A6B98D}"/>
                </a:ext>
              </a:extLst>
            </p:cNvPr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Raleway" panose="020B0503030101060003" pitchFamily="34" charset="0"/>
                </a:rPr>
                <a:t>Sing Up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B82BF91-DECC-48D6-97D6-394BCCE7BA3F}"/>
              </a:ext>
            </a:extLst>
          </p:cNvPr>
          <p:cNvGrpSpPr/>
          <p:nvPr/>
        </p:nvGrpSpPr>
        <p:grpSpPr>
          <a:xfrm>
            <a:off x="8711449" y="4234965"/>
            <a:ext cx="1446029" cy="1225044"/>
            <a:chOff x="2034522" y="4234965"/>
            <a:chExt cx="1446029" cy="1225044"/>
          </a:xfrm>
        </p:grpSpPr>
        <p:sp>
          <p:nvSpPr>
            <p:cNvPr id="109" name="Subtitle 6">
              <a:extLst>
                <a:ext uri="{FF2B5EF4-FFF2-40B4-BE49-F238E27FC236}">
                  <a16:creationId xmlns:a16="http://schemas.microsoft.com/office/drawing/2014/main" id="{42389E87-9B33-4ABD-9D07-684CE34E84E6}"/>
                </a:ext>
              </a:extLst>
            </p:cNvPr>
            <p:cNvSpPr txBox="1">
              <a:spLocks/>
            </p:cNvSpPr>
            <p:nvPr/>
          </p:nvSpPr>
          <p:spPr>
            <a:xfrm>
              <a:off x="2034522" y="4234965"/>
              <a:ext cx="1446029" cy="736202"/>
            </a:xfrm>
            <a:prstGeom prst="rect">
              <a:avLst/>
            </a:prstGeom>
          </p:spPr>
          <p:txBody>
            <a:bodyPr vert="horz" lIns="91440" tIns="45720" rIns="91440" bIns="45720" numCol="1" spcCol="365760" rtlCol="0" anchor="t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1200" b="0" i="0" kern="1200">
                  <a:solidFill>
                    <a:schemeClr val="accent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b="0" i="0" kern="1200">
                  <a:solidFill>
                    <a:schemeClr val="tx1"/>
                  </a:solidFill>
                  <a:latin typeface="Montserrat Light" charset="0"/>
                  <a:ea typeface="Montserrat Light" charset="0"/>
                  <a:cs typeface="Montserrat Light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There are many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passages available,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but the majority </a:t>
              </a:r>
            </a:p>
            <a:p>
              <a:pPr marL="171450" indent="-171450" algn="l">
                <a:lnSpc>
                  <a:spcPts val="500"/>
                </a:lnSpc>
                <a:buFont typeface="Wingdings" panose="05000000000000000000" pitchFamily="2" charset="2"/>
                <a:buChar char="ü"/>
              </a:pPr>
              <a:r>
                <a:rPr lang="en-US" sz="900" dirty="0">
                  <a:solidFill>
                    <a:schemeClr val="tx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have suffered</a:t>
              </a:r>
            </a:p>
          </p:txBody>
        </p:sp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1E08696F-66D4-4AC0-A048-D8218AFC855C}"/>
                </a:ext>
              </a:extLst>
            </p:cNvPr>
            <p:cNvSpPr/>
            <p:nvPr/>
          </p:nvSpPr>
          <p:spPr>
            <a:xfrm>
              <a:off x="2178246" y="5163159"/>
              <a:ext cx="1101398" cy="296850"/>
            </a:xfrm>
            <a:prstGeom prst="round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aleway" panose="020B0503030101060003" pitchFamily="34" charset="0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121D973-90DD-448A-8800-4BFE2F06E7FE}"/>
                </a:ext>
              </a:extLst>
            </p:cNvPr>
            <p:cNvSpPr txBox="1"/>
            <p:nvPr/>
          </p:nvSpPr>
          <p:spPr>
            <a:xfrm>
              <a:off x="2369582" y="5188474"/>
              <a:ext cx="71872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Raleway" panose="020B0503030101060003" pitchFamily="34" charset="0"/>
                </a:rPr>
                <a:t>Sing Up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92221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>
            <a:extLst>
              <a:ext uri="{FF2B5EF4-FFF2-40B4-BE49-F238E27FC236}">
                <a16:creationId xmlns:a16="http://schemas.microsoft.com/office/drawing/2014/main" id="{9FE0638A-9ABE-4EFD-BAD8-7BD5764CC954}"/>
              </a:ext>
            </a:extLst>
          </p:cNvPr>
          <p:cNvSpPr/>
          <p:nvPr/>
        </p:nvSpPr>
        <p:spPr>
          <a:xfrm rot="10800000" flipH="1" flipV="1">
            <a:off x="1" y="0"/>
            <a:ext cx="12191998" cy="6857999"/>
          </a:xfrm>
          <a:prstGeom prst="rect">
            <a:avLst/>
          </a:prstGeom>
          <a:solidFill>
            <a:schemeClr val="bg2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13F124F-0D9F-4314-9C89-4E64DBAFD4CF}"/>
              </a:ext>
            </a:extLst>
          </p:cNvPr>
          <p:cNvSpPr/>
          <p:nvPr/>
        </p:nvSpPr>
        <p:spPr>
          <a:xfrm rot="10800000" flipH="1" flipV="1">
            <a:off x="3403973" y="1"/>
            <a:ext cx="8058358" cy="5208436"/>
          </a:xfrm>
          <a:custGeom>
            <a:avLst/>
            <a:gdLst>
              <a:gd name="connsiteX0" fmla="*/ 2476352 w 8058359"/>
              <a:gd name="connsiteY0" fmla="*/ 0 h 5208437"/>
              <a:gd name="connsiteX1" fmla="*/ 8058359 w 8058359"/>
              <a:gd name="connsiteY1" fmla="*/ 0 h 5208437"/>
              <a:gd name="connsiteX2" fmla="*/ 2769665 w 8058359"/>
              <a:gd name="connsiteY2" fmla="*/ 5208437 h 5208437"/>
              <a:gd name="connsiteX3" fmla="*/ 0 w 8058359"/>
              <a:gd name="connsiteY3" fmla="*/ 2438772 h 5208437"/>
              <a:gd name="connsiteX4" fmla="*/ 2476352 w 8058359"/>
              <a:gd name="connsiteY4" fmla="*/ 0 h 52084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58359" h="5208437">
                <a:moveTo>
                  <a:pt x="2476352" y="0"/>
                </a:moveTo>
                <a:lnTo>
                  <a:pt x="8058359" y="0"/>
                </a:lnTo>
                <a:lnTo>
                  <a:pt x="2769665" y="5208437"/>
                </a:lnTo>
                <a:lnTo>
                  <a:pt x="0" y="2438772"/>
                </a:lnTo>
                <a:lnTo>
                  <a:pt x="2476352" y="0"/>
                </a:lnTo>
                <a:close/>
              </a:path>
            </a:pathLst>
          </a:custGeom>
          <a:solidFill>
            <a:schemeClr val="bg2">
              <a:lumMod val="75000"/>
              <a:alpha val="48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8DAF4C17-CE11-4C7E-8C53-11532570EE2E}"/>
              </a:ext>
            </a:extLst>
          </p:cNvPr>
          <p:cNvSpPr/>
          <p:nvPr/>
        </p:nvSpPr>
        <p:spPr>
          <a:xfrm rot="10800000" flipH="1" flipV="1">
            <a:off x="6380244" y="0"/>
            <a:ext cx="5811755" cy="6857999"/>
          </a:xfrm>
          <a:custGeom>
            <a:avLst/>
            <a:gdLst>
              <a:gd name="connsiteX0" fmla="*/ 5498487 w 5811756"/>
              <a:gd name="connsiteY0" fmla="*/ 0 h 6858000"/>
              <a:gd name="connsiteX1" fmla="*/ 5811756 w 5811756"/>
              <a:gd name="connsiteY1" fmla="*/ 0 h 6858000"/>
              <a:gd name="connsiteX2" fmla="*/ 5811756 w 5811756"/>
              <a:gd name="connsiteY2" fmla="*/ 2889136 h 6858000"/>
              <a:gd name="connsiteX3" fmla="*/ 1781734 w 5811756"/>
              <a:gd name="connsiteY3" fmla="*/ 6858000 h 6858000"/>
              <a:gd name="connsiteX4" fmla="*/ 1442956 w 5811756"/>
              <a:gd name="connsiteY4" fmla="*/ 6858000 h 6858000"/>
              <a:gd name="connsiteX5" fmla="*/ 0 w 5811756"/>
              <a:gd name="connsiteY5" fmla="*/ 5415044 h 6858000"/>
              <a:gd name="connsiteX6" fmla="*/ 5498487 w 5811756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11756" h="6858000">
                <a:moveTo>
                  <a:pt x="5498487" y="0"/>
                </a:moveTo>
                <a:lnTo>
                  <a:pt x="5811756" y="0"/>
                </a:lnTo>
                <a:lnTo>
                  <a:pt x="5811756" y="2889136"/>
                </a:lnTo>
                <a:lnTo>
                  <a:pt x="1781734" y="6858000"/>
                </a:lnTo>
                <a:lnTo>
                  <a:pt x="1442956" y="6858000"/>
                </a:lnTo>
                <a:lnTo>
                  <a:pt x="0" y="5415044"/>
                </a:lnTo>
                <a:lnTo>
                  <a:pt x="5498487" y="0"/>
                </a:lnTo>
                <a:close/>
              </a:path>
            </a:pathLst>
          </a:custGeom>
          <a:solidFill>
            <a:schemeClr val="bg2">
              <a:lumMod val="75000"/>
              <a:alpha val="48000"/>
            </a:schemeClr>
          </a:solidFill>
          <a:ln>
            <a:noFill/>
          </a:ln>
          <a:effectLst>
            <a:outerShdw blurRad="50800" dist="38100" dir="13500000" algn="br" rotWithShape="0">
              <a:prstClr val="black">
                <a:alpha val="22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755A9A34-2C52-47E2-844D-90AB731A9F05}"/>
              </a:ext>
            </a:extLst>
          </p:cNvPr>
          <p:cNvSpPr/>
          <p:nvPr/>
        </p:nvSpPr>
        <p:spPr>
          <a:xfrm flipH="1" flipV="1">
            <a:off x="0" y="-1"/>
            <a:ext cx="7823199" cy="6857999"/>
          </a:xfrm>
          <a:custGeom>
            <a:avLst/>
            <a:gdLst>
              <a:gd name="connsiteX0" fmla="*/ 0 w 7823199"/>
              <a:gd name="connsiteY0" fmla="*/ 0 h 6858001"/>
              <a:gd name="connsiteX1" fmla="*/ 7823199 w 7823199"/>
              <a:gd name="connsiteY1" fmla="*/ 0 h 6858001"/>
              <a:gd name="connsiteX2" fmla="*/ 7823199 w 7823199"/>
              <a:gd name="connsiteY2" fmla="*/ 6858001 h 6858001"/>
              <a:gd name="connsiteX3" fmla="*/ 6857999 w 7823199"/>
              <a:gd name="connsiteY3" fmla="*/ 6858001 h 6858001"/>
              <a:gd name="connsiteX4" fmla="*/ 0 w 7823199"/>
              <a:gd name="connsiteY4" fmla="*/ 0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823199" h="6858001">
                <a:moveTo>
                  <a:pt x="0" y="0"/>
                </a:moveTo>
                <a:lnTo>
                  <a:pt x="7823199" y="0"/>
                </a:lnTo>
                <a:lnTo>
                  <a:pt x="7823199" y="6858001"/>
                </a:lnTo>
                <a:lnTo>
                  <a:pt x="6857999" y="6858001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75000"/>
              <a:alpha val="52000"/>
            </a:schemeClr>
          </a:solidFill>
          <a:ln>
            <a:noFill/>
          </a:ln>
          <a:effectLst>
            <a:outerShdw blurRad="3810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C1E03E7-6594-4F06-8BF1-1BAF8B52F9A1}"/>
              </a:ext>
            </a:extLst>
          </p:cNvPr>
          <p:cNvGrpSpPr/>
          <p:nvPr/>
        </p:nvGrpSpPr>
        <p:grpSpPr>
          <a:xfrm>
            <a:off x="2264229" y="2710321"/>
            <a:ext cx="7663542" cy="1437357"/>
            <a:chOff x="2264229" y="2710321"/>
            <a:chExt cx="7663542" cy="143735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0AD548C-8A1B-4956-8E78-D051861BCAE3}"/>
                </a:ext>
              </a:extLst>
            </p:cNvPr>
            <p:cNvSpPr txBox="1"/>
            <p:nvPr/>
          </p:nvSpPr>
          <p:spPr>
            <a:xfrm>
              <a:off x="2264229" y="2710321"/>
              <a:ext cx="766354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500" dirty="0">
                  <a:solidFill>
                    <a:schemeClr val="bg1"/>
                  </a:solidFill>
                  <a:effectLst>
                    <a:outerShdw blurRad="317500" dist="38100" algn="l" rotWithShape="0">
                      <a:prstClr val="black">
                        <a:alpha val="40000"/>
                      </a:prstClr>
                    </a:outerShdw>
                  </a:effectLst>
                  <a:latin typeface="Raleway Light" panose="020B0403030101060003" pitchFamily="34" charset="0"/>
                </a:rPr>
                <a:t>Hi, welcome presentation.</a:t>
              </a:r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6DCA113C-81E2-4279-992F-C94543949C89}"/>
                </a:ext>
              </a:extLst>
            </p:cNvPr>
            <p:cNvSpPr/>
            <p:nvPr/>
          </p:nvSpPr>
          <p:spPr>
            <a:xfrm>
              <a:off x="5387975" y="3818478"/>
              <a:ext cx="1416050" cy="329200"/>
            </a:xfrm>
            <a:prstGeom prst="roundRect">
              <a:avLst>
                <a:gd name="adj" fmla="val 438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5091D372-31EB-415D-BBE4-2871351E1121}"/>
                </a:ext>
              </a:extLst>
            </p:cNvPr>
            <p:cNvSpPr txBox="1"/>
            <p:nvPr/>
          </p:nvSpPr>
          <p:spPr>
            <a:xfrm>
              <a:off x="5499100" y="3852273"/>
              <a:ext cx="11938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Raleway" panose="020B0503030101060003" pitchFamily="34" charset="0"/>
                </a:rPr>
                <a:t>LEARN MORE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91412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Pricing Table</a:t>
            </a:r>
          </a:p>
        </p:txBody>
      </p:sp>
      <p:sp>
        <p:nvSpPr>
          <p:cNvPr id="48" name="Freeform 6">
            <a:extLst>
              <a:ext uri="{FF2B5EF4-FFF2-40B4-BE49-F238E27FC236}">
                <a16:creationId xmlns:a16="http://schemas.microsoft.com/office/drawing/2014/main" id="{1CF3657E-DDF6-4E62-A927-EE406B05EDA9}"/>
              </a:ext>
            </a:extLst>
          </p:cNvPr>
          <p:cNvSpPr>
            <a:spLocks/>
          </p:cNvSpPr>
          <p:nvPr/>
        </p:nvSpPr>
        <p:spPr bwMode="auto">
          <a:xfrm>
            <a:off x="2525713" y="2008188"/>
            <a:ext cx="2263775" cy="3752850"/>
          </a:xfrm>
          <a:custGeom>
            <a:avLst/>
            <a:gdLst>
              <a:gd name="T0" fmla="*/ 428 w 428"/>
              <a:gd name="T1" fmla="*/ 695 h 710"/>
              <a:gd name="T2" fmla="*/ 413 w 428"/>
              <a:gd name="T3" fmla="*/ 710 h 710"/>
              <a:gd name="T4" fmla="*/ 15 w 428"/>
              <a:gd name="T5" fmla="*/ 710 h 710"/>
              <a:gd name="T6" fmla="*/ 0 w 428"/>
              <a:gd name="T7" fmla="*/ 695 h 710"/>
              <a:gd name="T8" fmla="*/ 0 w 428"/>
              <a:gd name="T9" fmla="*/ 15 h 710"/>
              <a:gd name="T10" fmla="*/ 15 w 428"/>
              <a:gd name="T11" fmla="*/ 0 h 710"/>
              <a:gd name="T12" fmla="*/ 413 w 428"/>
              <a:gd name="T13" fmla="*/ 0 h 710"/>
              <a:gd name="T14" fmla="*/ 428 w 428"/>
              <a:gd name="T15" fmla="*/ 15 h 710"/>
              <a:gd name="T16" fmla="*/ 428 w 428"/>
              <a:gd name="T17" fmla="*/ 695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8" h="710">
                <a:moveTo>
                  <a:pt x="428" y="695"/>
                </a:moveTo>
                <a:cubicBezTo>
                  <a:pt x="428" y="703"/>
                  <a:pt x="421" y="710"/>
                  <a:pt x="413" y="710"/>
                </a:cubicBezTo>
                <a:cubicBezTo>
                  <a:pt x="15" y="710"/>
                  <a:pt x="15" y="710"/>
                  <a:pt x="15" y="710"/>
                </a:cubicBezTo>
                <a:cubicBezTo>
                  <a:pt x="7" y="710"/>
                  <a:pt x="0" y="703"/>
                  <a:pt x="0" y="69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7" y="0"/>
                  <a:pt x="15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21" y="0"/>
                  <a:pt x="428" y="7"/>
                  <a:pt x="428" y="15"/>
                </a:cubicBezTo>
                <a:lnTo>
                  <a:pt x="428" y="6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Rectangle 7">
            <a:extLst>
              <a:ext uri="{FF2B5EF4-FFF2-40B4-BE49-F238E27FC236}">
                <a16:creationId xmlns:a16="http://schemas.microsoft.com/office/drawing/2014/main" id="{8B140135-C419-4748-8A3B-1A0B4CEE56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713" y="2489200"/>
            <a:ext cx="2263775" cy="140176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Rectangle 8">
            <a:extLst>
              <a:ext uri="{FF2B5EF4-FFF2-40B4-BE49-F238E27FC236}">
                <a16:creationId xmlns:a16="http://schemas.microsoft.com/office/drawing/2014/main" id="{33484EE5-820B-44DE-9D7F-39C08A207D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713" y="2489200"/>
            <a:ext cx="2263775" cy="38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Rectangle 9">
            <a:extLst>
              <a:ext uri="{FF2B5EF4-FFF2-40B4-BE49-F238E27FC236}">
                <a16:creationId xmlns:a16="http://schemas.microsoft.com/office/drawing/2014/main" id="{F64C29A0-A3B9-4F58-839C-7BC0C786A4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25713" y="3852863"/>
            <a:ext cx="2263775" cy="381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10">
            <a:extLst>
              <a:ext uri="{FF2B5EF4-FFF2-40B4-BE49-F238E27FC236}">
                <a16:creationId xmlns:a16="http://schemas.microsoft.com/office/drawing/2014/main" id="{3AB80733-6518-4797-8268-94179FC55F08}"/>
              </a:ext>
            </a:extLst>
          </p:cNvPr>
          <p:cNvSpPr>
            <a:spLocks/>
          </p:cNvSpPr>
          <p:nvPr/>
        </p:nvSpPr>
        <p:spPr bwMode="auto">
          <a:xfrm>
            <a:off x="7413626" y="2008188"/>
            <a:ext cx="2257425" cy="3752850"/>
          </a:xfrm>
          <a:custGeom>
            <a:avLst/>
            <a:gdLst>
              <a:gd name="T0" fmla="*/ 427 w 427"/>
              <a:gd name="T1" fmla="*/ 695 h 710"/>
              <a:gd name="T2" fmla="*/ 413 w 427"/>
              <a:gd name="T3" fmla="*/ 710 h 710"/>
              <a:gd name="T4" fmla="*/ 14 w 427"/>
              <a:gd name="T5" fmla="*/ 710 h 710"/>
              <a:gd name="T6" fmla="*/ 0 w 427"/>
              <a:gd name="T7" fmla="*/ 695 h 710"/>
              <a:gd name="T8" fmla="*/ 0 w 427"/>
              <a:gd name="T9" fmla="*/ 15 h 710"/>
              <a:gd name="T10" fmla="*/ 14 w 427"/>
              <a:gd name="T11" fmla="*/ 0 h 710"/>
              <a:gd name="T12" fmla="*/ 413 w 427"/>
              <a:gd name="T13" fmla="*/ 0 h 710"/>
              <a:gd name="T14" fmla="*/ 427 w 427"/>
              <a:gd name="T15" fmla="*/ 15 h 710"/>
              <a:gd name="T16" fmla="*/ 427 w 427"/>
              <a:gd name="T17" fmla="*/ 695 h 7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27" h="710">
                <a:moveTo>
                  <a:pt x="427" y="695"/>
                </a:moveTo>
                <a:cubicBezTo>
                  <a:pt x="427" y="703"/>
                  <a:pt x="421" y="710"/>
                  <a:pt x="413" y="710"/>
                </a:cubicBezTo>
                <a:cubicBezTo>
                  <a:pt x="14" y="710"/>
                  <a:pt x="14" y="710"/>
                  <a:pt x="14" y="710"/>
                </a:cubicBezTo>
                <a:cubicBezTo>
                  <a:pt x="6" y="710"/>
                  <a:pt x="0" y="703"/>
                  <a:pt x="0" y="695"/>
                </a:cubicBezTo>
                <a:cubicBezTo>
                  <a:pt x="0" y="15"/>
                  <a:pt x="0" y="15"/>
                  <a:pt x="0" y="15"/>
                </a:cubicBezTo>
                <a:cubicBezTo>
                  <a:pt x="0" y="7"/>
                  <a:pt x="6" y="0"/>
                  <a:pt x="14" y="0"/>
                </a:cubicBezTo>
                <a:cubicBezTo>
                  <a:pt x="413" y="0"/>
                  <a:pt x="413" y="0"/>
                  <a:pt x="413" y="0"/>
                </a:cubicBezTo>
                <a:cubicBezTo>
                  <a:pt x="421" y="0"/>
                  <a:pt x="427" y="7"/>
                  <a:pt x="427" y="15"/>
                </a:cubicBezTo>
                <a:lnTo>
                  <a:pt x="427" y="695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Rectangle 11">
            <a:extLst>
              <a:ext uri="{FF2B5EF4-FFF2-40B4-BE49-F238E27FC236}">
                <a16:creationId xmlns:a16="http://schemas.microsoft.com/office/drawing/2014/main" id="{9BB5AEAB-4E7A-447F-B1C8-4BB7E12C3B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3626" y="2489200"/>
            <a:ext cx="2257425" cy="140176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Rectangle 12">
            <a:extLst>
              <a:ext uri="{FF2B5EF4-FFF2-40B4-BE49-F238E27FC236}">
                <a16:creationId xmlns:a16="http://schemas.microsoft.com/office/drawing/2014/main" id="{4C76CB47-8E7A-426F-82DE-956F4E4A9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3626" y="2489200"/>
            <a:ext cx="2257425" cy="381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Rectangle 13">
            <a:extLst>
              <a:ext uri="{FF2B5EF4-FFF2-40B4-BE49-F238E27FC236}">
                <a16:creationId xmlns:a16="http://schemas.microsoft.com/office/drawing/2014/main" id="{2C710EEB-6CCA-457B-81D7-8B87F3472F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13626" y="3852863"/>
            <a:ext cx="2257425" cy="381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4">
            <a:extLst>
              <a:ext uri="{FF2B5EF4-FFF2-40B4-BE49-F238E27FC236}">
                <a16:creationId xmlns:a16="http://schemas.microsoft.com/office/drawing/2014/main" id="{10D7B634-2967-4C86-8C54-8C6187F6AB32}"/>
              </a:ext>
            </a:extLst>
          </p:cNvPr>
          <p:cNvSpPr>
            <a:spLocks/>
          </p:cNvSpPr>
          <p:nvPr/>
        </p:nvSpPr>
        <p:spPr bwMode="auto">
          <a:xfrm>
            <a:off x="4868863" y="1855787"/>
            <a:ext cx="2459038" cy="4059238"/>
          </a:xfrm>
          <a:custGeom>
            <a:avLst/>
            <a:gdLst>
              <a:gd name="T0" fmla="*/ 465 w 465"/>
              <a:gd name="T1" fmla="*/ 752 h 768"/>
              <a:gd name="T2" fmla="*/ 449 w 465"/>
              <a:gd name="T3" fmla="*/ 768 h 768"/>
              <a:gd name="T4" fmla="*/ 16 w 465"/>
              <a:gd name="T5" fmla="*/ 768 h 768"/>
              <a:gd name="T6" fmla="*/ 0 w 465"/>
              <a:gd name="T7" fmla="*/ 752 h 768"/>
              <a:gd name="T8" fmla="*/ 0 w 465"/>
              <a:gd name="T9" fmla="*/ 16 h 768"/>
              <a:gd name="T10" fmla="*/ 16 w 465"/>
              <a:gd name="T11" fmla="*/ 0 h 768"/>
              <a:gd name="T12" fmla="*/ 449 w 465"/>
              <a:gd name="T13" fmla="*/ 0 h 768"/>
              <a:gd name="T14" fmla="*/ 465 w 465"/>
              <a:gd name="T15" fmla="*/ 16 h 768"/>
              <a:gd name="T16" fmla="*/ 465 w 465"/>
              <a:gd name="T17" fmla="*/ 752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65" h="768">
                <a:moveTo>
                  <a:pt x="465" y="752"/>
                </a:moveTo>
                <a:cubicBezTo>
                  <a:pt x="465" y="761"/>
                  <a:pt x="458" y="768"/>
                  <a:pt x="449" y="768"/>
                </a:cubicBezTo>
                <a:cubicBezTo>
                  <a:pt x="16" y="768"/>
                  <a:pt x="16" y="768"/>
                  <a:pt x="16" y="768"/>
                </a:cubicBezTo>
                <a:cubicBezTo>
                  <a:pt x="7" y="768"/>
                  <a:pt x="0" y="761"/>
                  <a:pt x="0" y="752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449" y="0"/>
                  <a:pt x="449" y="0"/>
                  <a:pt x="449" y="0"/>
                </a:cubicBezTo>
                <a:cubicBezTo>
                  <a:pt x="458" y="0"/>
                  <a:pt x="465" y="7"/>
                  <a:pt x="465" y="16"/>
                </a:cubicBezTo>
                <a:lnTo>
                  <a:pt x="465" y="7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Rectangle 15">
            <a:extLst>
              <a:ext uri="{FF2B5EF4-FFF2-40B4-BE49-F238E27FC236}">
                <a16:creationId xmlns:a16="http://schemas.microsoft.com/office/drawing/2014/main" id="{103841CB-A152-44EF-9973-A67D66E52D1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8863" y="2378075"/>
            <a:ext cx="2459038" cy="152241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Rectangle 16">
            <a:extLst>
              <a:ext uri="{FF2B5EF4-FFF2-40B4-BE49-F238E27FC236}">
                <a16:creationId xmlns:a16="http://schemas.microsoft.com/office/drawing/2014/main" id="{AE5F4B9F-8D66-45F4-A083-5DD999974C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8863" y="2378075"/>
            <a:ext cx="2459038" cy="4286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Rectangle 17">
            <a:extLst>
              <a:ext uri="{FF2B5EF4-FFF2-40B4-BE49-F238E27FC236}">
                <a16:creationId xmlns:a16="http://schemas.microsoft.com/office/drawing/2014/main" id="{E5DBF9E7-CED7-46AD-85D3-5F3550E369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68863" y="3863975"/>
            <a:ext cx="2459038" cy="36513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21">
            <a:extLst>
              <a:ext uri="{FF2B5EF4-FFF2-40B4-BE49-F238E27FC236}">
                <a16:creationId xmlns:a16="http://schemas.microsoft.com/office/drawing/2014/main" id="{A68F0411-26E0-48B5-ACBA-5D2FADE8C3B8}"/>
              </a:ext>
            </a:extLst>
          </p:cNvPr>
          <p:cNvSpPr>
            <a:spLocks/>
          </p:cNvSpPr>
          <p:nvPr/>
        </p:nvSpPr>
        <p:spPr bwMode="auto">
          <a:xfrm>
            <a:off x="3089275" y="5095194"/>
            <a:ext cx="1136650" cy="433388"/>
          </a:xfrm>
          <a:custGeom>
            <a:avLst/>
            <a:gdLst>
              <a:gd name="T0" fmla="*/ 215 w 215"/>
              <a:gd name="T1" fmla="*/ 71 h 80"/>
              <a:gd name="T2" fmla="*/ 205 w 215"/>
              <a:gd name="T3" fmla="*/ 80 h 80"/>
              <a:gd name="T4" fmla="*/ 10 w 215"/>
              <a:gd name="T5" fmla="*/ 80 h 80"/>
              <a:gd name="T6" fmla="*/ 0 w 215"/>
              <a:gd name="T7" fmla="*/ 71 h 80"/>
              <a:gd name="T8" fmla="*/ 0 w 215"/>
              <a:gd name="T9" fmla="*/ 10 h 80"/>
              <a:gd name="T10" fmla="*/ 10 w 215"/>
              <a:gd name="T11" fmla="*/ 0 h 80"/>
              <a:gd name="T12" fmla="*/ 205 w 215"/>
              <a:gd name="T13" fmla="*/ 0 h 80"/>
              <a:gd name="T14" fmla="*/ 215 w 215"/>
              <a:gd name="T15" fmla="*/ 10 h 80"/>
              <a:gd name="T16" fmla="*/ 215 w 215"/>
              <a:gd name="T17" fmla="*/ 71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5" h="80">
                <a:moveTo>
                  <a:pt x="215" y="71"/>
                </a:moveTo>
                <a:cubicBezTo>
                  <a:pt x="215" y="76"/>
                  <a:pt x="211" y="80"/>
                  <a:pt x="205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4" y="80"/>
                  <a:pt x="0" y="76"/>
                  <a:pt x="0" y="7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11" y="0"/>
                  <a:pt x="215" y="5"/>
                  <a:pt x="215" y="10"/>
                </a:cubicBezTo>
                <a:lnTo>
                  <a:pt x="215" y="71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22">
            <a:extLst>
              <a:ext uri="{FF2B5EF4-FFF2-40B4-BE49-F238E27FC236}">
                <a16:creationId xmlns:a16="http://schemas.microsoft.com/office/drawing/2014/main" id="{63B438FC-C3ED-4DFD-BE83-F654E1EDBF40}"/>
              </a:ext>
            </a:extLst>
          </p:cNvPr>
          <p:cNvSpPr>
            <a:spLocks/>
          </p:cNvSpPr>
          <p:nvPr/>
        </p:nvSpPr>
        <p:spPr bwMode="auto">
          <a:xfrm>
            <a:off x="7974807" y="5095194"/>
            <a:ext cx="1135063" cy="433388"/>
          </a:xfrm>
          <a:custGeom>
            <a:avLst/>
            <a:gdLst>
              <a:gd name="T0" fmla="*/ 215 w 215"/>
              <a:gd name="T1" fmla="*/ 71 h 80"/>
              <a:gd name="T2" fmla="*/ 205 w 215"/>
              <a:gd name="T3" fmla="*/ 80 h 80"/>
              <a:gd name="T4" fmla="*/ 10 w 215"/>
              <a:gd name="T5" fmla="*/ 80 h 80"/>
              <a:gd name="T6" fmla="*/ 0 w 215"/>
              <a:gd name="T7" fmla="*/ 71 h 80"/>
              <a:gd name="T8" fmla="*/ 0 w 215"/>
              <a:gd name="T9" fmla="*/ 10 h 80"/>
              <a:gd name="T10" fmla="*/ 10 w 215"/>
              <a:gd name="T11" fmla="*/ 0 h 80"/>
              <a:gd name="T12" fmla="*/ 205 w 215"/>
              <a:gd name="T13" fmla="*/ 0 h 80"/>
              <a:gd name="T14" fmla="*/ 215 w 215"/>
              <a:gd name="T15" fmla="*/ 10 h 80"/>
              <a:gd name="T16" fmla="*/ 215 w 215"/>
              <a:gd name="T17" fmla="*/ 71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5" h="80">
                <a:moveTo>
                  <a:pt x="215" y="71"/>
                </a:moveTo>
                <a:cubicBezTo>
                  <a:pt x="215" y="76"/>
                  <a:pt x="211" y="80"/>
                  <a:pt x="205" y="80"/>
                </a:cubicBezTo>
                <a:cubicBezTo>
                  <a:pt x="10" y="80"/>
                  <a:pt x="10" y="80"/>
                  <a:pt x="10" y="80"/>
                </a:cubicBezTo>
                <a:cubicBezTo>
                  <a:pt x="4" y="80"/>
                  <a:pt x="0" y="76"/>
                  <a:pt x="0" y="71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205" y="0"/>
                  <a:pt x="205" y="0"/>
                  <a:pt x="205" y="0"/>
                </a:cubicBezTo>
                <a:cubicBezTo>
                  <a:pt x="211" y="0"/>
                  <a:pt x="215" y="5"/>
                  <a:pt x="215" y="10"/>
                </a:cubicBezTo>
                <a:lnTo>
                  <a:pt x="215" y="71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23">
            <a:extLst>
              <a:ext uri="{FF2B5EF4-FFF2-40B4-BE49-F238E27FC236}">
                <a16:creationId xmlns:a16="http://schemas.microsoft.com/office/drawing/2014/main" id="{C515FD56-2B70-4673-8B14-AE79251BE98F}"/>
              </a:ext>
            </a:extLst>
          </p:cNvPr>
          <p:cNvSpPr>
            <a:spLocks/>
          </p:cNvSpPr>
          <p:nvPr/>
        </p:nvSpPr>
        <p:spPr bwMode="auto">
          <a:xfrm>
            <a:off x="5467351" y="5180919"/>
            <a:ext cx="1262063" cy="482600"/>
          </a:xfrm>
          <a:custGeom>
            <a:avLst/>
            <a:gdLst>
              <a:gd name="T0" fmla="*/ 239 w 239"/>
              <a:gd name="T1" fmla="*/ 79 h 89"/>
              <a:gd name="T2" fmla="*/ 228 w 239"/>
              <a:gd name="T3" fmla="*/ 89 h 89"/>
              <a:gd name="T4" fmla="*/ 11 w 239"/>
              <a:gd name="T5" fmla="*/ 89 h 89"/>
              <a:gd name="T6" fmla="*/ 0 w 239"/>
              <a:gd name="T7" fmla="*/ 79 h 89"/>
              <a:gd name="T8" fmla="*/ 0 w 239"/>
              <a:gd name="T9" fmla="*/ 11 h 89"/>
              <a:gd name="T10" fmla="*/ 11 w 239"/>
              <a:gd name="T11" fmla="*/ 0 h 89"/>
              <a:gd name="T12" fmla="*/ 228 w 239"/>
              <a:gd name="T13" fmla="*/ 0 h 89"/>
              <a:gd name="T14" fmla="*/ 239 w 239"/>
              <a:gd name="T15" fmla="*/ 11 h 89"/>
              <a:gd name="T16" fmla="*/ 239 w 239"/>
              <a:gd name="T17" fmla="*/ 7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9" h="89">
                <a:moveTo>
                  <a:pt x="239" y="79"/>
                </a:moveTo>
                <a:cubicBezTo>
                  <a:pt x="239" y="84"/>
                  <a:pt x="234" y="89"/>
                  <a:pt x="228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4" y="0"/>
                  <a:pt x="239" y="5"/>
                  <a:pt x="239" y="11"/>
                </a:cubicBezTo>
                <a:lnTo>
                  <a:pt x="239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1982248-7402-4814-9C87-72FE7803C098}"/>
              </a:ext>
            </a:extLst>
          </p:cNvPr>
          <p:cNvSpPr txBox="1"/>
          <p:nvPr/>
        </p:nvSpPr>
        <p:spPr>
          <a:xfrm>
            <a:off x="2764631" y="2097821"/>
            <a:ext cx="1785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Basic package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2D6951BE-488B-4D35-BD36-400C9FB16EE0}"/>
              </a:ext>
            </a:extLst>
          </p:cNvPr>
          <p:cNvSpPr txBox="1"/>
          <p:nvPr/>
        </p:nvSpPr>
        <p:spPr>
          <a:xfrm>
            <a:off x="7413625" y="2097821"/>
            <a:ext cx="22574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Enterprise package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C1C50E8-C3D1-4AB4-8E6A-1D278D04E055}"/>
              </a:ext>
            </a:extLst>
          </p:cNvPr>
          <p:cNvSpPr txBox="1"/>
          <p:nvPr/>
        </p:nvSpPr>
        <p:spPr>
          <a:xfrm>
            <a:off x="5203031" y="1986608"/>
            <a:ext cx="17859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Pro package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A1B26F3-6BB3-4444-A56A-108A6526C619}"/>
              </a:ext>
            </a:extLst>
          </p:cNvPr>
          <p:cNvSpPr txBox="1"/>
          <p:nvPr/>
        </p:nvSpPr>
        <p:spPr>
          <a:xfrm>
            <a:off x="3175131" y="5150306"/>
            <a:ext cx="9649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Raleway" panose="020B0503030101060003" pitchFamily="34" charset="0"/>
              </a:rPr>
              <a:t>Sign up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EE9D6FB-C168-494E-8810-DFB34AFF96BD}"/>
              </a:ext>
            </a:extLst>
          </p:cNvPr>
          <p:cNvSpPr txBox="1"/>
          <p:nvPr/>
        </p:nvSpPr>
        <p:spPr>
          <a:xfrm>
            <a:off x="8059869" y="5150306"/>
            <a:ext cx="9649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Raleway" panose="020B0503030101060003" pitchFamily="34" charset="0"/>
              </a:rPr>
              <a:t>Sign up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137B44F-9DF3-4F12-9C97-E27B48766508}"/>
              </a:ext>
            </a:extLst>
          </p:cNvPr>
          <p:cNvSpPr txBox="1"/>
          <p:nvPr/>
        </p:nvSpPr>
        <p:spPr>
          <a:xfrm>
            <a:off x="5615913" y="5260637"/>
            <a:ext cx="96493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latin typeface="Raleway" panose="020B0503030101060003" pitchFamily="34" charset="0"/>
              </a:rPr>
              <a:t>Sign up</a:t>
            </a:r>
          </a:p>
        </p:txBody>
      </p:sp>
      <p:sp>
        <p:nvSpPr>
          <p:cNvPr id="81" name="Freeform 27">
            <a:extLst>
              <a:ext uri="{FF2B5EF4-FFF2-40B4-BE49-F238E27FC236}">
                <a16:creationId xmlns:a16="http://schemas.microsoft.com/office/drawing/2014/main" id="{D9B772BA-FA39-4207-93C2-C2E4E074F27A}"/>
              </a:ext>
            </a:extLst>
          </p:cNvPr>
          <p:cNvSpPr>
            <a:spLocks noEditPoints="1"/>
          </p:cNvSpPr>
          <p:nvPr/>
        </p:nvSpPr>
        <p:spPr bwMode="auto">
          <a:xfrm>
            <a:off x="2785838" y="2915826"/>
            <a:ext cx="591856" cy="548512"/>
          </a:xfrm>
          <a:custGeom>
            <a:avLst/>
            <a:gdLst>
              <a:gd name="T0" fmla="*/ 3 w 99"/>
              <a:gd name="T1" fmla="*/ 65 h 90"/>
              <a:gd name="T2" fmla="*/ 0 w 99"/>
              <a:gd name="T3" fmla="*/ 87 h 90"/>
              <a:gd name="T4" fmla="*/ 96 w 99"/>
              <a:gd name="T5" fmla="*/ 90 h 90"/>
              <a:gd name="T6" fmla="*/ 99 w 99"/>
              <a:gd name="T7" fmla="*/ 64 h 90"/>
              <a:gd name="T8" fmla="*/ 46 w 99"/>
              <a:gd name="T9" fmla="*/ 81 h 90"/>
              <a:gd name="T10" fmla="*/ 10 w 99"/>
              <a:gd name="T11" fmla="*/ 82 h 90"/>
              <a:gd name="T12" fmla="*/ 9 w 99"/>
              <a:gd name="T13" fmla="*/ 74 h 90"/>
              <a:gd name="T14" fmla="*/ 45 w 99"/>
              <a:gd name="T15" fmla="*/ 73 h 90"/>
              <a:gd name="T16" fmla="*/ 46 w 99"/>
              <a:gd name="T17" fmla="*/ 81 h 90"/>
              <a:gd name="T18" fmla="*/ 52 w 99"/>
              <a:gd name="T19" fmla="*/ 77 h 90"/>
              <a:gd name="T20" fmla="*/ 62 w 99"/>
              <a:gd name="T21" fmla="*/ 77 h 90"/>
              <a:gd name="T22" fmla="*/ 85 w 99"/>
              <a:gd name="T23" fmla="*/ 81 h 90"/>
              <a:gd name="T24" fmla="*/ 85 w 99"/>
              <a:gd name="T25" fmla="*/ 74 h 90"/>
              <a:gd name="T26" fmla="*/ 85 w 99"/>
              <a:gd name="T27" fmla="*/ 81 h 90"/>
              <a:gd name="T28" fmla="*/ 3 w 99"/>
              <a:gd name="T29" fmla="*/ 34 h 90"/>
              <a:gd name="T30" fmla="*/ 0 w 99"/>
              <a:gd name="T31" fmla="*/ 56 h 90"/>
              <a:gd name="T32" fmla="*/ 96 w 99"/>
              <a:gd name="T33" fmla="*/ 59 h 90"/>
              <a:gd name="T34" fmla="*/ 99 w 99"/>
              <a:gd name="T35" fmla="*/ 37 h 90"/>
              <a:gd name="T36" fmla="*/ 46 w 99"/>
              <a:gd name="T37" fmla="*/ 50 h 90"/>
              <a:gd name="T38" fmla="*/ 10 w 99"/>
              <a:gd name="T39" fmla="*/ 51 h 90"/>
              <a:gd name="T40" fmla="*/ 9 w 99"/>
              <a:gd name="T41" fmla="*/ 43 h 90"/>
              <a:gd name="T42" fmla="*/ 45 w 99"/>
              <a:gd name="T43" fmla="*/ 42 h 90"/>
              <a:gd name="T44" fmla="*/ 46 w 99"/>
              <a:gd name="T45" fmla="*/ 50 h 90"/>
              <a:gd name="T46" fmla="*/ 52 w 99"/>
              <a:gd name="T47" fmla="*/ 47 h 90"/>
              <a:gd name="T48" fmla="*/ 62 w 99"/>
              <a:gd name="T49" fmla="*/ 47 h 90"/>
              <a:gd name="T50" fmla="*/ 85 w 99"/>
              <a:gd name="T51" fmla="*/ 50 h 90"/>
              <a:gd name="T52" fmla="*/ 85 w 99"/>
              <a:gd name="T53" fmla="*/ 43 h 90"/>
              <a:gd name="T54" fmla="*/ 85 w 99"/>
              <a:gd name="T55" fmla="*/ 50 h 90"/>
              <a:gd name="T56" fmla="*/ 96 w 99"/>
              <a:gd name="T57" fmla="*/ 29 h 90"/>
              <a:gd name="T58" fmla="*/ 73 w 99"/>
              <a:gd name="T59" fmla="*/ 2 h 90"/>
              <a:gd name="T60" fmla="*/ 27 w 99"/>
              <a:gd name="T61" fmla="*/ 0 h 90"/>
              <a:gd name="T62" fmla="*/ 6 w 99"/>
              <a:gd name="T63" fmla="*/ 2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9" h="90">
                <a:moveTo>
                  <a:pt x="96" y="65"/>
                </a:moveTo>
                <a:cubicBezTo>
                  <a:pt x="3" y="65"/>
                  <a:pt x="3" y="65"/>
                  <a:pt x="3" y="65"/>
                </a:cubicBezTo>
                <a:cubicBezTo>
                  <a:pt x="2" y="65"/>
                  <a:pt x="0" y="62"/>
                  <a:pt x="0" y="64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89"/>
                  <a:pt x="2" y="90"/>
                  <a:pt x="3" y="90"/>
                </a:cubicBezTo>
                <a:cubicBezTo>
                  <a:pt x="96" y="90"/>
                  <a:pt x="96" y="90"/>
                  <a:pt x="96" y="90"/>
                </a:cubicBezTo>
                <a:cubicBezTo>
                  <a:pt x="97" y="90"/>
                  <a:pt x="99" y="89"/>
                  <a:pt x="99" y="87"/>
                </a:cubicBezTo>
                <a:cubicBezTo>
                  <a:pt x="99" y="64"/>
                  <a:pt x="99" y="64"/>
                  <a:pt x="99" y="64"/>
                </a:cubicBezTo>
                <a:cubicBezTo>
                  <a:pt x="99" y="62"/>
                  <a:pt x="97" y="65"/>
                  <a:pt x="96" y="65"/>
                </a:cubicBezTo>
                <a:close/>
                <a:moveTo>
                  <a:pt x="46" y="81"/>
                </a:moveTo>
                <a:cubicBezTo>
                  <a:pt x="46" y="82"/>
                  <a:pt x="46" y="82"/>
                  <a:pt x="45" y="82"/>
                </a:cubicBezTo>
                <a:cubicBezTo>
                  <a:pt x="10" y="82"/>
                  <a:pt x="10" y="82"/>
                  <a:pt x="10" y="82"/>
                </a:cubicBezTo>
                <a:cubicBezTo>
                  <a:pt x="10" y="82"/>
                  <a:pt x="9" y="82"/>
                  <a:pt x="9" y="81"/>
                </a:cubicBezTo>
                <a:cubicBezTo>
                  <a:pt x="9" y="74"/>
                  <a:pt x="9" y="74"/>
                  <a:pt x="9" y="74"/>
                </a:cubicBezTo>
                <a:cubicBezTo>
                  <a:pt x="9" y="73"/>
                  <a:pt x="10" y="73"/>
                  <a:pt x="10" y="73"/>
                </a:cubicBezTo>
                <a:cubicBezTo>
                  <a:pt x="45" y="73"/>
                  <a:pt x="45" y="73"/>
                  <a:pt x="45" y="73"/>
                </a:cubicBezTo>
                <a:cubicBezTo>
                  <a:pt x="46" y="73"/>
                  <a:pt x="46" y="73"/>
                  <a:pt x="46" y="74"/>
                </a:cubicBezTo>
                <a:lnTo>
                  <a:pt x="46" y="81"/>
                </a:lnTo>
                <a:close/>
                <a:moveTo>
                  <a:pt x="57" y="83"/>
                </a:moveTo>
                <a:cubicBezTo>
                  <a:pt x="54" y="83"/>
                  <a:pt x="52" y="80"/>
                  <a:pt x="52" y="77"/>
                </a:cubicBezTo>
                <a:cubicBezTo>
                  <a:pt x="52" y="74"/>
                  <a:pt x="54" y="72"/>
                  <a:pt x="57" y="72"/>
                </a:cubicBezTo>
                <a:cubicBezTo>
                  <a:pt x="60" y="72"/>
                  <a:pt x="62" y="74"/>
                  <a:pt x="62" y="77"/>
                </a:cubicBezTo>
                <a:cubicBezTo>
                  <a:pt x="62" y="80"/>
                  <a:pt x="60" y="83"/>
                  <a:pt x="57" y="83"/>
                </a:cubicBezTo>
                <a:close/>
                <a:moveTo>
                  <a:pt x="85" y="81"/>
                </a:moveTo>
                <a:cubicBezTo>
                  <a:pt x="83" y="81"/>
                  <a:pt x="81" y="79"/>
                  <a:pt x="81" y="77"/>
                </a:cubicBezTo>
                <a:cubicBezTo>
                  <a:pt x="81" y="76"/>
                  <a:pt x="83" y="74"/>
                  <a:pt x="85" y="74"/>
                </a:cubicBezTo>
                <a:cubicBezTo>
                  <a:pt x="86" y="74"/>
                  <a:pt x="88" y="76"/>
                  <a:pt x="88" y="77"/>
                </a:cubicBezTo>
                <a:cubicBezTo>
                  <a:pt x="88" y="79"/>
                  <a:pt x="86" y="81"/>
                  <a:pt x="85" y="81"/>
                </a:cubicBezTo>
                <a:close/>
                <a:moveTo>
                  <a:pt x="96" y="34"/>
                </a:moveTo>
                <a:cubicBezTo>
                  <a:pt x="3" y="34"/>
                  <a:pt x="3" y="34"/>
                  <a:pt x="3" y="34"/>
                </a:cubicBezTo>
                <a:cubicBezTo>
                  <a:pt x="2" y="34"/>
                  <a:pt x="0" y="35"/>
                  <a:pt x="0" y="37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8"/>
                  <a:pt x="2" y="59"/>
                  <a:pt x="3" y="59"/>
                </a:cubicBezTo>
                <a:cubicBezTo>
                  <a:pt x="96" y="59"/>
                  <a:pt x="96" y="59"/>
                  <a:pt x="96" y="59"/>
                </a:cubicBezTo>
                <a:cubicBezTo>
                  <a:pt x="97" y="59"/>
                  <a:pt x="99" y="58"/>
                  <a:pt x="99" y="56"/>
                </a:cubicBezTo>
                <a:cubicBezTo>
                  <a:pt x="99" y="37"/>
                  <a:pt x="99" y="37"/>
                  <a:pt x="99" y="37"/>
                </a:cubicBezTo>
                <a:cubicBezTo>
                  <a:pt x="99" y="35"/>
                  <a:pt x="97" y="34"/>
                  <a:pt x="96" y="34"/>
                </a:cubicBezTo>
                <a:close/>
                <a:moveTo>
                  <a:pt x="46" y="50"/>
                </a:moveTo>
                <a:cubicBezTo>
                  <a:pt x="46" y="51"/>
                  <a:pt x="46" y="51"/>
                  <a:pt x="45" y="51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1"/>
                  <a:pt x="9" y="51"/>
                  <a:pt x="9" y="50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10" y="42"/>
                  <a:pt x="10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6" y="42"/>
                  <a:pt x="46" y="42"/>
                  <a:pt x="46" y="43"/>
                </a:cubicBezTo>
                <a:lnTo>
                  <a:pt x="46" y="50"/>
                </a:lnTo>
                <a:close/>
                <a:moveTo>
                  <a:pt x="57" y="52"/>
                </a:moveTo>
                <a:cubicBezTo>
                  <a:pt x="54" y="52"/>
                  <a:pt x="52" y="49"/>
                  <a:pt x="52" y="47"/>
                </a:cubicBezTo>
                <a:cubicBezTo>
                  <a:pt x="52" y="44"/>
                  <a:pt x="54" y="41"/>
                  <a:pt x="57" y="41"/>
                </a:cubicBezTo>
                <a:cubicBezTo>
                  <a:pt x="60" y="41"/>
                  <a:pt x="62" y="44"/>
                  <a:pt x="62" y="47"/>
                </a:cubicBezTo>
                <a:cubicBezTo>
                  <a:pt x="62" y="49"/>
                  <a:pt x="60" y="52"/>
                  <a:pt x="57" y="52"/>
                </a:cubicBezTo>
                <a:close/>
                <a:moveTo>
                  <a:pt x="85" y="50"/>
                </a:moveTo>
                <a:cubicBezTo>
                  <a:pt x="83" y="50"/>
                  <a:pt x="81" y="48"/>
                  <a:pt x="81" y="47"/>
                </a:cubicBezTo>
                <a:cubicBezTo>
                  <a:pt x="81" y="45"/>
                  <a:pt x="83" y="43"/>
                  <a:pt x="85" y="43"/>
                </a:cubicBezTo>
                <a:cubicBezTo>
                  <a:pt x="86" y="43"/>
                  <a:pt x="88" y="45"/>
                  <a:pt x="88" y="47"/>
                </a:cubicBezTo>
                <a:cubicBezTo>
                  <a:pt x="88" y="48"/>
                  <a:pt x="86" y="50"/>
                  <a:pt x="85" y="50"/>
                </a:cubicBezTo>
                <a:close/>
                <a:moveTo>
                  <a:pt x="3" y="29"/>
                </a:moveTo>
                <a:cubicBezTo>
                  <a:pt x="96" y="29"/>
                  <a:pt x="96" y="29"/>
                  <a:pt x="96" y="29"/>
                </a:cubicBezTo>
                <a:cubicBezTo>
                  <a:pt x="97" y="29"/>
                  <a:pt x="96" y="26"/>
                  <a:pt x="92" y="22"/>
                </a:cubicBezTo>
                <a:cubicBezTo>
                  <a:pt x="73" y="2"/>
                  <a:pt x="73" y="2"/>
                  <a:pt x="73" y="2"/>
                </a:cubicBezTo>
                <a:cubicBezTo>
                  <a:pt x="72" y="1"/>
                  <a:pt x="71" y="0"/>
                  <a:pt x="70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6" y="0"/>
                  <a:pt x="24" y="1"/>
                  <a:pt x="23" y="2"/>
                </a:cubicBezTo>
                <a:cubicBezTo>
                  <a:pt x="6" y="22"/>
                  <a:pt x="6" y="22"/>
                  <a:pt x="6" y="22"/>
                </a:cubicBezTo>
                <a:cubicBezTo>
                  <a:pt x="3" y="26"/>
                  <a:pt x="2" y="29"/>
                  <a:pt x="3" y="2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28">
            <a:extLst>
              <a:ext uri="{FF2B5EF4-FFF2-40B4-BE49-F238E27FC236}">
                <a16:creationId xmlns:a16="http://schemas.microsoft.com/office/drawing/2014/main" id="{038F1497-BC71-476D-8819-A0A951139E05}"/>
              </a:ext>
            </a:extLst>
          </p:cNvPr>
          <p:cNvSpPr>
            <a:spLocks noEditPoints="1"/>
          </p:cNvSpPr>
          <p:nvPr/>
        </p:nvSpPr>
        <p:spPr bwMode="auto">
          <a:xfrm>
            <a:off x="7610283" y="2838855"/>
            <a:ext cx="609792" cy="702454"/>
          </a:xfrm>
          <a:custGeom>
            <a:avLst/>
            <a:gdLst>
              <a:gd name="T0" fmla="*/ 38 w 102"/>
              <a:gd name="T1" fmla="*/ 50 h 115"/>
              <a:gd name="T2" fmla="*/ 33 w 102"/>
              <a:gd name="T3" fmla="*/ 55 h 115"/>
              <a:gd name="T4" fmla="*/ 38 w 102"/>
              <a:gd name="T5" fmla="*/ 60 h 115"/>
              <a:gd name="T6" fmla="*/ 43 w 102"/>
              <a:gd name="T7" fmla="*/ 55 h 115"/>
              <a:gd name="T8" fmla="*/ 38 w 102"/>
              <a:gd name="T9" fmla="*/ 50 h 115"/>
              <a:gd name="T10" fmla="*/ 64 w 102"/>
              <a:gd name="T11" fmla="*/ 50 h 115"/>
              <a:gd name="T12" fmla="*/ 59 w 102"/>
              <a:gd name="T13" fmla="*/ 55 h 115"/>
              <a:gd name="T14" fmla="*/ 64 w 102"/>
              <a:gd name="T15" fmla="*/ 60 h 115"/>
              <a:gd name="T16" fmla="*/ 69 w 102"/>
              <a:gd name="T17" fmla="*/ 55 h 115"/>
              <a:gd name="T18" fmla="*/ 64 w 102"/>
              <a:gd name="T19" fmla="*/ 50 h 115"/>
              <a:gd name="T20" fmla="*/ 37 w 102"/>
              <a:gd name="T21" fmla="*/ 100 h 115"/>
              <a:gd name="T22" fmla="*/ 28 w 102"/>
              <a:gd name="T23" fmla="*/ 112 h 115"/>
              <a:gd name="T24" fmla="*/ 50 w 102"/>
              <a:gd name="T25" fmla="*/ 109 h 115"/>
              <a:gd name="T26" fmla="*/ 82 w 102"/>
              <a:gd name="T27" fmla="*/ 114 h 115"/>
              <a:gd name="T28" fmla="*/ 81 w 102"/>
              <a:gd name="T29" fmla="*/ 107 h 115"/>
              <a:gd name="T30" fmla="*/ 74 w 102"/>
              <a:gd name="T31" fmla="*/ 101 h 115"/>
              <a:gd name="T32" fmla="*/ 72 w 102"/>
              <a:gd name="T33" fmla="*/ 91 h 115"/>
              <a:gd name="T34" fmla="*/ 86 w 102"/>
              <a:gd name="T35" fmla="*/ 71 h 115"/>
              <a:gd name="T36" fmla="*/ 93 w 102"/>
              <a:gd name="T37" fmla="*/ 71 h 115"/>
              <a:gd name="T38" fmla="*/ 102 w 102"/>
              <a:gd name="T39" fmla="*/ 62 h 115"/>
              <a:gd name="T40" fmla="*/ 102 w 102"/>
              <a:gd name="T41" fmla="*/ 52 h 115"/>
              <a:gd name="T42" fmla="*/ 97 w 102"/>
              <a:gd name="T43" fmla="*/ 44 h 115"/>
              <a:gd name="T44" fmla="*/ 85 w 102"/>
              <a:gd name="T45" fmla="*/ 11 h 115"/>
              <a:gd name="T46" fmla="*/ 51 w 102"/>
              <a:gd name="T47" fmla="*/ 0 h 115"/>
              <a:gd name="T48" fmla="*/ 17 w 102"/>
              <a:gd name="T49" fmla="*/ 11 h 115"/>
              <a:gd name="T50" fmla="*/ 5 w 102"/>
              <a:gd name="T51" fmla="*/ 44 h 115"/>
              <a:gd name="T52" fmla="*/ 0 w 102"/>
              <a:gd name="T53" fmla="*/ 52 h 115"/>
              <a:gd name="T54" fmla="*/ 0 w 102"/>
              <a:gd name="T55" fmla="*/ 62 h 115"/>
              <a:gd name="T56" fmla="*/ 9 w 102"/>
              <a:gd name="T57" fmla="*/ 71 h 115"/>
              <a:gd name="T58" fmla="*/ 16 w 102"/>
              <a:gd name="T59" fmla="*/ 71 h 115"/>
              <a:gd name="T60" fmla="*/ 37 w 102"/>
              <a:gd name="T61" fmla="*/ 96 h 115"/>
              <a:gd name="T62" fmla="*/ 37 w 102"/>
              <a:gd name="T63" fmla="*/ 100 h 115"/>
              <a:gd name="T64" fmla="*/ 51 w 102"/>
              <a:gd name="T65" fmla="*/ 94 h 115"/>
              <a:gd name="T66" fmla="*/ 26 w 102"/>
              <a:gd name="T67" fmla="*/ 77 h 115"/>
              <a:gd name="T68" fmla="*/ 42 w 102"/>
              <a:gd name="T69" fmla="*/ 81 h 115"/>
              <a:gd name="T70" fmla="*/ 50 w 102"/>
              <a:gd name="T71" fmla="*/ 85 h 115"/>
              <a:gd name="T72" fmla="*/ 59 w 102"/>
              <a:gd name="T73" fmla="*/ 79 h 115"/>
              <a:gd name="T74" fmla="*/ 50 w 102"/>
              <a:gd name="T75" fmla="*/ 73 h 115"/>
              <a:gd name="T76" fmla="*/ 42 w 102"/>
              <a:gd name="T77" fmla="*/ 76 h 115"/>
              <a:gd name="T78" fmla="*/ 21 w 102"/>
              <a:gd name="T79" fmla="*/ 68 h 115"/>
              <a:gd name="T80" fmla="*/ 19 w 102"/>
              <a:gd name="T81" fmla="*/ 55 h 115"/>
              <a:gd name="T82" fmla="*/ 19 w 102"/>
              <a:gd name="T83" fmla="*/ 51 h 115"/>
              <a:gd name="T84" fmla="*/ 37 w 102"/>
              <a:gd name="T85" fmla="*/ 29 h 115"/>
              <a:gd name="T86" fmla="*/ 39 w 102"/>
              <a:gd name="T87" fmla="*/ 31 h 115"/>
              <a:gd name="T88" fmla="*/ 39 w 102"/>
              <a:gd name="T89" fmla="*/ 31 h 115"/>
              <a:gd name="T90" fmla="*/ 39 w 102"/>
              <a:gd name="T91" fmla="*/ 31 h 115"/>
              <a:gd name="T92" fmla="*/ 40 w 102"/>
              <a:gd name="T93" fmla="*/ 33 h 115"/>
              <a:gd name="T94" fmla="*/ 65 w 102"/>
              <a:gd name="T95" fmla="*/ 46 h 115"/>
              <a:gd name="T96" fmla="*/ 62 w 102"/>
              <a:gd name="T97" fmla="*/ 41 h 115"/>
              <a:gd name="T98" fmla="*/ 83 w 102"/>
              <a:gd name="T99" fmla="*/ 48 h 115"/>
              <a:gd name="T100" fmla="*/ 83 w 102"/>
              <a:gd name="T101" fmla="*/ 55 h 115"/>
              <a:gd name="T102" fmla="*/ 51 w 102"/>
              <a:gd name="T103" fmla="*/ 94 h 115"/>
              <a:gd name="T104" fmla="*/ 88 w 102"/>
              <a:gd name="T105" fmla="*/ 43 h 115"/>
              <a:gd name="T106" fmla="*/ 80 w 102"/>
              <a:gd name="T107" fmla="*/ 22 h 115"/>
              <a:gd name="T108" fmla="*/ 51 w 102"/>
              <a:gd name="T109" fmla="*/ 10 h 115"/>
              <a:gd name="T110" fmla="*/ 22 w 102"/>
              <a:gd name="T111" fmla="*/ 22 h 115"/>
              <a:gd name="T112" fmla="*/ 14 w 102"/>
              <a:gd name="T113" fmla="*/ 43 h 115"/>
              <a:gd name="T114" fmla="*/ 10 w 102"/>
              <a:gd name="T115" fmla="*/ 43 h 115"/>
              <a:gd name="T116" fmla="*/ 51 w 102"/>
              <a:gd name="T117" fmla="*/ 5 h 115"/>
              <a:gd name="T118" fmla="*/ 92 w 102"/>
              <a:gd name="T119" fmla="*/ 43 h 115"/>
              <a:gd name="T120" fmla="*/ 88 w 102"/>
              <a:gd name="T121" fmla="*/ 43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02" h="115">
                <a:moveTo>
                  <a:pt x="38" y="50"/>
                </a:moveTo>
                <a:cubicBezTo>
                  <a:pt x="35" y="50"/>
                  <a:pt x="33" y="52"/>
                  <a:pt x="33" y="55"/>
                </a:cubicBezTo>
                <a:cubicBezTo>
                  <a:pt x="33" y="58"/>
                  <a:pt x="35" y="60"/>
                  <a:pt x="38" y="60"/>
                </a:cubicBezTo>
                <a:cubicBezTo>
                  <a:pt x="41" y="60"/>
                  <a:pt x="43" y="58"/>
                  <a:pt x="43" y="55"/>
                </a:cubicBezTo>
                <a:cubicBezTo>
                  <a:pt x="43" y="52"/>
                  <a:pt x="41" y="50"/>
                  <a:pt x="38" y="50"/>
                </a:cubicBezTo>
                <a:close/>
                <a:moveTo>
                  <a:pt x="64" y="50"/>
                </a:moveTo>
                <a:cubicBezTo>
                  <a:pt x="61" y="50"/>
                  <a:pt x="59" y="52"/>
                  <a:pt x="59" y="55"/>
                </a:cubicBezTo>
                <a:cubicBezTo>
                  <a:pt x="59" y="58"/>
                  <a:pt x="61" y="60"/>
                  <a:pt x="64" y="60"/>
                </a:cubicBezTo>
                <a:cubicBezTo>
                  <a:pt x="67" y="60"/>
                  <a:pt x="69" y="58"/>
                  <a:pt x="69" y="55"/>
                </a:cubicBezTo>
                <a:cubicBezTo>
                  <a:pt x="69" y="52"/>
                  <a:pt x="67" y="50"/>
                  <a:pt x="64" y="50"/>
                </a:cubicBezTo>
                <a:close/>
                <a:moveTo>
                  <a:pt x="37" y="100"/>
                </a:moveTo>
                <a:cubicBezTo>
                  <a:pt x="37" y="100"/>
                  <a:pt x="30" y="106"/>
                  <a:pt x="28" y="112"/>
                </a:cubicBezTo>
                <a:cubicBezTo>
                  <a:pt x="27" y="114"/>
                  <a:pt x="44" y="111"/>
                  <a:pt x="50" y="109"/>
                </a:cubicBezTo>
                <a:cubicBezTo>
                  <a:pt x="56" y="108"/>
                  <a:pt x="79" y="113"/>
                  <a:pt x="82" y="114"/>
                </a:cubicBezTo>
                <a:cubicBezTo>
                  <a:pt x="86" y="115"/>
                  <a:pt x="84" y="112"/>
                  <a:pt x="81" y="107"/>
                </a:cubicBezTo>
                <a:cubicBezTo>
                  <a:pt x="78" y="104"/>
                  <a:pt x="74" y="101"/>
                  <a:pt x="74" y="101"/>
                </a:cubicBezTo>
                <a:cubicBezTo>
                  <a:pt x="71" y="98"/>
                  <a:pt x="69" y="93"/>
                  <a:pt x="72" y="91"/>
                </a:cubicBezTo>
                <a:cubicBezTo>
                  <a:pt x="78" y="86"/>
                  <a:pt x="83" y="79"/>
                  <a:pt x="86" y="71"/>
                </a:cubicBezTo>
                <a:cubicBezTo>
                  <a:pt x="93" y="71"/>
                  <a:pt x="93" y="71"/>
                  <a:pt x="93" y="71"/>
                </a:cubicBezTo>
                <a:cubicBezTo>
                  <a:pt x="98" y="71"/>
                  <a:pt x="102" y="67"/>
                  <a:pt x="102" y="6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48"/>
                  <a:pt x="100" y="45"/>
                  <a:pt x="97" y="44"/>
                </a:cubicBezTo>
                <a:cubicBezTo>
                  <a:pt x="97" y="30"/>
                  <a:pt x="93" y="19"/>
                  <a:pt x="85" y="11"/>
                </a:cubicBezTo>
                <a:cubicBezTo>
                  <a:pt x="77" y="4"/>
                  <a:pt x="66" y="0"/>
                  <a:pt x="51" y="0"/>
                </a:cubicBezTo>
                <a:cubicBezTo>
                  <a:pt x="36" y="0"/>
                  <a:pt x="25" y="4"/>
                  <a:pt x="17" y="11"/>
                </a:cubicBezTo>
                <a:cubicBezTo>
                  <a:pt x="9" y="19"/>
                  <a:pt x="5" y="30"/>
                  <a:pt x="5" y="44"/>
                </a:cubicBezTo>
                <a:cubicBezTo>
                  <a:pt x="2" y="45"/>
                  <a:pt x="0" y="48"/>
                  <a:pt x="0" y="5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67"/>
                  <a:pt x="4" y="71"/>
                  <a:pt x="9" y="71"/>
                </a:cubicBezTo>
                <a:cubicBezTo>
                  <a:pt x="16" y="71"/>
                  <a:pt x="16" y="71"/>
                  <a:pt x="16" y="71"/>
                </a:cubicBezTo>
                <a:cubicBezTo>
                  <a:pt x="20" y="82"/>
                  <a:pt x="28" y="91"/>
                  <a:pt x="37" y="96"/>
                </a:cubicBezTo>
                <a:cubicBezTo>
                  <a:pt x="39" y="97"/>
                  <a:pt x="38" y="98"/>
                  <a:pt x="37" y="100"/>
                </a:cubicBezTo>
                <a:close/>
                <a:moveTo>
                  <a:pt x="51" y="94"/>
                </a:moveTo>
                <a:cubicBezTo>
                  <a:pt x="44" y="94"/>
                  <a:pt x="33" y="88"/>
                  <a:pt x="26" y="77"/>
                </a:cubicBezTo>
                <a:cubicBezTo>
                  <a:pt x="31" y="80"/>
                  <a:pt x="37" y="81"/>
                  <a:pt x="42" y="81"/>
                </a:cubicBezTo>
                <a:cubicBezTo>
                  <a:pt x="43" y="83"/>
                  <a:pt x="46" y="85"/>
                  <a:pt x="50" y="85"/>
                </a:cubicBezTo>
                <a:cubicBezTo>
                  <a:pt x="55" y="85"/>
                  <a:pt x="59" y="82"/>
                  <a:pt x="59" y="79"/>
                </a:cubicBezTo>
                <a:cubicBezTo>
                  <a:pt x="59" y="75"/>
                  <a:pt x="55" y="73"/>
                  <a:pt x="50" y="73"/>
                </a:cubicBezTo>
                <a:cubicBezTo>
                  <a:pt x="46" y="73"/>
                  <a:pt x="43" y="74"/>
                  <a:pt x="42" y="76"/>
                </a:cubicBezTo>
                <a:cubicBezTo>
                  <a:pt x="35" y="76"/>
                  <a:pt x="26" y="74"/>
                  <a:pt x="21" y="68"/>
                </a:cubicBezTo>
                <a:cubicBezTo>
                  <a:pt x="20" y="64"/>
                  <a:pt x="19" y="60"/>
                  <a:pt x="19" y="55"/>
                </a:cubicBezTo>
                <a:cubicBezTo>
                  <a:pt x="19" y="53"/>
                  <a:pt x="19" y="52"/>
                  <a:pt x="19" y="51"/>
                </a:cubicBezTo>
                <a:cubicBezTo>
                  <a:pt x="28" y="50"/>
                  <a:pt x="36" y="41"/>
                  <a:pt x="37" y="29"/>
                </a:cubicBezTo>
                <a:cubicBezTo>
                  <a:pt x="37" y="28"/>
                  <a:pt x="37" y="29"/>
                  <a:pt x="39" y="31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1"/>
                  <a:pt x="39" y="31"/>
                  <a:pt x="39" y="31"/>
                </a:cubicBezTo>
                <a:cubicBezTo>
                  <a:pt x="39" y="32"/>
                  <a:pt x="39" y="32"/>
                  <a:pt x="40" y="33"/>
                </a:cubicBezTo>
                <a:cubicBezTo>
                  <a:pt x="48" y="43"/>
                  <a:pt x="59" y="42"/>
                  <a:pt x="65" y="46"/>
                </a:cubicBezTo>
                <a:cubicBezTo>
                  <a:pt x="64" y="44"/>
                  <a:pt x="63" y="42"/>
                  <a:pt x="62" y="41"/>
                </a:cubicBezTo>
                <a:cubicBezTo>
                  <a:pt x="71" y="42"/>
                  <a:pt x="79" y="45"/>
                  <a:pt x="83" y="48"/>
                </a:cubicBezTo>
                <a:cubicBezTo>
                  <a:pt x="83" y="50"/>
                  <a:pt x="83" y="52"/>
                  <a:pt x="83" y="55"/>
                </a:cubicBezTo>
                <a:cubicBezTo>
                  <a:pt x="83" y="80"/>
                  <a:pt x="62" y="94"/>
                  <a:pt x="51" y="94"/>
                </a:cubicBezTo>
                <a:close/>
                <a:moveTo>
                  <a:pt x="88" y="43"/>
                </a:moveTo>
                <a:cubicBezTo>
                  <a:pt x="87" y="34"/>
                  <a:pt x="84" y="28"/>
                  <a:pt x="80" y="22"/>
                </a:cubicBezTo>
                <a:cubicBezTo>
                  <a:pt x="74" y="14"/>
                  <a:pt x="64" y="10"/>
                  <a:pt x="51" y="10"/>
                </a:cubicBezTo>
                <a:cubicBezTo>
                  <a:pt x="38" y="10"/>
                  <a:pt x="28" y="14"/>
                  <a:pt x="22" y="22"/>
                </a:cubicBezTo>
                <a:cubicBezTo>
                  <a:pt x="18" y="28"/>
                  <a:pt x="15" y="34"/>
                  <a:pt x="14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11" y="18"/>
                  <a:pt x="25" y="5"/>
                  <a:pt x="51" y="5"/>
                </a:cubicBezTo>
                <a:cubicBezTo>
                  <a:pt x="77" y="5"/>
                  <a:pt x="91" y="18"/>
                  <a:pt x="92" y="43"/>
                </a:cubicBezTo>
                <a:lnTo>
                  <a:pt x="88" y="4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29">
            <a:extLst>
              <a:ext uri="{FF2B5EF4-FFF2-40B4-BE49-F238E27FC236}">
                <a16:creationId xmlns:a16="http://schemas.microsoft.com/office/drawing/2014/main" id="{38AFC8C8-D318-4285-B389-2F8595D87721}"/>
              </a:ext>
            </a:extLst>
          </p:cNvPr>
          <p:cNvSpPr>
            <a:spLocks noEditPoints="1"/>
          </p:cNvSpPr>
          <p:nvPr/>
        </p:nvSpPr>
        <p:spPr bwMode="auto">
          <a:xfrm>
            <a:off x="5133052" y="2869494"/>
            <a:ext cx="609792" cy="623242"/>
          </a:xfrm>
          <a:custGeom>
            <a:avLst/>
            <a:gdLst>
              <a:gd name="T0" fmla="*/ 50 w 102"/>
              <a:gd name="T1" fmla="*/ 87 h 102"/>
              <a:gd name="T2" fmla="*/ 50 w 102"/>
              <a:gd name="T3" fmla="*/ 33 h 102"/>
              <a:gd name="T4" fmla="*/ 50 w 102"/>
              <a:gd name="T5" fmla="*/ 44 h 102"/>
              <a:gd name="T6" fmla="*/ 50 w 102"/>
              <a:gd name="T7" fmla="*/ 76 h 102"/>
              <a:gd name="T8" fmla="*/ 50 w 102"/>
              <a:gd name="T9" fmla="*/ 44 h 102"/>
              <a:gd name="T10" fmla="*/ 48 w 102"/>
              <a:gd name="T11" fmla="*/ 68 h 102"/>
              <a:gd name="T12" fmla="*/ 58 w 102"/>
              <a:gd name="T13" fmla="*/ 54 h 102"/>
              <a:gd name="T14" fmla="*/ 45 w 102"/>
              <a:gd name="T15" fmla="*/ 59 h 102"/>
              <a:gd name="T16" fmla="*/ 48 w 102"/>
              <a:gd name="T17" fmla="*/ 68 h 102"/>
              <a:gd name="T18" fmla="*/ 7 w 102"/>
              <a:gd name="T19" fmla="*/ 0 h 102"/>
              <a:gd name="T20" fmla="*/ 0 w 102"/>
              <a:gd name="T21" fmla="*/ 95 h 102"/>
              <a:gd name="T22" fmla="*/ 94 w 102"/>
              <a:gd name="T23" fmla="*/ 102 h 102"/>
              <a:gd name="T24" fmla="*/ 102 w 102"/>
              <a:gd name="T25" fmla="*/ 8 h 102"/>
              <a:gd name="T26" fmla="*/ 88 w 102"/>
              <a:gd name="T27" fmla="*/ 8 h 102"/>
              <a:gd name="T28" fmla="*/ 88 w 102"/>
              <a:gd name="T29" fmla="*/ 19 h 102"/>
              <a:gd name="T30" fmla="*/ 88 w 102"/>
              <a:gd name="T31" fmla="*/ 8 h 102"/>
              <a:gd name="T32" fmla="*/ 78 w 102"/>
              <a:gd name="T33" fmla="*/ 13 h 102"/>
              <a:gd name="T34" fmla="*/ 67 w 102"/>
              <a:gd name="T35" fmla="*/ 13 h 102"/>
              <a:gd name="T36" fmla="*/ 57 w 102"/>
              <a:gd name="T37" fmla="*/ 8 h 102"/>
              <a:gd name="T38" fmla="*/ 57 w 102"/>
              <a:gd name="T39" fmla="*/ 19 h 102"/>
              <a:gd name="T40" fmla="*/ 57 w 102"/>
              <a:gd name="T41" fmla="*/ 8 h 102"/>
              <a:gd name="T42" fmla="*/ 89 w 102"/>
              <a:gd name="T43" fmla="*/ 96 h 102"/>
              <a:gd name="T44" fmla="*/ 5 w 102"/>
              <a:gd name="T45" fmla="*/ 89 h 102"/>
              <a:gd name="T46" fmla="*/ 12 w 102"/>
              <a:gd name="T47" fmla="*/ 7 h 102"/>
              <a:gd name="T48" fmla="*/ 44 w 102"/>
              <a:gd name="T49" fmla="*/ 13 h 102"/>
              <a:gd name="T50" fmla="*/ 96 w 102"/>
              <a:gd name="T51" fmla="*/ 24 h 102"/>
              <a:gd name="T52" fmla="*/ 36 w 102"/>
              <a:gd name="T53" fmla="*/ 16 h 102"/>
              <a:gd name="T54" fmla="*/ 35 w 102"/>
              <a:gd name="T55" fmla="*/ 14 h 102"/>
              <a:gd name="T56" fmla="*/ 20 w 102"/>
              <a:gd name="T57" fmla="*/ 16 h 102"/>
              <a:gd name="T58" fmla="*/ 20 w 102"/>
              <a:gd name="T59" fmla="*/ 19 h 102"/>
              <a:gd name="T60" fmla="*/ 36 w 102"/>
              <a:gd name="T61" fmla="*/ 16 h 102"/>
              <a:gd name="T62" fmla="*/ 13 w 102"/>
              <a:gd name="T63" fmla="*/ 16 h 102"/>
              <a:gd name="T64" fmla="*/ 13 w 102"/>
              <a:gd name="T65" fmla="*/ 19 h 102"/>
              <a:gd name="T66" fmla="*/ 18 w 102"/>
              <a:gd name="T67" fmla="*/ 16 h 102"/>
              <a:gd name="T68" fmla="*/ 17 w 102"/>
              <a:gd name="T69" fmla="*/ 14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02" h="102">
                <a:moveTo>
                  <a:pt x="23" y="60"/>
                </a:moveTo>
                <a:cubicBezTo>
                  <a:pt x="23" y="75"/>
                  <a:pt x="35" y="87"/>
                  <a:pt x="50" y="87"/>
                </a:cubicBezTo>
                <a:cubicBezTo>
                  <a:pt x="65" y="87"/>
                  <a:pt x="77" y="75"/>
                  <a:pt x="77" y="60"/>
                </a:cubicBezTo>
                <a:cubicBezTo>
                  <a:pt x="77" y="45"/>
                  <a:pt x="65" y="33"/>
                  <a:pt x="50" y="33"/>
                </a:cubicBezTo>
                <a:cubicBezTo>
                  <a:pt x="35" y="33"/>
                  <a:pt x="23" y="45"/>
                  <a:pt x="23" y="60"/>
                </a:cubicBezTo>
                <a:close/>
                <a:moveTo>
                  <a:pt x="50" y="44"/>
                </a:moveTo>
                <a:cubicBezTo>
                  <a:pt x="66" y="51"/>
                  <a:pt x="66" y="51"/>
                  <a:pt x="66" y="51"/>
                </a:cubicBezTo>
                <a:cubicBezTo>
                  <a:pt x="66" y="51"/>
                  <a:pt x="65" y="76"/>
                  <a:pt x="50" y="76"/>
                </a:cubicBezTo>
                <a:cubicBezTo>
                  <a:pt x="35" y="76"/>
                  <a:pt x="34" y="51"/>
                  <a:pt x="34" y="51"/>
                </a:cubicBezTo>
                <a:lnTo>
                  <a:pt x="50" y="44"/>
                </a:lnTo>
                <a:close/>
                <a:moveTo>
                  <a:pt x="48" y="68"/>
                </a:moveTo>
                <a:cubicBezTo>
                  <a:pt x="48" y="68"/>
                  <a:pt x="48" y="68"/>
                  <a:pt x="48" y="68"/>
                </a:cubicBezTo>
                <a:cubicBezTo>
                  <a:pt x="60" y="57"/>
                  <a:pt x="60" y="57"/>
                  <a:pt x="60" y="57"/>
                </a:cubicBezTo>
                <a:cubicBezTo>
                  <a:pt x="58" y="54"/>
                  <a:pt x="58" y="54"/>
                  <a:pt x="58" y="54"/>
                </a:cubicBezTo>
                <a:cubicBezTo>
                  <a:pt x="48" y="62"/>
                  <a:pt x="48" y="62"/>
                  <a:pt x="48" y="62"/>
                </a:cubicBezTo>
                <a:cubicBezTo>
                  <a:pt x="45" y="59"/>
                  <a:pt x="45" y="59"/>
                  <a:pt x="45" y="59"/>
                </a:cubicBezTo>
                <a:cubicBezTo>
                  <a:pt x="42" y="61"/>
                  <a:pt x="42" y="61"/>
                  <a:pt x="42" y="61"/>
                </a:cubicBezTo>
                <a:cubicBezTo>
                  <a:pt x="48" y="68"/>
                  <a:pt x="48" y="68"/>
                  <a:pt x="48" y="68"/>
                </a:cubicBezTo>
                <a:close/>
                <a:moveTo>
                  <a:pt x="94" y="0"/>
                </a:move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99"/>
                  <a:pt x="3" y="102"/>
                  <a:pt x="7" y="102"/>
                </a:cubicBezTo>
                <a:cubicBezTo>
                  <a:pt x="94" y="102"/>
                  <a:pt x="94" y="102"/>
                  <a:pt x="94" y="102"/>
                </a:cubicBezTo>
                <a:cubicBezTo>
                  <a:pt x="98" y="102"/>
                  <a:pt x="102" y="99"/>
                  <a:pt x="102" y="95"/>
                </a:cubicBezTo>
                <a:cubicBezTo>
                  <a:pt x="102" y="8"/>
                  <a:pt x="102" y="8"/>
                  <a:pt x="102" y="8"/>
                </a:cubicBezTo>
                <a:cubicBezTo>
                  <a:pt x="102" y="4"/>
                  <a:pt x="98" y="0"/>
                  <a:pt x="94" y="0"/>
                </a:cubicBezTo>
                <a:close/>
                <a:moveTo>
                  <a:pt x="88" y="8"/>
                </a:moveTo>
                <a:cubicBezTo>
                  <a:pt x="91" y="8"/>
                  <a:pt x="93" y="10"/>
                  <a:pt x="93" y="13"/>
                </a:cubicBezTo>
                <a:cubicBezTo>
                  <a:pt x="93" y="16"/>
                  <a:pt x="91" y="19"/>
                  <a:pt x="88" y="19"/>
                </a:cubicBezTo>
                <a:cubicBezTo>
                  <a:pt x="85" y="19"/>
                  <a:pt x="82" y="16"/>
                  <a:pt x="82" y="13"/>
                </a:cubicBezTo>
                <a:cubicBezTo>
                  <a:pt x="82" y="10"/>
                  <a:pt x="85" y="8"/>
                  <a:pt x="88" y="8"/>
                </a:cubicBezTo>
                <a:close/>
                <a:moveTo>
                  <a:pt x="72" y="8"/>
                </a:moveTo>
                <a:cubicBezTo>
                  <a:pt x="75" y="8"/>
                  <a:pt x="78" y="10"/>
                  <a:pt x="78" y="13"/>
                </a:cubicBezTo>
                <a:cubicBezTo>
                  <a:pt x="78" y="16"/>
                  <a:pt x="75" y="19"/>
                  <a:pt x="72" y="19"/>
                </a:cubicBezTo>
                <a:cubicBezTo>
                  <a:pt x="69" y="19"/>
                  <a:pt x="67" y="16"/>
                  <a:pt x="67" y="13"/>
                </a:cubicBezTo>
                <a:cubicBezTo>
                  <a:pt x="67" y="10"/>
                  <a:pt x="69" y="8"/>
                  <a:pt x="72" y="8"/>
                </a:cubicBezTo>
                <a:close/>
                <a:moveTo>
                  <a:pt x="57" y="8"/>
                </a:moveTo>
                <a:cubicBezTo>
                  <a:pt x="60" y="8"/>
                  <a:pt x="63" y="10"/>
                  <a:pt x="63" y="13"/>
                </a:cubicBezTo>
                <a:cubicBezTo>
                  <a:pt x="63" y="16"/>
                  <a:pt x="60" y="19"/>
                  <a:pt x="57" y="19"/>
                </a:cubicBezTo>
                <a:cubicBezTo>
                  <a:pt x="54" y="19"/>
                  <a:pt x="52" y="16"/>
                  <a:pt x="52" y="13"/>
                </a:cubicBezTo>
                <a:cubicBezTo>
                  <a:pt x="52" y="10"/>
                  <a:pt x="54" y="8"/>
                  <a:pt x="57" y="8"/>
                </a:cubicBezTo>
                <a:close/>
                <a:moveTo>
                  <a:pt x="96" y="89"/>
                </a:moveTo>
                <a:cubicBezTo>
                  <a:pt x="96" y="93"/>
                  <a:pt x="93" y="96"/>
                  <a:pt x="89" y="96"/>
                </a:cubicBezTo>
                <a:cubicBezTo>
                  <a:pt x="12" y="96"/>
                  <a:pt x="12" y="96"/>
                  <a:pt x="12" y="96"/>
                </a:cubicBezTo>
                <a:cubicBezTo>
                  <a:pt x="8" y="96"/>
                  <a:pt x="5" y="93"/>
                  <a:pt x="5" y="89"/>
                </a:cubicBezTo>
                <a:cubicBezTo>
                  <a:pt x="5" y="13"/>
                  <a:pt x="5" y="13"/>
                  <a:pt x="5" y="13"/>
                </a:cubicBezTo>
                <a:cubicBezTo>
                  <a:pt x="5" y="9"/>
                  <a:pt x="8" y="7"/>
                  <a:pt x="12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41" y="7"/>
                  <a:pt x="44" y="9"/>
                  <a:pt x="44" y="13"/>
                </a:cubicBezTo>
                <a:cubicBezTo>
                  <a:pt x="44" y="24"/>
                  <a:pt x="44" y="24"/>
                  <a:pt x="44" y="24"/>
                </a:cubicBezTo>
                <a:cubicBezTo>
                  <a:pt x="96" y="24"/>
                  <a:pt x="96" y="24"/>
                  <a:pt x="96" y="24"/>
                </a:cubicBezTo>
                <a:lnTo>
                  <a:pt x="96" y="89"/>
                </a:lnTo>
                <a:close/>
                <a:moveTo>
                  <a:pt x="36" y="16"/>
                </a:moveTo>
                <a:cubicBezTo>
                  <a:pt x="36" y="16"/>
                  <a:pt x="36" y="16"/>
                  <a:pt x="36" y="16"/>
                </a:cubicBezTo>
                <a:cubicBezTo>
                  <a:pt x="36" y="15"/>
                  <a:pt x="35" y="14"/>
                  <a:pt x="35" y="14"/>
                </a:cubicBezTo>
                <a:cubicBezTo>
                  <a:pt x="20" y="14"/>
                  <a:pt x="20" y="14"/>
                  <a:pt x="20" y="14"/>
                </a:cubicBezTo>
                <a:cubicBezTo>
                  <a:pt x="20" y="14"/>
                  <a:pt x="20" y="15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8"/>
                  <a:pt x="20" y="19"/>
                  <a:pt x="20" y="19"/>
                </a:cubicBezTo>
                <a:cubicBezTo>
                  <a:pt x="35" y="19"/>
                  <a:pt x="35" y="19"/>
                  <a:pt x="35" y="19"/>
                </a:cubicBezTo>
                <a:cubicBezTo>
                  <a:pt x="35" y="19"/>
                  <a:pt x="36" y="18"/>
                  <a:pt x="36" y="16"/>
                </a:cubicBezTo>
                <a:close/>
                <a:moveTo>
                  <a:pt x="13" y="14"/>
                </a:moveTo>
                <a:cubicBezTo>
                  <a:pt x="13" y="14"/>
                  <a:pt x="13" y="15"/>
                  <a:pt x="13" y="16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8"/>
                  <a:pt x="13" y="19"/>
                  <a:pt x="13" y="19"/>
                </a:cubicBezTo>
                <a:cubicBezTo>
                  <a:pt x="17" y="19"/>
                  <a:pt x="17" y="19"/>
                  <a:pt x="17" y="19"/>
                </a:cubicBezTo>
                <a:cubicBezTo>
                  <a:pt x="17" y="19"/>
                  <a:pt x="18" y="18"/>
                  <a:pt x="18" y="16"/>
                </a:cubicBezTo>
                <a:cubicBezTo>
                  <a:pt x="18" y="16"/>
                  <a:pt x="18" y="16"/>
                  <a:pt x="18" y="16"/>
                </a:cubicBezTo>
                <a:cubicBezTo>
                  <a:pt x="18" y="15"/>
                  <a:pt x="17" y="14"/>
                  <a:pt x="17" y="14"/>
                </a:cubicBezTo>
                <a:lnTo>
                  <a:pt x="13" y="1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71B8FDA0-837C-4197-AB15-D742C3D5B790}"/>
              </a:ext>
            </a:extLst>
          </p:cNvPr>
          <p:cNvGrpSpPr/>
          <p:nvPr/>
        </p:nvGrpSpPr>
        <p:grpSpPr>
          <a:xfrm>
            <a:off x="3443317" y="2915825"/>
            <a:ext cx="1223933" cy="691377"/>
            <a:chOff x="3443317" y="2915825"/>
            <a:chExt cx="1223933" cy="691377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EDD64856-5EC8-48DB-82B8-40B169E6A24A}"/>
                </a:ext>
              </a:extLst>
            </p:cNvPr>
            <p:cNvSpPr/>
            <p:nvPr/>
          </p:nvSpPr>
          <p:spPr>
            <a:xfrm>
              <a:off x="3458897" y="2915825"/>
              <a:ext cx="1085554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00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Big Storage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68504B72-6462-4D72-BB21-61C55FEFCF3D}"/>
                </a:ext>
              </a:extLst>
            </p:cNvPr>
            <p:cNvSpPr txBox="1"/>
            <p:nvPr/>
          </p:nvSpPr>
          <p:spPr>
            <a:xfrm>
              <a:off x="3443317" y="3130148"/>
              <a:ext cx="59436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10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C7E8C626-9097-47A7-BDB5-4DD4026A1283}"/>
                </a:ext>
              </a:extLst>
            </p:cNvPr>
            <p:cNvSpPr/>
            <p:nvPr/>
          </p:nvSpPr>
          <p:spPr>
            <a:xfrm>
              <a:off x="3869459" y="3309065"/>
              <a:ext cx="79779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pc="200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/Month</a:t>
              </a:r>
            </a:p>
          </p:txBody>
        </p:sp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B2591A5A-D50A-421F-A5D7-365A0DAC4D80}"/>
                </a:ext>
              </a:extLst>
            </p:cNvPr>
            <p:cNvSpPr txBox="1"/>
            <p:nvPr/>
          </p:nvSpPr>
          <p:spPr>
            <a:xfrm>
              <a:off x="3868260" y="3144587"/>
              <a:ext cx="2718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$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970E9E4-98B7-4D23-AF7F-4D0EC884A46D}"/>
              </a:ext>
            </a:extLst>
          </p:cNvPr>
          <p:cNvGrpSpPr/>
          <p:nvPr/>
        </p:nvGrpSpPr>
        <p:grpSpPr>
          <a:xfrm>
            <a:off x="8305800" y="2915825"/>
            <a:ext cx="1223933" cy="691377"/>
            <a:chOff x="3443317" y="2915825"/>
            <a:chExt cx="1223933" cy="691377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36E07D60-B6D4-4E7C-B466-513C08EB9F72}"/>
                </a:ext>
              </a:extLst>
            </p:cNvPr>
            <p:cNvSpPr/>
            <p:nvPr/>
          </p:nvSpPr>
          <p:spPr>
            <a:xfrm>
              <a:off x="3458897" y="2915825"/>
              <a:ext cx="982961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00" dirty="0">
                  <a:solidFill>
                    <a:schemeClr val="bg1"/>
                  </a:solidFill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Dedicated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F4EA2BF9-7DA9-42EC-A326-CD939839CE49}"/>
                </a:ext>
              </a:extLst>
            </p:cNvPr>
            <p:cNvSpPr txBox="1"/>
            <p:nvPr/>
          </p:nvSpPr>
          <p:spPr>
            <a:xfrm>
              <a:off x="3443317" y="3130148"/>
              <a:ext cx="59436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solidFill>
                    <a:schemeClr val="bg1"/>
                  </a:solidFill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49</a:t>
              </a:r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1C987ACE-8DBE-437D-BA05-6FE6FF6A5DEA}"/>
                </a:ext>
              </a:extLst>
            </p:cNvPr>
            <p:cNvSpPr/>
            <p:nvPr/>
          </p:nvSpPr>
          <p:spPr>
            <a:xfrm>
              <a:off x="3869459" y="3309065"/>
              <a:ext cx="79779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pc="200" dirty="0">
                  <a:solidFill>
                    <a:schemeClr val="bg1"/>
                  </a:solidFill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/Month</a:t>
              </a:r>
            </a:p>
          </p:txBody>
        </p:sp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7899DEB-DD4B-4260-8F04-CFF25807F3E8}"/>
                </a:ext>
              </a:extLst>
            </p:cNvPr>
            <p:cNvSpPr txBox="1"/>
            <p:nvPr/>
          </p:nvSpPr>
          <p:spPr>
            <a:xfrm>
              <a:off x="3868260" y="3144587"/>
              <a:ext cx="2718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bg1"/>
                  </a:solidFill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$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61FBAEAB-2D7E-4B96-9757-E1117C10415B}"/>
              </a:ext>
            </a:extLst>
          </p:cNvPr>
          <p:cNvGrpSpPr/>
          <p:nvPr/>
        </p:nvGrpSpPr>
        <p:grpSpPr>
          <a:xfrm>
            <a:off x="5896783" y="2832005"/>
            <a:ext cx="1223933" cy="691377"/>
            <a:chOff x="3443317" y="2915825"/>
            <a:chExt cx="1223933" cy="691377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72B7F0E5-9657-4509-BB87-B6A22349734D}"/>
                </a:ext>
              </a:extLst>
            </p:cNvPr>
            <p:cNvSpPr/>
            <p:nvPr/>
          </p:nvSpPr>
          <p:spPr>
            <a:xfrm>
              <a:off x="3458897" y="2915825"/>
              <a:ext cx="947695" cy="29238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300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Safe Pack</a:t>
              </a:r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F9DC5E10-4AA9-4D37-AA43-CFCE2E955BDA}"/>
                </a:ext>
              </a:extLst>
            </p:cNvPr>
            <p:cNvSpPr txBox="1"/>
            <p:nvPr/>
          </p:nvSpPr>
          <p:spPr>
            <a:xfrm>
              <a:off x="3443317" y="3130148"/>
              <a:ext cx="59436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18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6A2806E5-0BCF-4683-ABAB-EE1EF803C17F}"/>
                </a:ext>
              </a:extLst>
            </p:cNvPr>
            <p:cNvSpPr/>
            <p:nvPr/>
          </p:nvSpPr>
          <p:spPr>
            <a:xfrm>
              <a:off x="3869459" y="3309065"/>
              <a:ext cx="797791" cy="2462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00" spc="200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/Month</a:t>
              </a: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A69F0B42-BA18-4960-BB11-91531D33C891}"/>
                </a:ext>
              </a:extLst>
            </p:cNvPr>
            <p:cNvSpPr txBox="1"/>
            <p:nvPr/>
          </p:nvSpPr>
          <p:spPr>
            <a:xfrm>
              <a:off x="3868260" y="3144587"/>
              <a:ext cx="27180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$</a:t>
              </a:r>
            </a:p>
          </p:txBody>
        </p:sp>
      </p:grpSp>
      <p:sp>
        <p:nvSpPr>
          <p:cNvPr id="122" name="TextBox 121">
            <a:extLst>
              <a:ext uri="{FF2B5EF4-FFF2-40B4-BE49-F238E27FC236}">
                <a16:creationId xmlns:a16="http://schemas.microsoft.com/office/drawing/2014/main" id="{57D483BF-2779-4DC8-8D97-AE694303425B}"/>
              </a:ext>
            </a:extLst>
          </p:cNvPr>
          <p:cNvSpPr txBox="1"/>
          <p:nvPr/>
        </p:nvSpPr>
        <p:spPr>
          <a:xfrm>
            <a:off x="2974417" y="4120660"/>
            <a:ext cx="15685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Wingdings" panose="05000000000000000000" pitchFamily="2" charset="2"/>
              <a:buChar char="ü"/>
            </a:pPr>
            <a:r>
              <a:rPr lang="en-US" sz="10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6EE4BA31-889C-4128-B35A-7FC8126CBD38}"/>
              </a:ext>
            </a:extLst>
          </p:cNvPr>
          <p:cNvSpPr txBox="1"/>
          <p:nvPr/>
        </p:nvSpPr>
        <p:spPr>
          <a:xfrm>
            <a:off x="7862289" y="4120660"/>
            <a:ext cx="15685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Wingdings" panose="05000000000000000000" pitchFamily="2" charset="2"/>
              <a:buChar char="ü"/>
            </a:pPr>
            <a:r>
              <a:rPr lang="en-US" sz="10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CCADA433-6457-4F28-90B1-3B793026A57E}"/>
              </a:ext>
            </a:extLst>
          </p:cNvPr>
          <p:cNvSpPr txBox="1"/>
          <p:nvPr/>
        </p:nvSpPr>
        <p:spPr>
          <a:xfrm>
            <a:off x="5311734" y="4133360"/>
            <a:ext cx="156853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500"/>
              </a:lnSpc>
              <a:buFont typeface="Wingdings" panose="05000000000000000000" pitchFamily="2" charset="2"/>
              <a:buChar char="ü"/>
            </a:pPr>
            <a:r>
              <a:rPr lang="en-US" sz="10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</a:t>
            </a:r>
          </a:p>
        </p:txBody>
      </p:sp>
    </p:spTree>
    <p:extLst>
      <p:ext uri="{BB962C8B-B14F-4D97-AF65-F5344CB8AC3E}">
        <p14:creationId xmlns:p14="http://schemas.microsoft.com/office/powerpoint/2010/main" val="12509433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6" name="Rectangle 10">
            <a:extLst>
              <a:ext uri="{FF2B5EF4-FFF2-40B4-BE49-F238E27FC236}">
                <a16:creationId xmlns:a16="http://schemas.microsoft.com/office/drawing/2014/main" id="{00FE1804-F28C-4E49-AD2E-905EF789AE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6476" y="1974850"/>
            <a:ext cx="2125663" cy="74453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148905-3328-445A-B99B-58919B3966B4}"/>
              </a:ext>
            </a:extLst>
          </p:cNvPr>
          <p:cNvSpPr txBox="1"/>
          <p:nvPr/>
        </p:nvSpPr>
        <p:spPr>
          <a:xfrm>
            <a:off x="1185864" y="1225787"/>
            <a:ext cx="2853352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3000" b="1" dirty="0">
                <a:solidFill>
                  <a:schemeClr val="accent4"/>
                </a:solidFill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Smartphone</a:t>
            </a:r>
          </a:p>
          <a:p>
            <a:pPr>
              <a:lnSpc>
                <a:spcPts val="2500"/>
              </a:lnSpc>
            </a:pPr>
            <a:r>
              <a:rPr lang="en-US" b="1" dirty="0">
                <a:latin typeface="Raleway" panose="020B0503030101060003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Infographic page</a:t>
            </a:r>
          </a:p>
        </p:txBody>
      </p:sp>
      <p:sp>
        <p:nvSpPr>
          <p:cNvPr id="8" name="Freeform 23">
            <a:extLst>
              <a:ext uri="{FF2B5EF4-FFF2-40B4-BE49-F238E27FC236}">
                <a16:creationId xmlns:a16="http://schemas.microsoft.com/office/drawing/2014/main" id="{0D408A60-2B82-4559-811E-D927DBC511E3}"/>
              </a:ext>
            </a:extLst>
          </p:cNvPr>
          <p:cNvSpPr>
            <a:spLocks/>
          </p:cNvSpPr>
          <p:nvPr/>
        </p:nvSpPr>
        <p:spPr bwMode="auto">
          <a:xfrm>
            <a:off x="1239496" y="3708566"/>
            <a:ext cx="2418104" cy="819891"/>
          </a:xfrm>
          <a:custGeom>
            <a:avLst/>
            <a:gdLst>
              <a:gd name="T0" fmla="*/ 239 w 239"/>
              <a:gd name="T1" fmla="*/ 79 h 89"/>
              <a:gd name="T2" fmla="*/ 228 w 239"/>
              <a:gd name="T3" fmla="*/ 89 h 89"/>
              <a:gd name="T4" fmla="*/ 11 w 239"/>
              <a:gd name="T5" fmla="*/ 89 h 89"/>
              <a:gd name="T6" fmla="*/ 0 w 239"/>
              <a:gd name="T7" fmla="*/ 79 h 89"/>
              <a:gd name="T8" fmla="*/ 0 w 239"/>
              <a:gd name="T9" fmla="*/ 11 h 89"/>
              <a:gd name="T10" fmla="*/ 11 w 239"/>
              <a:gd name="T11" fmla="*/ 0 h 89"/>
              <a:gd name="T12" fmla="*/ 228 w 239"/>
              <a:gd name="T13" fmla="*/ 0 h 89"/>
              <a:gd name="T14" fmla="*/ 239 w 239"/>
              <a:gd name="T15" fmla="*/ 11 h 89"/>
              <a:gd name="T16" fmla="*/ 239 w 239"/>
              <a:gd name="T17" fmla="*/ 79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9" h="89">
                <a:moveTo>
                  <a:pt x="239" y="79"/>
                </a:moveTo>
                <a:cubicBezTo>
                  <a:pt x="239" y="84"/>
                  <a:pt x="234" y="89"/>
                  <a:pt x="228" y="89"/>
                </a:cubicBezTo>
                <a:cubicBezTo>
                  <a:pt x="11" y="89"/>
                  <a:pt x="11" y="89"/>
                  <a:pt x="11" y="89"/>
                </a:cubicBezTo>
                <a:cubicBezTo>
                  <a:pt x="5" y="89"/>
                  <a:pt x="0" y="84"/>
                  <a:pt x="0" y="7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ubicBezTo>
                  <a:pt x="228" y="0"/>
                  <a:pt x="228" y="0"/>
                  <a:pt x="228" y="0"/>
                </a:cubicBezTo>
                <a:cubicBezTo>
                  <a:pt x="234" y="0"/>
                  <a:pt x="239" y="5"/>
                  <a:pt x="239" y="11"/>
                </a:cubicBezTo>
                <a:lnTo>
                  <a:pt x="239" y="7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33E5A1-368F-4232-8F45-52665F8F20BE}"/>
              </a:ext>
            </a:extLst>
          </p:cNvPr>
          <p:cNvSpPr txBox="1"/>
          <p:nvPr/>
        </p:nvSpPr>
        <p:spPr>
          <a:xfrm>
            <a:off x="1185864" y="2059121"/>
            <a:ext cx="26313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 literature from 45 BC, making it over 2000 years old. Richard McClintock, a Latin professor 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27A4B41-D6AD-4D81-B369-8E5B494317FE}"/>
              </a:ext>
            </a:extLst>
          </p:cNvPr>
          <p:cNvSpPr txBox="1"/>
          <p:nvPr/>
        </p:nvSpPr>
        <p:spPr>
          <a:xfrm>
            <a:off x="1710134" y="3841512"/>
            <a:ext cx="14768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16,003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133BDC-9D0F-4A0F-B023-5EE0DFB5106F}"/>
              </a:ext>
            </a:extLst>
          </p:cNvPr>
          <p:cNvSpPr txBox="1"/>
          <p:nvPr/>
        </p:nvSpPr>
        <p:spPr>
          <a:xfrm>
            <a:off x="1185864" y="4764488"/>
            <a:ext cx="263139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en-US" sz="11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Contrary to popular belief, Lorem Ipsum is not simply random text. It has roots in a piece of classical Latin</a:t>
            </a:r>
          </a:p>
        </p:txBody>
      </p:sp>
      <p:sp>
        <p:nvSpPr>
          <p:cNvPr id="14" name="Freeform 5">
            <a:extLst>
              <a:ext uri="{FF2B5EF4-FFF2-40B4-BE49-F238E27FC236}">
                <a16:creationId xmlns:a16="http://schemas.microsoft.com/office/drawing/2014/main" id="{EF5B4F9F-29D2-4D23-90CB-B7C13AF465E9}"/>
              </a:ext>
            </a:extLst>
          </p:cNvPr>
          <p:cNvSpPr>
            <a:spLocks noEditPoints="1"/>
          </p:cNvSpPr>
          <p:nvPr/>
        </p:nvSpPr>
        <p:spPr bwMode="auto">
          <a:xfrm>
            <a:off x="4656077" y="1183911"/>
            <a:ext cx="2441411" cy="4524572"/>
          </a:xfrm>
          <a:custGeom>
            <a:avLst/>
            <a:gdLst>
              <a:gd name="T0" fmla="*/ 404 w 485"/>
              <a:gd name="T1" fmla="*/ 0 h 901"/>
              <a:gd name="T2" fmla="*/ 63 w 485"/>
              <a:gd name="T3" fmla="*/ 0 h 901"/>
              <a:gd name="T4" fmla="*/ 0 w 485"/>
              <a:gd name="T5" fmla="*/ 67 h 901"/>
              <a:gd name="T6" fmla="*/ 0 w 485"/>
              <a:gd name="T7" fmla="*/ 823 h 901"/>
              <a:gd name="T8" fmla="*/ 45 w 485"/>
              <a:gd name="T9" fmla="*/ 901 h 901"/>
              <a:gd name="T10" fmla="*/ 427 w 485"/>
              <a:gd name="T11" fmla="*/ 901 h 901"/>
              <a:gd name="T12" fmla="*/ 485 w 485"/>
              <a:gd name="T13" fmla="*/ 834 h 901"/>
              <a:gd name="T14" fmla="*/ 485 w 485"/>
              <a:gd name="T15" fmla="*/ 92 h 901"/>
              <a:gd name="T16" fmla="*/ 404 w 485"/>
              <a:gd name="T17" fmla="*/ 0 h 901"/>
              <a:gd name="T18" fmla="*/ 194 w 485"/>
              <a:gd name="T19" fmla="*/ 67 h 901"/>
              <a:gd name="T20" fmla="*/ 291 w 485"/>
              <a:gd name="T21" fmla="*/ 67 h 901"/>
              <a:gd name="T22" fmla="*/ 302 w 485"/>
              <a:gd name="T23" fmla="*/ 79 h 901"/>
              <a:gd name="T24" fmla="*/ 291 w 485"/>
              <a:gd name="T25" fmla="*/ 90 h 901"/>
              <a:gd name="T26" fmla="*/ 194 w 485"/>
              <a:gd name="T27" fmla="*/ 90 h 901"/>
              <a:gd name="T28" fmla="*/ 183 w 485"/>
              <a:gd name="T29" fmla="*/ 79 h 901"/>
              <a:gd name="T30" fmla="*/ 194 w 485"/>
              <a:gd name="T31" fmla="*/ 67 h 901"/>
              <a:gd name="T32" fmla="*/ 244 w 485"/>
              <a:gd name="T33" fmla="*/ 867 h 901"/>
              <a:gd name="T34" fmla="*/ 204 w 485"/>
              <a:gd name="T35" fmla="*/ 827 h 901"/>
              <a:gd name="T36" fmla="*/ 244 w 485"/>
              <a:gd name="T37" fmla="*/ 787 h 901"/>
              <a:gd name="T38" fmla="*/ 284 w 485"/>
              <a:gd name="T39" fmla="*/ 827 h 901"/>
              <a:gd name="T40" fmla="*/ 244 w 485"/>
              <a:gd name="T41" fmla="*/ 867 h 901"/>
              <a:gd name="T42" fmla="*/ 449 w 485"/>
              <a:gd name="T43" fmla="*/ 749 h 901"/>
              <a:gd name="T44" fmla="*/ 36 w 485"/>
              <a:gd name="T45" fmla="*/ 749 h 901"/>
              <a:gd name="T46" fmla="*/ 36 w 485"/>
              <a:gd name="T47" fmla="*/ 159 h 901"/>
              <a:gd name="T48" fmla="*/ 449 w 485"/>
              <a:gd name="T49" fmla="*/ 159 h 901"/>
              <a:gd name="T50" fmla="*/ 449 w 485"/>
              <a:gd name="T51" fmla="*/ 749 h 9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85" h="901">
                <a:moveTo>
                  <a:pt x="404" y="0"/>
                </a:moveTo>
                <a:cubicBezTo>
                  <a:pt x="63" y="0"/>
                  <a:pt x="63" y="0"/>
                  <a:pt x="63" y="0"/>
                </a:cubicBezTo>
                <a:cubicBezTo>
                  <a:pt x="20" y="0"/>
                  <a:pt x="0" y="27"/>
                  <a:pt x="0" y="67"/>
                </a:cubicBezTo>
                <a:cubicBezTo>
                  <a:pt x="0" y="823"/>
                  <a:pt x="0" y="823"/>
                  <a:pt x="0" y="823"/>
                </a:cubicBezTo>
                <a:cubicBezTo>
                  <a:pt x="0" y="867"/>
                  <a:pt x="16" y="901"/>
                  <a:pt x="45" y="901"/>
                </a:cubicBezTo>
                <a:cubicBezTo>
                  <a:pt x="427" y="901"/>
                  <a:pt x="427" y="901"/>
                  <a:pt x="427" y="901"/>
                </a:cubicBezTo>
                <a:cubicBezTo>
                  <a:pt x="469" y="901"/>
                  <a:pt x="485" y="874"/>
                  <a:pt x="485" y="834"/>
                </a:cubicBezTo>
                <a:cubicBezTo>
                  <a:pt x="485" y="92"/>
                  <a:pt x="485" y="92"/>
                  <a:pt x="485" y="92"/>
                </a:cubicBezTo>
                <a:cubicBezTo>
                  <a:pt x="485" y="23"/>
                  <a:pt x="449" y="0"/>
                  <a:pt x="404" y="0"/>
                </a:cubicBezTo>
                <a:close/>
                <a:moveTo>
                  <a:pt x="194" y="67"/>
                </a:moveTo>
                <a:cubicBezTo>
                  <a:pt x="291" y="67"/>
                  <a:pt x="291" y="67"/>
                  <a:pt x="291" y="67"/>
                </a:cubicBezTo>
                <a:cubicBezTo>
                  <a:pt x="297" y="67"/>
                  <a:pt x="302" y="72"/>
                  <a:pt x="302" y="79"/>
                </a:cubicBezTo>
                <a:cubicBezTo>
                  <a:pt x="302" y="85"/>
                  <a:pt x="297" y="90"/>
                  <a:pt x="291" y="90"/>
                </a:cubicBezTo>
                <a:cubicBezTo>
                  <a:pt x="194" y="90"/>
                  <a:pt x="194" y="90"/>
                  <a:pt x="194" y="90"/>
                </a:cubicBezTo>
                <a:cubicBezTo>
                  <a:pt x="188" y="90"/>
                  <a:pt x="183" y="85"/>
                  <a:pt x="183" y="79"/>
                </a:cubicBezTo>
                <a:cubicBezTo>
                  <a:pt x="183" y="72"/>
                  <a:pt x="188" y="67"/>
                  <a:pt x="194" y="67"/>
                </a:cubicBezTo>
                <a:close/>
                <a:moveTo>
                  <a:pt x="244" y="867"/>
                </a:moveTo>
                <a:cubicBezTo>
                  <a:pt x="222" y="867"/>
                  <a:pt x="204" y="849"/>
                  <a:pt x="204" y="827"/>
                </a:cubicBezTo>
                <a:cubicBezTo>
                  <a:pt x="204" y="805"/>
                  <a:pt x="222" y="787"/>
                  <a:pt x="244" y="787"/>
                </a:cubicBezTo>
                <a:cubicBezTo>
                  <a:pt x="266" y="787"/>
                  <a:pt x="284" y="805"/>
                  <a:pt x="284" y="827"/>
                </a:cubicBezTo>
                <a:cubicBezTo>
                  <a:pt x="284" y="849"/>
                  <a:pt x="266" y="867"/>
                  <a:pt x="244" y="867"/>
                </a:cubicBezTo>
                <a:close/>
                <a:moveTo>
                  <a:pt x="449" y="749"/>
                </a:moveTo>
                <a:cubicBezTo>
                  <a:pt x="36" y="749"/>
                  <a:pt x="36" y="749"/>
                  <a:pt x="36" y="749"/>
                </a:cubicBezTo>
                <a:cubicBezTo>
                  <a:pt x="36" y="159"/>
                  <a:pt x="36" y="159"/>
                  <a:pt x="36" y="159"/>
                </a:cubicBezTo>
                <a:cubicBezTo>
                  <a:pt x="449" y="159"/>
                  <a:pt x="449" y="159"/>
                  <a:pt x="449" y="159"/>
                </a:cubicBezTo>
                <a:lnTo>
                  <a:pt x="449" y="74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0C383A0-D4CD-4D23-AD2B-6C3A7C26D744}"/>
              </a:ext>
            </a:extLst>
          </p:cNvPr>
          <p:cNvSpPr/>
          <p:nvPr/>
        </p:nvSpPr>
        <p:spPr>
          <a:xfrm>
            <a:off x="5196948" y="3070511"/>
            <a:ext cx="13596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accent4"/>
                </a:solidFill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JOHN DOE</a:t>
            </a:r>
          </a:p>
        </p:txBody>
      </p:sp>
      <p:sp>
        <p:nvSpPr>
          <p:cNvPr id="16" name="AutoShape 8">
            <a:extLst>
              <a:ext uri="{FF2B5EF4-FFF2-40B4-BE49-F238E27FC236}">
                <a16:creationId xmlns:a16="http://schemas.microsoft.com/office/drawing/2014/main" id="{F1011DDC-CAA4-4883-B223-6A9E97D4B53F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4811713" y="1970088"/>
            <a:ext cx="2130425" cy="79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11">
            <a:extLst>
              <a:ext uri="{FF2B5EF4-FFF2-40B4-BE49-F238E27FC236}">
                <a16:creationId xmlns:a16="http://schemas.microsoft.com/office/drawing/2014/main" id="{C96AE354-7532-4335-B3C0-FD332AC00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16476" y="1974850"/>
            <a:ext cx="2125663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12">
            <a:extLst>
              <a:ext uri="{FF2B5EF4-FFF2-40B4-BE49-F238E27FC236}">
                <a16:creationId xmlns:a16="http://schemas.microsoft.com/office/drawing/2014/main" id="{DA6335F7-DB85-4854-B82C-6EA934683EC3}"/>
              </a:ext>
            </a:extLst>
          </p:cNvPr>
          <p:cNvSpPr>
            <a:spLocks noEditPoints="1"/>
          </p:cNvSpPr>
          <p:nvPr/>
        </p:nvSpPr>
        <p:spPr bwMode="auto">
          <a:xfrm>
            <a:off x="4864101" y="2017713"/>
            <a:ext cx="2044700" cy="701675"/>
          </a:xfrm>
          <a:custGeom>
            <a:avLst/>
            <a:gdLst>
              <a:gd name="T0" fmla="*/ 227 w 1288"/>
              <a:gd name="T1" fmla="*/ 333 h 442"/>
              <a:gd name="T2" fmla="*/ 130 w 1288"/>
              <a:gd name="T3" fmla="*/ 235 h 442"/>
              <a:gd name="T4" fmla="*/ 227 w 1288"/>
              <a:gd name="T5" fmla="*/ 138 h 442"/>
              <a:gd name="T6" fmla="*/ 324 w 1288"/>
              <a:gd name="T7" fmla="*/ 235 h 442"/>
              <a:gd name="T8" fmla="*/ 227 w 1288"/>
              <a:gd name="T9" fmla="*/ 333 h 442"/>
              <a:gd name="T10" fmla="*/ 436 w 1288"/>
              <a:gd name="T11" fmla="*/ 333 h 442"/>
              <a:gd name="T12" fmla="*/ 339 w 1288"/>
              <a:gd name="T13" fmla="*/ 235 h 442"/>
              <a:gd name="T14" fmla="*/ 436 w 1288"/>
              <a:gd name="T15" fmla="*/ 138 h 442"/>
              <a:gd name="T16" fmla="*/ 532 w 1288"/>
              <a:gd name="T17" fmla="*/ 235 h 442"/>
              <a:gd name="T18" fmla="*/ 436 w 1288"/>
              <a:gd name="T19" fmla="*/ 333 h 442"/>
              <a:gd name="T20" fmla="*/ 644 w 1288"/>
              <a:gd name="T21" fmla="*/ 333 h 442"/>
              <a:gd name="T22" fmla="*/ 547 w 1288"/>
              <a:gd name="T23" fmla="*/ 235 h 442"/>
              <a:gd name="T24" fmla="*/ 644 w 1288"/>
              <a:gd name="T25" fmla="*/ 138 h 442"/>
              <a:gd name="T26" fmla="*/ 741 w 1288"/>
              <a:gd name="T27" fmla="*/ 235 h 442"/>
              <a:gd name="T28" fmla="*/ 644 w 1288"/>
              <a:gd name="T29" fmla="*/ 333 h 442"/>
              <a:gd name="T30" fmla="*/ 853 w 1288"/>
              <a:gd name="T31" fmla="*/ 333 h 442"/>
              <a:gd name="T32" fmla="*/ 756 w 1288"/>
              <a:gd name="T33" fmla="*/ 235 h 442"/>
              <a:gd name="T34" fmla="*/ 853 w 1288"/>
              <a:gd name="T35" fmla="*/ 138 h 442"/>
              <a:gd name="T36" fmla="*/ 949 w 1288"/>
              <a:gd name="T37" fmla="*/ 235 h 442"/>
              <a:gd name="T38" fmla="*/ 853 w 1288"/>
              <a:gd name="T39" fmla="*/ 333 h 442"/>
              <a:gd name="T40" fmla="*/ 1061 w 1288"/>
              <a:gd name="T41" fmla="*/ 333 h 442"/>
              <a:gd name="T42" fmla="*/ 965 w 1288"/>
              <a:gd name="T43" fmla="*/ 235 h 442"/>
              <a:gd name="T44" fmla="*/ 1061 w 1288"/>
              <a:gd name="T45" fmla="*/ 138 h 442"/>
              <a:gd name="T46" fmla="*/ 1158 w 1288"/>
              <a:gd name="T47" fmla="*/ 235 h 442"/>
              <a:gd name="T48" fmla="*/ 1061 w 1288"/>
              <a:gd name="T49" fmla="*/ 333 h 442"/>
              <a:gd name="T50" fmla="*/ 1167 w 1288"/>
              <a:gd name="T51" fmla="*/ 0 h 442"/>
              <a:gd name="T52" fmla="*/ 1061 w 1288"/>
              <a:gd name="T53" fmla="*/ 104 h 442"/>
              <a:gd name="T54" fmla="*/ 959 w 1288"/>
              <a:gd name="T55" fmla="*/ 0 h 442"/>
              <a:gd name="T56" fmla="*/ 853 w 1288"/>
              <a:gd name="T57" fmla="*/ 104 h 442"/>
              <a:gd name="T58" fmla="*/ 747 w 1288"/>
              <a:gd name="T59" fmla="*/ 0 h 442"/>
              <a:gd name="T60" fmla="*/ 644 w 1288"/>
              <a:gd name="T61" fmla="*/ 104 h 442"/>
              <a:gd name="T62" fmla="*/ 538 w 1288"/>
              <a:gd name="T63" fmla="*/ 0 h 442"/>
              <a:gd name="T64" fmla="*/ 436 w 1288"/>
              <a:gd name="T65" fmla="*/ 104 h 442"/>
              <a:gd name="T66" fmla="*/ 330 w 1288"/>
              <a:gd name="T67" fmla="*/ 0 h 442"/>
              <a:gd name="T68" fmla="*/ 227 w 1288"/>
              <a:gd name="T69" fmla="*/ 104 h 442"/>
              <a:gd name="T70" fmla="*/ 121 w 1288"/>
              <a:gd name="T71" fmla="*/ 0 h 442"/>
              <a:gd name="T72" fmla="*/ 0 w 1288"/>
              <a:gd name="T73" fmla="*/ 122 h 442"/>
              <a:gd name="T74" fmla="*/ 112 w 1288"/>
              <a:gd name="T75" fmla="*/ 235 h 442"/>
              <a:gd name="T76" fmla="*/ 0 w 1288"/>
              <a:gd name="T77" fmla="*/ 348 h 442"/>
              <a:gd name="T78" fmla="*/ 94 w 1288"/>
              <a:gd name="T79" fmla="*/ 442 h 442"/>
              <a:gd name="T80" fmla="*/ 148 w 1288"/>
              <a:gd name="T81" fmla="*/ 442 h 442"/>
              <a:gd name="T82" fmla="*/ 227 w 1288"/>
              <a:gd name="T83" fmla="*/ 366 h 442"/>
              <a:gd name="T84" fmla="*/ 303 w 1288"/>
              <a:gd name="T85" fmla="*/ 442 h 442"/>
              <a:gd name="T86" fmla="*/ 357 w 1288"/>
              <a:gd name="T87" fmla="*/ 442 h 442"/>
              <a:gd name="T88" fmla="*/ 436 w 1288"/>
              <a:gd name="T89" fmla="*/ 366 h 442"/>
              <a:gd name="T90" fmla="*/ 511 w 1288"/>
              <a:gd name="T91" fmla="*/ 442 h 442"/>
              <a:gd name="T92" fmla="*/ 566 w 1288"/>
              <a:gd name="T93" fmla="*/ 442 h 442"/>
              <a:gd name="T94" fmla="*/ 644 w 1288"/>
              <a:gd name="T95" fmla="*/ 366 h 442"/>
              <a:gd name="T96" fmla="*/ 720 w 1288"/>
              <a:gd name="T97" fmla="*/ 442 h 442"/>
              <a:gd name="T98" fmla="*/ 777 w 1288"/>
              <a:gd name="T99" fmla="*/ 442 h 442"/>
              <a:gd name="T100" fmla="*/ 853 w 1288"/>
              <a:gd name="T101" fmla="*/ 366 h 442"/>
              <a:gd name="T102" fmla="*/ 928 w 1288"/>
              <a:gd name="T103" fmla="*/ 442 h 442"/>
              <a:gd name="T104" fmla="*/ 986 w 1288"/>
              <a:gd name="T105" fmla="*/ 442 h 442"/>
              <a:gd name="T106" fmla="*/ 1061 w 1288"/>
              <a:gd name="T107" fmla="*/ 366 h 442"/>
              <a:gd name="T108" fmla="*/ 1140 w 1288"/>
              <a:gd name="T109" fmla="*/ 442 h 442"/>
              <a:gd name="T110" fmla="*/ 1194 w 1288"/>
              <a:gd name="T111" fmla="*/ 442 h 442"/>
              <a:gd name="T112" fmla="*/ 1288 w 1288"/>
              <a:gd name="T113" fmla="*/ 348 h 442"/>
              <a:gd name="T114" fmla="*/ 1173 w 1288"/>
              <a:gd name="T115" fmla="*/ 235 h 442"/>
              <a:gd name="T116" fmla="*/ 1288 w 1288"/>
              <a:gd name="T117" fmla="*/ 122 h 442"/>
              <a:gd name="T118" fmla="*/ 1167 w 1288"/>
              <a:gd name="T11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8" h="442">
                <a:moveTo>
                  <a:pt x="227" y="333"/>
                </a:moveTo>
                <a:lnTo>
                  <a:pt x="130" y="235"/>
                </a:lnTo>
                <a:lnTo>
                  <a:pt x="227" y="138"/>
                </a:lnTo>
                <a:lnTo>
                  <a:pt x="324" y="235"/>
                </a:lnTo>
                <a:lnTo>
                  <a:pt x="227" y="333"/>
                </a:lnTo>
                <a:close/>
                <a:moveTo>
                  <a:pt x="436" y="333"/>
                </a:moveTo>
                <a:lnTo>
                  <a:pt x="339" y="235"/>
                </a:lnTo>
                <a:lnTo>
                  <a:pt x="436" y="138"/>
                </a:lnTo>
                <a:lnTo>
                  <a:pt x="532" y="235"/>
                </a:lnTo>
                <a:lnTo>
                  <a:pt x="436" y="333"/>
                </a:lnTo>
                <a:close/>
                <a:moveTo>
                  <a:pt x="644" y="333"/>
                </a:moveTo>
                <a:lnTo>
                  <a:pt x="547" y="235"/>
                </a:lnTo>
                <a:lnTo>
                  <a:pt x="644" y="138"/>
                </a:lnTo>
                <a:lnTo>
                  <a:pt x="741" y="235"/>
                </a:lnTo>
                <a:lnTo>
                  <a:pt x="644" y="333"/>
                </a:lnTo>
                <a:close/>
                <a:moveTo>
                  <a:pt x="853" y="333"/>
                </a:moveTo>
                <a:lnTo>
                  <a:pt x="756" y="235"/>
                </a:lnTo>
                <a:lnTo>
                  <a:pt x="853" y="138"/>
                </a:lnTo>
                <a:lnTo>
                  <a:pt x="949" y="235"/>
                </a:lnTo>
                <a:lnTo>
                  <a:pt x="853" y="333"/>
                </a:lnTo>
                <a:close/>
                <a:moveTo>
                  <a:pt x="1061" y="333"/>
                </a:moveTo>
                <a:lnTo>
                  <a:pt x="965" y="235"/>
                </a:lnTo>
                <a:lnTo>
                  <a:pt x="1061" y="138"/>
                </a:lnTo>
                <a:lnTo>
                  <a:pt x="1158" y="235"/>
                </a:lnTo>
                <a:lnTo>
                  <a:pt x="1061" y="333"/>
                </a:lnTo>
                <a:close/>
                <a:moveTo>
                  <a:pt x="1167" y="0"/>
                </a:moveTo>
                <a:lnTo>
                  <a:pt x="1061" y="104"/>
                </a:lnTo>
                <a:lnTo>
                  <a:pt x="959" y="0"/>
                </a:lnTo>
                <a:lnTo>
                  <a:pt x="853" y="104"/>
                </a:lnTo>
                <a:lnTo>
                  <a:pt x="747" y="0"/>
                </a:lnTo>
                <a:lnTo>
                  <a:pt x="644" y="104"/>
                </a:lnTo>
                <a:lnTo>
                  <a:pt x="538" y="0"/>
                </a:lnTo>
                <a:lnTo>
                  <a:pt x="436" y="104"/>
                </a:lnTo>
                <a:lnTo>
                  <a:pt x="330" y="0"/>
                </a:lnTo>
                <a:lnTo>
                  <a:pt x="227" y="104"/>
                </a:lnTo>
                <a:lnTo>
                  <a:pt x="121" y="0"/>
                </a:lnTo>
                <a:lnTo>
                  <a:pt x="0" y="122"/>
                </a:lnTo>
                <a:lnTo>
                  <a:pt x="112" y="235"/>
                </a:lnTo>
                <a:lnTo>
                  <a:pt x="0" y="348"/>
                </a:lnTo>
                <a:lnTo>
                  <a:pt x="94" y="442"/>
                </a:lnTo>
                <a:lnTo>
                  <a:pt x="148" y="442"/>
                </a:lnTo>
                <a:lnTo>
                  <a:pt x="227" y="366"/>
                </a:lnTo>
                <a:lnTo>
                  <a:pt x="303" y="442"/>
                </a:lnTo>
                <a:lnTo>
                  <a:pt x="357" y="442"/>
                </a:lnTo>
                <a:lnTo>
                  <a:pt x="436" y="366"/>
                </a:lnTo>
                <a:lnTo>
                  <a:pt x="511" y="442"/>
                </a:lnTo>
                <a:lnTo>
                  <a:pt x="566" y="442"/>
                </a:lnTo>
                <a:lnTo>
                  <a:pt x="644" y="366"/>
                </a:lnTo>
                <a:lnTo>
                  <a:pt x="720" y="442"/>
                </a:lnTo>
                <a:lnTo>
                  <a:pt x="777" y="442"/>
                </a:lnTo>
                <a:lnTo>
                  <a:pt x="853" y="366"/>
                </a:lnTo>
                <a:lnTo>
                  <a:pt x="928" y="442"/>
                </a:lnTo>
                <a:lnTo>
                  <a:pt x="986" y="442"/>
                </a:lnTo>
                <a:lnTo>
                  <a:pt x="1061" y="366"/>
                </a:lnTo>
                <a:lnTo>
                  <a:pt x="1140" y="442"/>
                </a:lnTo>
                <a:lnTo>
                  <a:pt x="1194" y="442"/>
                </a:lnTo>
                <a:lnTo>
                  <a:pt x="1288" y="348"/>
                </a:lnTo>
                <a:lnTo>
                  <a:pt x="1173" y="235"/>
                </a:lnTo>
                <a:lnTo>
                  <a:pt x="1288" y="122"/>
                </a:lnTo>
                <a:lnTo>
                  <a:pt x="1167" y="0"/>
                </a:lnTo>
                <a:close/>
              </a:path>
            </a:pathLst>
          </a:custGeom>
          <a:solidFill>
            <a:schemeClr val="accent4">
              <a:lumMod val="75000"/>
              <a:alpha val="3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DC318187-14C9-46C1-847B-D7F49AD4B8CC}"/>
              </a:ext>
            </a:extLst>
          </p:cNvPr>
          <p:cNvSpPr>
            <a:spLocks noEditPoints="1"/>
          </p:cNvSpPr>
          <p:nvPr/>
        </p:nvSpPr>
        <p:spPr bwMode="auto">
          <a:xfrm>
            <a:off x="4864101" y="2017713"/>
            <a:ext cx="2044700" cy="701675"/>
          </a:xfrm>
          <a:custGeom>
            <a:avLst/>
            <a:gdLst>
              <a:gd name="T0" fmla="*/ 227 w 1288"/>
              <a:gd name="T1" fmla="*/ 333 h 442"/>
              <a:gd name="T2" fmla="*/ 130 w 1288"/>
              <a:gd name="T3" fmla="*/ 235 h 442"/>
              <a:gd name="T4" fmla="*/ 227 w 1288"/>
              <a:gd name="T5" fmla="*/ 138 h 442"/>
              <a:gd name="T6" fmla="*/ 324 w 1288"/>
              <a:gd name="T7" fmla="*/ 235 h 442"/>
              <a:gd name="T8" fmla="*/ 227 w 1288"/>
              <a:gd name="T9" fmla="*/ 333 h 442"/>
              <a:gd name="T10" fmla="*/ 436 w 1288"/>
              <a:gd name="T11" fmla="*/ 333 h 442"/>
              <a:gd name="T12" fmla="*/ 339 w 1288"/>
              <a:gd name="T13" fmla="*/ 235 h 442"/>
              <a:gd name="T14" fmla="*/ 436 w 1288"/>
              <a:gd name="T15" fmla="*/ 138 h 442"/>
              <a:gd name="T16" fmla="*/ 532 w 1288"/>
              <a:gd name="T17" fmla="*/ 235 h 442"/>
              <a:gd name="T18" fmla="*/ 436 w 1288"/>
              <a:gd name="T19" fmla="*/ 333 h 442"/>
              <a:gd name="T20" fmla="*/ 644 w 1288"/>
              <a:gd name="T21" fmla="*/ 333 h 442"/>
              <a:gd name="T22" fmla="*/ 547 w 1288"/>
              <a:gd name="T23" fmla="*/ 235 h 442"/>
              <a:gd name="T24" fmla="*/ 644 w 1288"/>
              <a:gd name="T25" fmla="*/ 138 h 442"/>
              <a:gd name="T26" fmla="*/ 741 w 1288"/>
              <a:gd name="T27" fmla="*/ 235 h 442"/>
              <a:gd name="T28" fmla="*/ 644 w 1288"/>
              <a:gd name="T29" fmla="*/ 333 h 442"/>
              <a:gd name="T30" fmla="*/ 853 w 1288"/>
              <a:gd name="T31" fmla="*/ 333 h 442"/>
              <a:gd name="T32" fmla="*/ 756 w 1288"/>
              <a:gd name="T33" fmla="*/ 235 h 442"/>
              <a:gd name="T34" fmla="*/ 853 w 1288"/>
              <a:gd name="T35" fmla="*/ 138 h 442"/>
              <a:gd name="T36" fmla="*/ 949 w 1288"/>
              <a:gd name="T37" fmla="*/ 235 h 442"/>
              <a:gd name="T38" fmla="*/ 853 w 1288"/>
              <a:gd name="T39" fmla="*/ 333 h 442"/>
              <a:gd name="T40" fmla="*/ 1061 w 1288"/>
              <a:gd name="T41" fmla="*/ 333 h 442"/>
              <a:gd name="T42" fmla="*/ 965 w 1288"/>
              <a:gd name="T43" fmla="*/ 235 h 442"/>
              <a:gd name="T44" fmla="*/ 1061 w 1288"/>
              <a:gd name="T45" fmla="*/ 138 h 442"/>
              <a:gd name="T46" fmla="*/ 1158 w 1288"/>
              <a:gd name="T47" fmla="*/ 235 h 442"/>
              <a:gd name="T48" fmla="*/ 1061 w 1288"/>
              <a:gd name="T49" fmla="*/ 333 h 442"/>
              <a:gd name="T50" fmla="*/ 1167 w 1288"/>
              <a:gd name="T51" fmla="*/ 0 h 442"/>
              <a:gd name="T52" fmla="*/ 1061 w 1288"/>
              <a:gd name="T53" fmla="*/ 104 h 442"/>
              <a:gd name="T54" fmla="*/ 959 w 1288"/>
              <a:gd name="T55" fmla="*/ 0 h 442"/>
              <a:gd name="T56" fmla="*/ 853 w 1288"/>
              <a:gd name="T57" fmla="*/ 104 h 442"/>
              <a:gd name="T58" fmla="*/ 747 w 1288"/>
              <a:gd name="T59" fmla="*/ 0 h 442"/>
              <a:gd name="T60" fmla="*/ 644 w 1288"/>
              <a:gd name="T61" fmla="*/ 104 h 442"/>
              <a:gd name="T62" fmla="*/ 538 w 1288"/>
              <a:gd name="T63" fmla="*/ 0 h 442"/>
              <a:gd name="T64" fmla="*/ 436 w 1288"/>
              <a:gd name="T65" fmla="*/ 104 h 442"/>
              <a:gd name="T66" fmla="*/ 330 w 1288"/>
              <a:gd name="T67" fmla="*/ 0 h 442"/>
              <a:gd name="T68" fmla="*/ 227 w 1288"/>
              <a:gd name="T69" fmla="*/ 104 h 442"/>
              <a:gd name="T70" fmla="*/ 121 w 1288"/>
              <a:gd name="T71" fmla="*/ 0 h 442"/>
              <a:gd name="T72" fmla="*/ 0 w 1288"/>
              <a:gd name="T73" fmla="*/ 122 h 442"/>
              <a:gd name="T74" fmla="*/ 112 w 1288"/>
              <a:gd name="T75" fmla="*/ 235 h 442"/>
              <a:gd name="T76" fmla="*/ 0 w 1288"/>
              <a:gd name="T77" fmla="*/ 348 h 442"/>
              <a:gd name="T78" fmla="*/ 94 w 1288"/>
              <a:gd name="T79" fmla="*/ 442 h 442"/>
              <a:gd name="T80" fmla="*/ 148 w 1288"/>
              <a:gd name="T81" fmla="*/ 442 h 442"/>
              <a:gd name="T82" fmla="*/ 227 w 1288"/>
              <a:gd name="T83" fmla="*/ 366 h 442"/>
              <a:gd name="T84" fmla="*/ 303 w 1288"/>
              <a:gd name="T85" fmla="*/ 442 h 442"/>
              <a:gd name="T86" fmla="*/ 357 w 1288"/>
              <a:gd name="T87" fmla="*/ 442 h 442"/>
              <a:gd name="T88" fmla="*/ 436 w 1288"/>
              <a:gd name="T89" fmla="*/ 366 h 442"/>
              <a:gd name="T90" fmla="*/ 511 w 1288"/>
              <a:gd name="T91" fmla="*/ 442 h 442"/>
              <a:gd name="T92" fmla="*/ 566 w 1288"/>
              <a:gd name="T93" fmla="*/ 442 h 442"/>
              <a:gd name="T94" fmla="*/ 644 w 1288"/>
              <a:gd name="T95" fmla="*/ 366 h 442"/>
              <a:gd name="T96" fmla="*/ 720 w 1288"/>
              <a:gd name="T97" fmla="*/ 442 h 442"/>
              <a:gd name="T98" fmla="*/ 777 w 1288"/>
              <a:gd name="T99" fmla="*/ 442 h 442"/>
              <a:gd name="T100" fmla="*/ 853 w 1288"/>
              <a:gd name="T101" fmla="*/ 366 h 442"/>
              <a:gd name="T102" fmla="*/ 928 w 1288"/>
              <a:gd name="T103" fmla="*/ 442 h 442"/>
              <a:gd name="T104" fmla="*/ 986 w 1288"/>
              <a:gd name="T105" fmla="*/ 442 h 442"/>
              <a:gd name="T106" fmla="*/ 1061 w 1288"/>
              <a:gd name="T107" fmla="*/ 366 h 442"/>
              <a:gd name="T108" fmla="*/ 1140 w 1288"/>
              <a:gd name="T109" fmla="*/ 442 h 442"/>
              <a:gd name="T110" fmla="*/ 1194 w 1288"/>
              <a:gd name="T111" fmla="*/ 442 h 442"/>
              <a:gd name="T112" fmla="*/ 1288 w 1288"/>
              <a:gd name="T113" fmla="*/ 348 h 442"/>
              <a:gd name="T114" fmla="*/ 1173 w 1288"/>
              <a:gd name="T115" fmla="*/ 235 h 442"/>
              <a:gd name="T116" fmla="*/ 1288 w 1288"/>
              <a:gd name="T117" fmla="*/ 122 h 442"/>
              <a:gd name="T118" fmla="*/ 1167 w 1288"/>
              <a:gd name="T119" fmla="*/ 0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8" h="442">
                <a:moveTo>
                  <a:pt x="227" y="333"/>
                </a:moveTo>
                <a:lnTo>
                  <a:pt x="130" y="235"/>
                </a:lnTo>
                <a:lnTo>
                  <a:pt x="227" y="138"/>
                </a:lnTo>
                <a:lnTo>
                  <a:pt x="324" y="235"/>
                </a:lnTo>
                <a:lnTo>
                  <a:pt x="227" y="333"/>
                </a:lnTo>
                <a:moveTo>
                  <a:pt x="436" y="333"/>
                </a:moveTo>
                <a:lnTo>
                  <a:pt x="339" y="235"/>
                </a:lnTo>
                <a:lnTo>
                  <a:pt x="436" y="138"/>
                </a:lnTo>
                <a:lnTo>
                  <a:pt x="532" y="235"/>
                </a:lnTo>
                <a:lnTo>
                  <a:pt x="436" y="333"/>
                </a:lnTo>
                <a:moveTo>
                  <a:pt x="644" y="333"/>
                </a:moveTo>
                <a:lnTo>
                  <a:pt x="547" y="235"/>
                </a:lnTo>
                <a:lnTo>
                  <a:pt x="644" y="138"/>
                </a:lnTo>
                <a:lnTo>
                  <a:pt x="741" y="235"/>
                </a:lnTo>
                <a:lnTo>
                  <a:pt x="644" y="333"/>
                </a:lnTo>
                <a:moveTo>
                  <a:pt x="853" y="333"/>
                </a:moveTo>
                <a:lnTo>
                  <a:pt x="756" y="235"/>
                </a:lnTo>
                <a:lnTo>
                  <a:pt x="853" y="138"/>
                </a:lnTo>
                <a:lnTo>
                  <a:pt x="949" y="235"/>
                </a:lnTo>
                <a:lnTo>
                  <a:pt x="853" y="333"/>
                </a:lnTo>
                <a:moveTo>
                  <a:pt x="1061" y="333"/>
                </a:moveTo>
                <a:lnTo>
                  <a:pt x="965" y="235"/>
                </a:lnTo>
                <a:lnTo>
                  <a:pt x="1061" y="138"/>
                </a:lnTo>
                <a:lnTo>
                  <a:pt x="1158" y="235"/>
                </a:lnTo>
                <a:lnTo>
                  <a:pt x="1061" y="333"/>
                </a:lnTo>
                <a:moveTo>
                  <a:pt x="1167" y="0"/>
                </a:moveTo>
                <a:lnTo>
                  <a:pt x="1061" y="104"/>
                </a:lnTo>
                <a:lnTo>
                  <a:pt x="959" y="0"/>
                </a:lnTo>
                <a:lnTo>
                  <a:pt x="853" y="104"/>
                </a:lnTo>
                <a:lnTo>
                  <a:pt x="747" y="0"/>
                </a:lnTo>
                <a:lnTo>
                  <a:pt x="644" y="104"/>
                </a:lnTo>
                <a:lnTo>
                  <a:pt x="538" y="0"/>
                </a:lnTo>
                <a:lnTo>
                  <a:pt x="436" y="104"/>
                </a:lnTo>
                <a:lnTo>
                  <a:pt x="330" y="0"/>
                </a:lnTo>
                <a:lnTo>
                  <a:pt x="227" y="104"/>
                </a:lnTo>
                <a:lnTo>
                  <a:pt x="121" y="0"/>
                </a:lnTo>
                <a:lnTo>
                  <a:pt x="0" y="122"/>
                </a:lnTo>
                <a:lnTo>
                  <a:pt x="112" y="235"/>
                </a:lnTo>
                <a:lnTo>
                  <a:pt x="0" y="348"/>
                </a:lnTo>
                <a:lnTo>
                  <a:pt x="94" y="442"/>
                </a:lnTo>
                <a:lnTo>
                  <a:pt x="148" y="442"/>
                </a:lnTo>
                <a:lnTo>
                  <a:pt x="227" y="366"/>
                </a:lnTo>
                <a:lnTo>
                  <a:pt x="303" y="442"/>
                </a:lnTo>
                <a:lnTo>
                  <a:pt x="357" y="442"/>
                </a:lnTo>
                <a:lnTo>
                  <a:pt x="436" y="366"/>
                </a:lnTo>
                <a:lnTo>
                  <a:pt x="511" y="442"/>
                </a:lnTo>
                <a:lnTo>
                  <a:pt x="566" y="442"/>
                </a:lnTo>
                <a:lnTo>
                  <a:pt x="644" y="366"/>
                </a:lnTo>
                <a:lnTo>
                  <a:pt x="720" y="442"/>
                </a:lnTo>
                <a:lnTo>
                  <a:pt x="777" y="442"/>
                </a:lnTo>
                <a:lnTo>
                  <a:pt x="853" y="366"/>
                </a:lnTo>
                <a:lnTo>
                  <a:pt x="928" y="442"/>
                </a:lnTo>
                <a:lnTo>
                  <a:pt x="986" y="442"/>
                </a:lnTo>
                <a:lnTo>
                  <a:pt x="1061" y="366"/>
                </a:lnTo>
                <a:lnTo>
                  <a:pt x="1140" y="442"/>
                </a:lnTo>
                <a:lnTo>
                  <a:pt x="1194" y="442"/>
                </a:lnTo>
                <a:lnTo>
                  <a:pt x="1288" y="348"/>
                </a:lnTo>
                <a:lnTo>
                  <a:pt x="1173" y="235"/>
                </a:lnTo>
                <a:lnTo>
                  <a:pt x="1288" y="122"/>
                </a:lnTo>
                <a:lnTo>
                  <a:pt x="1167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CDA4D7C-BBAE-4EAB-8514-807BDF45857E}"/>
              </a:ext>
            </a:extLst>
          </p:cNvPr>
          <p:cNvGrpSpPr/>
          <p:nvPr/>
        </p:nvGrpSpPr>
        <p:grpSpPr>
          <a:xfrm>
            <a:off x="5594160" y="2429572"/>
            <a:ext cx="584582" cy="582810"/>
            <a:chOff x="5624513" y="2466976"/>
            <a:chExt cx="523875" cy="522288"/>
          </a:xfrm>
        </p:grpSpPr>
        <p:sp>
          <p:nvSpPr>
            <p:cNvPr id="21" name="Oval 17">
              <a:extLst>
                <a:ext uri="{FF2B5EF4-FFF2-40B4-BE49-F238E27FC236}">
                  <a16:creationId xmlns:a16="http://schemas.microsoft.com/office/drawing/2014/main" id="{C218A68F-A199-4701-AE3B-C14AC1B18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24513" y="2466976"/>
              <a:ext cx="523875" cy="522288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2" name="Freeform 18">
              <a:extLst>
                <a:ext uri="{FF2B5EF4-FFF2-40B4-BE49-F238E27FC236}">
                  <a16:creationId xmlns:a16="http://schemas.microsoft.com/office/drawing/2014/main" id="{6B30EC60-70F8-4567-93D1-56CA979ED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8013" y="2847976"/>
              <a:ext cx="396875" cy="141288"/>
            </a:xfrm>
            <a:custGeom>
              <a:avLst/>
              <a:gdLst>
                <a:gd name="T0" fmla="*/ 40 w 81"/>
                <a:gd name="T1" fmla="*/ 29 h 29"/>
                <a:gd name="T2" fmla="*/ 81 w 81"/>
                <a:gd name="T3" fmla="*/ 10 h 29"/>
                <a:gd name="T4" fmla="*/ 40 w 81"/>
                <a:gd name="T5" fmla="*/ 0 h 29"/>
                <a:gd name="T6" fmla="*/ 0 w 81"/>
                <a:gd name="T7" fmla="*/ 10 h 29"/>
                <a:gd name="T8" fmla="*/ 40 w 81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29">
                  <a:moveTo>
                    <a:pt x="40" y="29"/>
                  </a:moveTo>
                  <a:cubicBezTo>
                    <a:pt x="57" y="29"/>
                    <a:pt x="71" y="21"/>
                    <a:pt x="81" y="10"/>
                  </a:cubicBezTo>
                  <a:cubicBezTo>
                    <a:pt x="73" y="4"/>
                    <a:pt x="58" y="0"/>
                    <a:pt x="40" y="0"/>
                  </a:cubicBezTo>
                  <a:cubicBezTo>
                    <a:pt x="23" y="0"/>
                    <a:pt x="8" y="4"/>
                    <a:pt x="0" y="10"/>
                  </a:cubicBezTo>
                  <a:cubicBezTo>
                    <a:pt x="10" y="21"/>
                    <a:pt x="24" y="29"/>
                    <a:pt x="40" y="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3" name="Oval 19">
              <a:extLst>
                <a:ext uri="{FF2B5EF4-FFF2-40B4-BE49-F238E27FC236}">
                  <a16:creationId xmlns:a16="http://schemas.microsoft.com/office/drawing/2014/main" id="{00B0754D-D428-44C8-A790-D79A143DD0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56275" y="2560638"/>
              <a:ext cx="260350" cy="2571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1E861257-65AD-40EE-84D3-C438CF61B452}"/>
              </a:ext>
            </a:extLst>
          </p:cNvPr>
          <p:cNvSpPr/>
          <p:nvPr/>
        </p:nvSpPr>
        <p:spPr>
          <a:xfrm>
            <a:off x="5353291" y="3314293"/>
            <a:ext cx="1066318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7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Creative Director</a:t>
            </a:r>
          </a:p>
        </p:txBody>
      </p:sp>
      <p:sp>
        <p:nvSpPr>
          <p:cNvPr id="25" name="Rectangle 23">
            <a:extLst>
              <a:ext uri="{FF2B5EF4-FFF2-40B4-BE49-F238E27FC236}">
                <a16:creationId xmlns:a16="http://schemas.microsoft.com/office/drawing/2014/main" id="{E8E27B8F-C815-45AC-A40E-73589DCEC2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97451" y="3639316"/>
            <a:ext cx="1787525" cy="567873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9AB41836-FB38-4F4C-B637-2D38370A6761}"/>
              </a:ext>
            </a:extLst>
          </p:cNvPr>
          <p:cNvSpPr>
            <a:spLocks noEditPoints="1"/>
          </p:cNvSpPr>
          <p:nvPr/>
        </p:nvSpPr>
        <p:spPr bwMode="auto">
          <a:xfrm>
            <a:off x="5162551" y="3809746"/>
            <a:ext cx="246063" cy="227013"/>
          </a:xfrm>
          <a:custGeom>
            <a:avLst/>
            <a:gdLst>
              <a:gd name="T0" fmla="*/ 49 w 49"/>
              <a:gd name="T1" fmla="*/ 14 h 45"/>
              <a:gd name="T2" fmla="*/ 33 w 49"/>
              <a:gd name="T3" fmla="*/ 26 h 45"/>
              <a:gd name="T4" fmla="*/ 30 w 49"/>
              <a:gd name="T5" fmla="*/ 29 h 45"/>
              <a:gd name="T6" fmla="*/ 28 w 49"/>
              <a:gd name="T7" fmla="*/ 34 h 45"/>
              <a:gd name="T8" fmla="*/ 32 w 49"/>
              <a:gd name="T9" fmla="*/ 38 h 45"/>
              <a:gd name="T10" fmla="*/ 37 w 49"/>
              <a:gd name="T11" fmla="*/ 42 h 45"/>
              <a:gd name="T12" fmla="*/ 37 w 49"/>
              <a:gd name="T13" fmla="*/ 44 h 45"/>
              <a:gd name="T14" fmla="*/ 37 w 49"/>
              <a:gd name="T15" fmla="*/ 45 h 45"/>
              <a:gd name="T16" fmla="*/ 12 w 49"/>
              <a:gd name="T17" fmla="*/ 45 h 45"/>
              <a:gd name="T18" fmla="*/ 11 w 49"/>
              <a:gd name="T19" fmla="*/ 44 h 45"/>
              <a:gd name="T20" fmla="*/ 11 w 49"/>
              <a:gd name="T21" fmla="*/ 42 h 45"/>
              <a:gd name="T22" fmla="*/ 17 w 49"/>
              <a:gd name="T23" fmla="*/ 38 h 45"/>
              <a:gd name="T24" fmla="*/ 20 w 49"/>
              <a:gd name="T25" fmla="*/ 34 h 45"/>
              <a:gd name="T26" fmla="*/ 19 w 49"/>
              <a:gd name="T27" fmla="*/ 29 h 45"/>
              <a:gd name="T28" fmla="*/ 16 w 49"/>
              <a:gd name="T29" fmla="*/ 26 h 45"/>
              <a:gd name="T30" fmla="*/ 0 w 49"/>
              <a:gd name="T31" fmla="*/ 14 h 45"/>
              <a:gd name="T32" fmla="*/ 0 w 49"/>
              <a:gd name="T33" fmla="*/ 10 h 45"/>
              <a:gd name="T34" fmla="*/ 3 w 49"/>
              <a:gd name="T35" fmla="*/ 7 h 45"/>
              <a:gd name="T36" fmla="*/ 11 w 49"/>
              <a:gd name="T37" fmla="*/ 7 h 45"/>
              <a:gd name="T38" fmla="*/ 11 w 49"/>
              <a:gd name="T39" fmla="*/ 5 h 45"/>
              <a:gd name="T40" fmla="*/ 16 w 49"/>
              <a:gd name="T41" fmla="*/ 0 h 45"/>
              <a:gd name="T42" fmla="*/ 33 w 49"/>
              <a:gd name="T43" fmla="*/ 0 h 45"/>
              <a:gd name="T44" fmla="*/ 37 w 49"/>
              <a:gd name="T45" fmla="*/ 5 h 45"/>
              <a:gd name="T46" fmla="*/ 37 w 49"/>
              <a:gd name="T47" fmla="*/ 7 h 45"/>
              <a:gd name="T48" fmla="*/ 46 w 49"/>
              <a:gd name="T49" fmla="*/ 7 h 45"/>
              <a:gd name="T50" fmla="*/ 49 w 49"/>
              <a:gd name="T51" fmla="*/ 10 h 45"/>
              <a:gd name="T52" fmla="*/ 49 w 49"/>
              <a:gd name="T53" fmla="*/ 14 h 45"/>
              <a:gd name="T54" fmla="*/ 11 w 49"/>
              <a:gd name="T55" fmla="*/ 11 h 45"/>
              <a:gd name="T56" fmla="*/ 4 w 49"/>
              <a:gd name="T57" fmla="*/ 11 h 45"/>
              <a:gd name="T58" fmla="*/ 4 w 49"/>
              <a:gd name="T59" fmla="*/ 14 h 45"/>
              <a:gd name="T60" fmla="*/ 13 w 49"/>
              <a:gd name="T61" fmla="*/ 22 h 45"/>
              <a:gd name="T62" fmla="*/ 11 w 49"/>
              <a:gd name="T63" fmla="*/ 11 h 45"/>
              <a:gd name="T64" fmla="*/ 45 w 49"/>
              <a:gd name="T65" fmla="*/ 11 h 45"/>
              <a:gd name="T66" fmla="*/ 37 w 49"/>
              <a:gd name="T67" fmla="*/ 11 h 45"/>
              <a:gd name="T68" fmla="*/ 35 w 49"/>
              <a:gd name="T69" fmla="*/ 22 h 45"/>
              <a:gd name="T70" fmla="*/ 45 w 49"/>
              <a:gd name="T71" fmla="*/ 14 h 45"/>
              <a:gd name="T72" fmla="*/ 45 w 49"/>
              <a:gd name="T73" fmla="*/ 1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9" h="45">
                <a:moveTo>
                  <a:pt x="49" y="14"/>
                </a:moveTo>
                <a:cubicBezTo>
                  <a:pt x="49" y="20"/>
                  <a:pt x="42" y="26"/>
                  <a:pt x="33" y="26"/>
                </a:cubicBezTo>
                <a:cubicBezTo>
                  <a:pt x="32" y="28"/>
                  <a:pt x="31" y="29"/>
                  <a:pt x="30" y="29"/>
                </a:cubicBezTo>
                <a:cubicBezTo>
                  <a:pt x="28" y="31"/>
                  <a:pt x="28" y="32"/>
                  <a:pt x="28" y="34"/>
                </a:cubicBezTo>
                <a:cubicBezTo>
                  <a:pt x="28" y="36"/>
                  <a:pt x="29" y="38"/>
                  <a:pt x="32" y="38"/>
                </a:cubicBezTo>
                <a:cubicBezTo>
                  <a:pt x="35" y="38"/>
                  <a:pt x="37" y="40"/>
                  <a:pt x="37" y="42"/>
                </a:cubicBezTo>
                <a:cubicBezTo>
                  <a:pt x="37" y="44"/>
                  <a:pt x="37" y="44"/>
                  <a:pt x="37" y="44"/>
                </a:cubicBezTo>
                <a:cubicBezTo>
                  <a:pt x="37" y="45"/>
                  <a:pt x="37" y="45"/>
                  <a:pt x="37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1" y="45"/>
                  <a:pt x="11" y="45"/>
                  <a:pt x="11" y="44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0"/>
                  <a:pt x="14" y="38"/>
                  <a:pt x="17" y="38"/>
                </a:cubicBezTo>
                <a:cubicBezTo>
                  <a:pt x="20" y="38"/>
                  <a:pt x="20" y="36"/>
                  <a:pt x="20" y="34"/>
                </a:cubicBezTo>
                <a:cubicBezTo>
                  <a:pt x="20" y="32"/>
                  <a:pt x="20" y="31"/>
                  <a:pt x="19" y="29"/>
                </a:cubicBezTo>
                <a:cubicBezTo>
                  <a:pt x="18" y="29"/>
                  <a:pt x="17" y="28"/>
                  <a:pt x="16" y="26"/>
                </a:cubicBezTo>
                <a:cubicBezTo>
                  <a:pt x="7" y="26"/>
                  <a:pt x="0" y="20"/>
                  <a:pt x="0" y="1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9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3" y="0"/>
                  <a:pt x="16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5" y="0"/>
                  <a:pt x="37" y="2"/>
                  <a:pt x="37" y="5"/>
                </a:cubicBezTo>
                <a:cubicBezTo>
                  <a:pt x="37" y="7"/>
                  <a:pt x="37" y="7"/>
                  <a:pt x="37" y="7"/>
                </a:cubicBezTo>
                <a:cubicBezTo>
                  <a:pt x="46" y="7"/>
                  <a:pt x="46" y="7"/>
                  <a:pt x="46" y="7"/>
                </a:cubicBezTo>
                <a:cubicBezTo>
                  <a:pt x="48" y="7"/>
                  <a:pt x="49" y="9"/>
                  <a:pt x="49" y="10"/>
                </a:cubicBezTo>
                <a:lnTo>
                  <a:pt x="49" y="14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4"/>
                  <a:pt x="4" y="14"/>
                  <a:pt x="4" y="14"/>
                </a:cubicBezTo>
                <a:cubicBezTo>
                  <a:pt x="4" y="17"/>
                  <a:pt x="7" y="21"/>
                  <a:pt x="13" y="22"/>
                </a:cubicBezTo>
                <a:cubicBezTo>
                  <a:pt x="12" y="19"/>
                  <a:pt x="11" y="16"/>
                  <a:pt x="11" y="11"/>
                </a:cubicBezTo>
                <a:close/>
                <a:moveTo>
                  <a:pt x="45" y="11"/>
                </a:moveTo>
                <a:cubicBezTo>
                  <a:pt x="37" y="11"/>
                  <a:pt x="37" y="11"/>
                  <a:pt x="37" y="11"/>
                </a:cubicBezTo>
                <a:cubicBezTo>
                  <a:pt x="37" y="16"/>
                  <a:pt x="37" y="19"/>
                  <a:pt x="35" y="22"/>
                </a:cubicBezTo>
                <a:cubicBezTo>
                  <a:pt x="41" y="21"/>
                  <a:pt x="45" y="17"/>
                  <a:pt x="45" y="14"/>
                </a:cubicBezTo>
                <a:lnTo>
                  <a:pt x="45" y="11"/>
                </a:lnTo>
                <a:close/>
              </a:path>
            </a:pathLst>
          </a:custGeom>
          <a:solidFill>
            <a:schemeClr val="bg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A013F38A-784D-4337-8587-D6B9DB8AC106}"/>
              </a:ext>
            </a:extLst>
          </p:cNvPr>
          <p:cNvSpPr>
            <a:spLocks/>
          </p:cNvSpPr>
          <p:nvPr/>
        </p:nvSpPr>
        <p:spPr bwMode="auto">
          <a:xfrm>
            <a:off x="5929313" y="3812127"/>
            <a:ext cx="260350" cy="222250"/>
          </a:xfrm>
          <a:custGeom>
            <a:avLst/>
            <a:gdLst>
              <a:gd name="T0" fmla="*/ 25 w 52"/>
              <a:gd name="T1" fmla="*/ 44 h 44"/>
              <a:gd name="T2" fmla="*/ 7 w 52"/>
              <a:gd name="T3" fmla="*/ 26 h 44"/>
              <a:gd name="T4" fmla="*/ 0 w 52"/>
              <a:gd name="T5" fmla="*/ 14 h 44"/>
              <a:gd name="T6" fmla="*/ 14 w 52"/>
              <a:gd name="T7" fmla="*/ 0 h 44"/>
              <a:gd name="T8" fmla="*/ 26 w 52"/>
              <a:gd name="T9" fmla="*/ 6 h 44"/>
              <a:gd name="T10" fmla="*/ 38 w 52"/>
              <a:gd name="T11" fmla="*/ 0 h 44"/>
              <a:gd name="T12" fmla="*/ 52 w 52"/>
              <a:gd name="T13" fmla="*/ 14 h 44"/>
              <a:gd name="T14" fmla="*/ 45 w 52"/>
              <a:gd name="T15" fmla="*/ 27 h 44"/>
              <a:gd name="T16" fmla="*/ 28 w 52"/>
              <a:gd name="T17" fmla="*/ 44 h 44"/>
              <a:gd name="T18" fmla="*/ 26 w 52"/>
              <a:gd name="T19" fmla="*/ 44 h 44"/>
              <a:gd name="T20" fmla="*/ 25 w 52"/>
              <a:gd name="T21" fmla="*/ 44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2" h="44">
                <a:moveTo>
                  <a:pt x="25" y="44"/>
                </a:move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0" y="20"/>
                  <a:pt x="0" y="14"/>
                </a:cubicBezTo>
                <a:cubicBezTo>
                  <a:pt x="0" y="5"/>
                  <a:pt x="6" y="0"/>
                  <a:pt x="14" y="0"/>
                </a:cubicBezTo>
                <a:cubicBezTo>
                  <a:pt x="19" y="0"/>
                  <a:pt x="24" y="4"/>
                  <a:pt x="26" y="6"/>
                </a:cubicBezTo>
                <a:cubicBezTo>
                  <a:pt x="29" y="4"/>
                  <a:pt x="33" y="0"/>
                  <a:pt x="38" y="0"/>
                </a:cubicBezTo>
                <a:cubicBezTo>
                  <a:pt x="47" y="0"/>
                  <a:pt x="52" y="5"/>
                  <a:pt x="52" y="14"/>
                </a:cubicBezTo>
                <a:cubicBezTo>
                  <a:pt x="52" y="20"/>
                  <a:pt x="46" y="26"/>
                  <a:pt x="45" y="27"/>
                </a:cubicBezTo>
                <a:cubicBezTo>
                  <a:pt x="28" y="44"/>
                  <a:pt x="28" y="44"/>
                  <a:pt x="28" y="44"/>
                </a:cubicBezTo>
                <a:cubicBezTo>
                  <a:pt x="27" y="44"/>
                  <a:pt x="27" y="44"/>
                  <a:pt x="26" y="44"/>
                </a:cubicBezTo>
                <a:cubicBezTo>
                  <a:pt x="26" y="44"/>
                  <a:pt x="25" y="44"/>
                  <a:pt x="25" y="4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0EA9EF0-B55C-49F5-BE56-6113E1881612}"/>
              </a:ext>
            </a:extLst>
          </p:cNvPr>
          <p:cNvSpPr/>
          <p:nvPr/>
        </p:nvSpPr>
        <p:spPr>
          <a:xfrm>
            <a:off x="5203682" y="4338360"/>
            <a:ext cx="1365536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000"/>
              </a:lnSpc>
            </a:pPr>
            <a:r>
              <a:rPr lang="en-US" sz="8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Your sample text is</a:t>
            </a:r>
          </a:p>
          <a:p>
            <a:pPr algn="ctr">
              <a:lnSpc>
                <a:spcPts val="1000"/>
              </a:lnSpc>
            </a:pPr>
            <a:r>
              <a:rPr lang="en-US" sz="8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give you more </a:t>
            </a:r>
            <a:r>
              <a:rPr lang="en-US" sz="800" dirty="0" err="1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confort</a:t>
            </a:r>
            <a:r>
              <a:rPr lang="en-US" sz="800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 to own text instead.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642C213-9235-44D2-8182-762323ED25E1}"/>
              </a:ext>
            </a:extLst>
          </p:cNvPr>
          <p:cNvSpPr/>
          <p:nvPr/>
        </p:nvSpPr>
        <p:spPr>
          <a:xfrm>
            <a:off x="5384709" y="3746281"/>
            <a:ext cx="312906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dirty="0">
                <a:solidFill>
                  <a:schemeClr val="bg2">
                    <a:lumMod val="50000"/>
                  </a:schemeClr>
                </a:solidFill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3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E930C4A-F12C-493D-A697-6A71599838A3}"/>
              </a:ext>
            </a:extLst>
          </p:cNvPr>
          <p:cNvSpPr/>
          <p:nvPr/>
        </p:nvSpPr>
        <p:spPr>
          <a:xfrm>
            <a:off x="6165657" y="3746281"/>
            <a:ext cx="553578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 kern="1100" spc="-200" dirty="0">
                <a:solidFill>
                  <a:schemeClr val="accent4"/>
                </a:solidFill>
                <a:latin typeface="Raleway" panose="020B05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65K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2AE6FD9-F752-4B6B-AFF9-0842854F6077}"/>
              </a:ext>
            </a:extLst>
          </p:cNvPr>
          <p:cNvCxnSpPr>
            <a:cxnSpLocks/>
          </p:cNvCxnSpPr>
          <p:nvPr/>
        </p:nvCxnSpPr>
        <p:spPr>
          <a:xfrm>
            <a:off x="5779295" y="3639316"/>
            <a:ext cx="0" cy="567873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D5B1626-D412-49C6-ABF2-A283B8D9C2EE}"/>
              </a:ext>
            </a:extLst>
          </p:cNvPr>
          <p:cNvGrpSpPr/>
          <p:nvPr/>
        </p:nvGrpSpPr>
        <p:grpSpPr>
          <a:xfrm>
            <a:off x="6301059" y="1731283"/>
            <a:ext cx="2375315" cy="3818848"/>
            <a:chOff x="6325773" y="1774825"/>
            <a:chExt cx="2375315" cy="3818848"/>
          </a:xfrm>
        </p:grpSpPr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4505BCC4-2175-4703-A20C-36B2D5F17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5773" y="2187575"/>
              <a:ext cx="1413290" cy="444500"/>
            </a:xfrm>
            <a:custGeom>
              <a:avLst/>
              <a:gdLst>
                <a:gd name="T0" fmla="*/ 288 w 288"/>
                <a:gd name="T1" fmla="*/ 7 h 83"/>
                <a:gd name="T2" fmla="*/ 276 w 288"/>
                <a:gd name="T3" fmla="*/ 0 h 83"/>
                <a:gd name="T4" fmla="*/ 276 w 288"/>
                <a:gd name="T5" fmla="*/ 5 h 83"/>
                <a:gd name="T6" fmla="*/ 232 w 288"/>
                <a:gd name="T7" fmla="*/ 5 h 83"/>
                <a:gd name="T8" fmla="*/ 232 w 288"/>
                <a:gd name="T9" fmla="*/ 77 h 83"/>
                <a:gd name="T10" fmla="*/ 9 w 288"/>
                <a:gd name="T11" fmla="*/ 77 h 83"/>
                <a:gd name="T12" fmla="*/ 4 w 288"/>
                <a:gd name="T13" fmla="*/ 73 h 83"/>
                <a:gd name="T14" fmla="*/ 0 w 288"/>
                <a:gd name="T15" fmla="*/ 78 h 83"/>
                <a:gd name="T16" fmla="*/ 4 w 288"/>
                <a:gd name="T17" fmla="*/ 83 h 83"/>
                <a:gd name="T18" fmla="*/ 9 w 288"/>
                <a:gd name="T19" fmla="*/ 79 h 83"/>
                <a:gd name="T20" fmla="*/ 234 w 288"/>
                <a:gd name="T21" fmla="*/ 79 h 83"/>
                <a:gd name="T22" fmla="*/ 234 w 288"/>
                <a:gd name="T23" fmla="*/ 7 h 83"/>
                <a:gd name="T24" fmla="*/ 276 w 288"/>
                <a:gd name="T25" fmla="*/ 7 h 83"/>
                <a:gd name="T26" fmla="*/ 276 w 288"/>
                <a:gd name="T27" fmla="*/ 13 h 83"/>
                <a:gd name="T28" fmla="*/ 288 w 288"/>
                <a:gd name="T29" fmla="*/ 7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83">
                  <a:moveTo>
                    <a:pt x="288" y="7"/>
                  </a:moveTo>
                  <a:cubicBezTo>
                    <a:pt x="276" y="0"/>
                    <a:pt x="276" y="0"/>
                    <a:pt x="276" y="0"/>
                  </a:cubicBezTo>
                  <a:cubicBezTo>
                    <a:pt x="276" y="5"/>
                    <a:pt x="276" y="5"/>
                    <a:pt x="276" y="5"/>
                  </a:cubicBezTo>
                  <a:cubicBezTo>
                    <a:pt x="232" y="5"/>
                    <a:pt x="232" y="5"/>
                    <a:pt x="232" y="5"/>
                  </a:cubicBezTo>
                  <a:cubicBezTo>
                    <a:pt x="232" y="77"/>
                    <a:pt x="232" y="77"/>
                    <a:pt x="232" y="77"/>
                  </a:cubicBezTo>
                  <a:cubicBezTo>
                    <a:pt x="9" y="77"/>
                    <a:pt x="9" y="77"/>
                    <a:pt x="9" y="77"/>
                  </a:cubicBezTo>
                  <a:cubicBezTo>
                    <a:pt x="9" y="75"/>
                    <a:pt x="7" y="73"/>
                    <a:pt x="4" y="73"/>
                  </a:cubicBezTo>
                  <a:cubicBezTo>
                    <a:pt x="2" y="73"/>
                    <a:pt x="0" y="75"/>
                    <a:pt x="0" y="78"/>
                  </a:cubicBezTo>
                  <a:cubicBezTo>
                    <a:pt x="0" y="81"/>
                    <a:pt x="2" y="83"/>
                    <a:pt x="4" y="83"/>
                  </a:cubicBezTo>
                  <a:cubicBezTo>
                    <a:pt x="7" y="83"/>
                    <a:pt x="8" y="81"/>
                    <a:pt x="9" y="79"/>
                  </a:cubicBezTo>
                  <a:cubicBezTo>
                    <a:pt x="234" y="79"/>
                    <a:pt x="234" y="79"/>
                    <a:pt x="234" y="79"/>
                  </a:cubicBezTo>
                  <a:cubicBezTo>
                    <a:pt x="234" y="7"/>
                    <a:pt x="234" y="7"/>
                    <a:pt x="234" y="7"/>
                  </a:cubicBezTo>
                  <a:cubicBezTo>
                    <a:pt x="276" y="7"/>
                    <a:pt x="276" y="7"/>
                    <a:pt x="276" y="7"/>
                  </a:cubicBezTo>
                  <a:cubicBezTo>
                    <a:pt x="276" y="13"/>
                    <a:pt x="276" y="13"/>
                    <a:pt x="276" y="13"/>
                  </a:cubicBezTo>
                  <a:lnTo>
                    <a:pt x="288" y="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EF80F7C6-7386-4E4A-9BD9-35284301D354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4323" y="4743451"/>
              <a:ext cx="1294740" cy="457514"/>
            </a:xfrm>
            <a:custGeom>
              <a:avLst/>
              <a:gdLst>
                <a:gd name="T0" fmla="*/ 256 w 256"/>
                <a:gd name="T1" fmla="*/ 116 h 122"/>
                <a:gd name="T2" fmla="*/ 244 w 256"/>
                <a:gd name="T3" fmla="*/ 122 h 122"/>
                <a:gd name="T4" fmla="*/ 244 w 256"/>
                <a:gd name="T5" fmla="*/ 118 h 122"/>
                <a:gd name="T6" fmla="*/ 200 w 256"/>
                <a:gd name="T7" fmla="*/ 118 h 122"/>
                <a:gd name="T8" fmla="*/ 200 w 256"/>
                <a:gd name="T9" fmla="*/ 5 h 122"/>
                <a:gd name="T10" fmla="*/ 9 w 256"/>
                <a:gd name="T11" fmla="*/ 5 h 122"/>
                <a:gd name="T12" fmla="*/ 4 w 256"/>
                <a:gd name="T13" fmla="*/ 9 h 122"/>
                <a:gd name="T14" fmla="*/ 0 w 256"/>
                <a:gd name="T15" fmla="*/ 5 h 122"/>
                <a:gd name="T16" fmla="*/ 4 w 256"/>
                <a:gd name="T17" fmla="*/ 0 h 122"/>
                <a:gd name="T18" fmla="*/ 9 w 256"/>
                <a:gd name="T19" fmla="*/ 4 h 122"/>
                <a:gd name="T20" fmla="*/ 202 w 256"/>
                <a:gd name="T21" fmla="*/ 4 h 122"/>
                <a:gd name="T22" fmla="*/ 202 w 256"/>
                <a:gd name="T23" fmla="*/ 116 h 122"/>
                <a:gd name="T24" fmla="*/ 244 w 256"/>
                <a:gd name="T25" fmla="*/ 116 h 122"/>
                <a:gd name="T26" fmla="*/ 244 w 256"/>
                <a:gd name="T27" fmla="*/ 109 h 122"/>
                <a:gd name="T28" fmla="*/ 256 w 256"/>
                <a:gd name="T29" fmla="*/ 11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6" h="122">
                  <a:moveTo>
                    <a:pt x="256" y="116"/>
                  </a:moveTo>
                  <a:cubicBezTo>
                    <a:pt x="244" y="122"/>
                    <a:pt x="244" y="122"/>
                    <a:pt x="244" y="122"/>
                  </a:cubicBezTo>
                  <a:cubicBezTo>
                    <a:pt x="244" y="118"/>
                    <a:pt x="244" y="118"/>
                    <a:pt x="244" y="118"/>
                  </a:cubicBezTo>
                  <a:cubicBezTo>
                    <a:pt x="200" y="118"/>
                    <a:pt x="200" y="118"/>
                    <a:pt x="200" y="118"/>
                  </a:cubicBezTo>
                  <a:cubicBezTo>
                    <a:pt x="200" y="5"/>
                    <a:pt x="200" y="5"/>
                    <a:pt x="20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8"/>
                    <a:pt x="7" y="9"/>
                    <a:pt x="4" y="9"/>
                  </a:cubicBezTo>
                  <a:cubicBezTo>
                    <a:pt x="2" y="9"/>
                    <a:pt x="0" y="7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8" y="2"/>
                    <a:pt x="9" y="4"/>
                  </a:cubicBezTo>
                  <a:cubicBezTo>
                    <a:pt x="202" y="4"/>
                    <a:pt x="202" y="4"/>
                    <a:pt x="202" y="4"/>
                  </a:cubicBezTo>
                  <a:cubicBezTo>
                    <a:pt x="202" y="116"/>
                    <a:pt x="202" y="116"/>
                    <a:pt x="202" y="116"/>
                  </a:cubicBezTo>
                  <a:cubicBezTo>
                    <a:pt x="244" y="116"/>
                    <a:pt x="244" y="116"/>
                    <a:pt x="244" y="116"/>
                  </a:cubicBezTo>
                  <a:cubicBezTo>
                    <a:pt x="244" y="109"/>
                    <a:pt x="244" y="109"/>
                    <a:pt x="244" y="109"/>
                  </a:cubicBezTo>
                  <a:lnTo>
                    <a:pt x="256" y="116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A5A6A710-5FEE-45CA-AE2B-2F8A416960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2738" y="3762375"/>
              <a:ext cx="1076325" cy="69850"/>
            </a:xfrm>
            <a:custGeom>
              <a:avLst/>
              <a:gdLst>
                <a:gd name="T0" fmla="*/ 200 w 200"/>
                <a:gd name="T1" fmla="*/ 7 h 13"/>
                <a:gd name="T2" fmla="*/ 188 w 200"/>
                <a:gd name="T3" fmla="*/ 0 h 13"/>
                <a:gd name="T4" fmla="*/ 188 w 200"/>
                <a:gd name="T5" fmla="*/ 5 h 13"/>
                <a:gd name="T6" fmla="*/ 9 w 200"/>
                <a:gd name="T7" fmla="*/ 5 h 13"/>
                <a:gd name="T8" fmla="*/ 5 w 200"/>
                <a:gd name="T9" fmla="*/ 1 h 13"/>
                <a:gd name="T10" fmla="*/ 0 w 200"/>
                <a:gd name="T11" fmla="*/ 6 h 13"/>
                <a:gd name="T12" fmla="*/ 5 w 200"/>
                <a:gd name="T13" fmla="*/ 10 h 13"/>
                <a:gd name="T14" fmla="*/ 9 w 200"/>
                <a:gd name="T15" fmla="*/ 7 h 13"/>
                <a:gd name="T16" fmla="*/ 188 w 200"/>
                <a:gd name="T17" fmla="*/ 7 h 13"/>
                <a:gd name="T18" fmla="*/ 188 w 200"/>
                <a:gd name="T19" fmla="*/ 13 h 13"/>
                <a:gd name="T20" fmla="*/ 200 w 200"/>
                <a:gd name="T21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" h="13">
                  <a:moveTo>
                    <a:pt x="200" y="7"/>
                  </a:moveTo>
                  <a:cubicBezTo>
                    <a:pt x="188" y="0"/>
                    <a:pt x="188" y="0"/>
                    <a:pt x="188" y="0"/>
                  </a:cubicBezTo>
                  <a:cubicBezTo>
                    <a:pt x="188" y="5"/>
                    <a:pt x="188" y="5"/>
                    <a:pt x="18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3"/>
                    <a:pt x="7" y="1"/>
                    <a:pt x="5" y="1"/>
                  </a:cubicBezTo>
                  <a:cubicBezTo>
                    <a:pt x="2" y="1"/>
                    <a:pt x="0" y="3"/>
                    <a:pt x="0" y="6"/>
                  </a:cubicBezTo>
                  <a:cubicBezTo>
                    <a:pt x="0" y="8"/>
                    <a:pt x="2" y="10"/>
                    <a:pt x="5" y="10"/>
                  </a:cubicBezTo>
                  <a:cubicBezTo>
                    <a:pt x="7" y="10"/>
                    <a:pt x="9" y="9"/>
                    <a:pt x="9" y="7"/>
                  </a:cubicBezTo>
                  <a:cubicBezTo>
                    <a:pt x="188" y="7"/>
                    <a:pt x="188" y="7"/>
                    <a:pt x="188" y="7"/>
                  </a:cubicBezTo>
                  <a:cubicBezTo>
                    <a:pt x="188" y="13"/>
                    <a:pt x="188" y="13"/>
                    <a:pt x="188" y="13"/>
                  </a:cubicBezTo>
                  <a:lnTo>
                    <a:pt x="200" y="7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21B2664B-1D2D-44B4-A52E-0313E406EA2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48613" y="1774825"/>
              <a:ext cx="752475" cy="744538"/>
            </a:xfrm>
            <a:custGeom>
              <a:avLst/>
              <a:gdLst>
                <a:gd name="T0" fmla="*/ 123 w 140"/>
                <a:gd name="T1" fmla="*/ 45 h 139"/>
                <a:gd name="T2" fmla="*/ 62 w 140"/>
                <a:gd name="T3" fmla="*/ 38 h 139"/>
                <a:gd name="T4" fmla="*/ 86 w 140"/>
                <a:gd name="T5" fmla="*/ 20 h 139"/>
                <a:gd name="T6" fmla="*/ 93 w 140"/>
                <a:gd name="T7" fmla="*/ 3 h 139"/>
                <a:gd name="T8" fmla="*/ 79 w 140"/>
                <a:gd name="T9" fmla="*/ 3 h 139"/>
                <a:gd name="T10" fmla="*/ 53 w 140"/>
                <a:gd name="T11" fmla="*/ 40 h 139"/>
                <a:gd name="T12" fmla="*/ 36 w 140"/>
                <a:gd name="T13" fmla="*/ 48 h 139"/>
                <a:gd name="T14" fmla="*/ 16 w 140"/>
                <a:gd name="T15" fmla="*/ 77 h 139"/>
                <a:gd name="T16" fmla="*/ 4 w 140"/>
                <a:gd name="T17" fmla="*/ 78 h 139"/>
                <a:gd name="T18" fmla="*/ 11 w 140"/>
                <a:gd name="T19" fmla="*/ 95 h 139"/>
                <a:gd name="T20" fmla="*/ 20 w 140"/>
                <a:gd name="T21" fmla="*/ 80 h 139"/>
                <a:gd name="T22" fmla="*/ 46 w 140"/>
                <a:gd name="T23" fmla="*/ 122 h 139"/>
                <a:gd name="T24" fmla="*/ 54 w 140"/>
                <a:gd name="T25" fmla="*/ 139 h 139"/>
                <a:gd name="T26" fmla="*/ 54 w 140"/>
                <a:gd name="T27" fmla="*/ 114 h 139"/>
                <a:gd name="T28" fmla="*/ 47 w 140"/>
                <a:gd name="T29" fmla="*/ 58 h 139"/>
                <a:gd name="T30" fmla="*/ 61 w 140"/>
                <a:gd name="T31" fmla="*/ 48 h 139"/>
                <a:gd name="T32" fmla="*/ 87 w 140"/>
                <a:gd name="T33" fmla="*/ 37 h 139"/>
                <a:gd name="T34" fmla="*/ 115 w 140"/>
                <a:gd name="T35" fmla="*/ 53 h 139"/>
                <a:gd name="T36" fmla="*/ 140 w 140"/>
                <a:gd name="T37" fmla="*/ 53 h 139"/>
                <a:gd name="T38" fmla="*/ 59 w 140"/>
                <a:gd name="T39" fmla="*/ 126 h 139"/>
                <a:gd name="T40" fmla="*/ 49 w 140"/>
                <a:gd name="T41" fmla="*/ 126 h 139"/>
                <a:gd name="T42" fmla="*/ 59 w 140"/>
                <a:gd name="T43" fmla="*/ 126 h 139"/>
                <a:gd name="T44" fmla="*/ 86 w 140"/>
                <a:gd name="T45" fmla="*/ 5 h 139"/>
                <a:gd name="T46" fmla="*/ 90 w 140"/>
                <a:gd name="T47" fmla="*/ 14 h 139"/>
                <a:gd name="T48" fmla="*/ 83 w 140"/>
                <a:gd name="T49" fmla="*/ 14 h 139"/>
                <a:gd name="T50" fmla="*/ 15 w 140"/>
                <a:gd name="T51" fmla="*/ 89 h 139"/>
                <a:gd name="T52" fmla="*/ 8 w 140"/>
                <a:gd name="T53" fmla="*/ 89 h 139"/>
                <a:gd name="T54" fmla="*/ 8 w 140"/>
                <a:gd name="T55" fmla="*/ 82 h 139"/>
                <a:gd name="T56" fmla="*/ 15 w 140"/>
                <a:gd name="T57" fmla="*/ 82 h 139"/>
                <a:gd name="T58" fmla="*/ 49 w 140"/>
                <a:gd name="T59" fmla="*/ 53 h 139"/>
                <a:gd name="T60" fmla="*/ 49 w 140"/>
                <a:gd name="T61" fmla="*/ 42 h 139"/>
                <a:gd name="T62" fmla="*/ 49 w 140"/>
                <a:gd name="T63" fmla="*/ 53 h 139"/>
                <a:gd name="T64" fmla="*/ 122 w 140"/>
                <a:gd name="T65" fmla="*/ 53 h 139"/>
                <a:gd name="T66" fmla="*/ 133 w 140"/>
                <a:gd name="T67" fmla="*/ 53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139">
                  <a:moveTo>
                    <a:pt x="127" y="41"/>
                  </a:moveTo>
                  <a:cubicBezTo>
                    <a:pt x="123" y="45"/>
                    <a:pt x="123" y="45"/>
                    <a:pt x="123" y="45"/>
                  </a:cubicBezTo>
                  <a:cubicBezTo>
                    <a:pt x="113" y="37"/>
                    <a:pt x="100" y="32"/>
                    <a:pt x="87" y="32"/>
                  </a:cubicBezTo>
                  <a:cubicBezTo>
                    <a:pt x="78" y="32"/>
                    <a:pt x="70" y="34"/>
                    <a:pt x="62" y="38"/>
                  </a:cubicBezTo>
                  <a:cubicBezTo>
                    <a:pt x="81" y="19"/>
                    <a:pt x="81" y="19"/>
                    <a:pt x="81" y="19"/>
                  </a:cubicBezTo>
                  <a:cubicBezTo>
                    <a:pt x="83" y="20"/>
                    <a:pt x="84" y="20"/>
                    <a:pt x="86" y="20"/>
                  </a:cubicBezTo>
                  <a:cubicBezTo>
                    <a:pt x="89" y="20"/>
                    <a:pt x="91" y="19"/>
                    <a:pt x="93" y="17"/>
                  </a:cubicBezTo>
                  <a:cubicBezTo>
                    <a:pt x="97" y="13"/>
                    <a:pt x="97" y="7"/>
                    <a:pt x="93" y="3"/>
                  </a:cubicBezTo>
                  <a:cubicBezTo>
                    <a:pt x="91" y="1"/>
                    <a:pt x="89" y="0"/>
                    <a:pt x="86" y="0"/>
                  </a:cubicBezTo>
                  <a:cubicBezTo>
                    <a:pt x="84" y="0"/>
                    <a:pt x="81" y="1"/>
                    <a:pt x="79" y="3"/>
                  </a:cubicBezTo>
                  <a:cubicBezTo>
                    <a:pt x="76" y="6"/>
                    <a:pt x="75" y="12"/>
                    <a:pt x="78" y="15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16" y="77"/>
                    <a:pt x="16" y="77"/>
                    <a:pt x="16" y="77"/>
                  </a:cubicBezTo>
                  <a:cubicBezTo>
                    <a:pt x="15" y="76"/>
                    <a:pt x="13" y="75"/>
                    <a:pt x="11" y="75"/>
                  </a:cubicBezTo>
                  <a:cubicBezTo>
                    <a:pt x="9" y="75"/>
                    <a:pt x="6" y="76"/>
                    <a:pt x="4" y="78"/>
                  </a:cubicBezTo>
                  <a:cubicBezTo>
                    <a:pt x="0" y="82"/>
                    <a:pt x="0" y="88"/>
                    <a:pt x="4" y="92"/>
                  </a:cubicBezTo>
                  <a:cubicBezTo>
                    <a:pt x="6" y="94"/>
                    <a:pt x="9" y="95"/>
                    <a:pt x="11" y="95"/>
                  </a:cubicBezTo>
                  <a:cubicBezTo>
                    <a:pt x="14" y="95"/>
                    <a:pt x="16" y="94"/>
                    <a:pt x="18" y="92"/>
                  </a:cubicBezTo>
                  <a:cubicBezTo>
                    <a:pt x="22" y="89"/>
                    <a:pt x="22" y="84"/>
                    <a:pt x="20" y="80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29" y="80"/>
                    <a:pt x="31" y="105"/>
                    <a:pt x="46" y="122"/>
                  </a:cubicBezTo>
                  <a:cubicBezTo>
                    <a:pt x="42" y="126"/>
                    <a:pt x="42" y="126"/>
                    <a:pt x="42" y="126"/>
                  </a:cubicBezTo>
                  <a:cubicBezTo>
                    <a:pt x="54" y="139"/>
                    <a:pt x="54" y="139"/>
                    <a:pt x="54" y="139"/>
                  </a:cubicBezTo>
                  <a:cubicBezTo>
                    <a:pt x="66" y="126"/>
                    <a:pt x="66" y="126"/>
                    <a:pt x="66" y="126"/>
                  </a:cubicBezTo>
                  <a:cubicBezTo>
                    <a:pt x="54" y="114"/>
                    <a:pt x="54" y="114"/>
                    <a:pt x="54" y="114"/>
                  </a:cubicBezTo>
                  <a:cubicBezTo>
                    <a:pt x="50" y="118"/>
                    <a:pt x="50" y="118"/>
                    <a:pt x="50" y="118"/>
                  </a:cubicBezTo>
                  <a:cubicBezTo>
                    <a:pt x="35" y="101"/>
                    <a:pt x="34" y="76"/>
                    <a:pt x="47" y="58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59" y="46"/>
                    <a:pt x="59" y="46"/>
                    <a:pt x="59" y="46"/>
                  </a:cubicBezTo>
                  <a:cubicBezTo>
                    <a:pt x="67" y="40"/>
                    <a:pt x="77" y="37"/>
                    <a:pt x="87" y="37"/>
                  </a:cubicBezTo>
                  <a:cubicBezTo>
                    <a:pt x="99" y="37"/>
                    <a:pt x="110" y="41"/>
                    <a:pt x="119" y="49"/>
                  </a:cubicBezTo>
                  <a:cubicBezTo>
                    <a:pt x="115" y="53"/>
                    <a:pt x="115" y="53"/>
                    <a:pt x="115" y="53"/>
                  </a:cubicBezTo>
                  <a:cubicBezTo>
                    <a:pt x="127" y="66"/>
                    <a:pt x="127" y="66"/>
                    <a:pt x="127" y="66"/>
                  </a:cubicBezTo>
                  <a:cubicBezTo>
                    <a:pt x="140" y="53"/>
                    <a:pt x="140" y="53"/>
                    <a:pt x="140" y="53"/>
                  </a:cubicBezTo>
                  <a:lnTo>
                    <a:pt x="127" y="41"/>
                  </a:lnTo>
                  <a:close/>
                  <a:moveTo>
                    <a:pt x="59" y="126"/>
                  </a:moveTo>
                  <a:cubicBezTo>
                    <a:pt x="54" y="132"/>
                    <a:pt x="54" y="132"/>
                    <a:pt x="54" y="132"/>
                  </a:cubicBezTo>
                  <a:cubicBezTo>
                    <a:pt x="49" y="126"/>
                    <a:pt x="49" y="126"/>
                    <a:pt x="49" y="126"/>
                  </a:cubicBezTo>
                  <a:cubicBezTo>
                    <a:pt x="54" y="121"/>
                    <a:pt x="54" y="121"/>
                    <a:pt x="54" y="121"/>
                  </a:cubicBezTo>
                  <a:lnTo>
                    <a:pt x="59" y="126"/>
                  </a:lnTo>
                  <a:close/>
                  <a:moveTo>
                    <a:pt x="83" y="7"/>
                  </a:moveTo>
                  <a:cubicBezTo>
                    <a:pt x="84" y="6"/>
                    <a:pt x="85" y="5"/>
                    <a:pt x="86" y="5"/>
                  </a:cubicBezTo>
                  <a:cubicBezTo>
                    <a:pt x="88" y="5"/>
                    <a:pt x="89" y="6"/>
                    <a:pt x="90" y="7"/>
                  </a:cubicBezTo>
                  <a:cubicBezTo>
                    <a:pt x="92" y="9"/>
                    <a:pt x="92" y="12"/>
                    <a:pt x="90" y="14"/>
                  </a:cubicBezTo>
                  <a:cubicBezTo>
                    <a:pt x="89" y="15"/>
                    <a:pt x="88" y="15"/>
                    <a:pt x="86" y="15"/>
                  </a:cubicBezTo>
                  <a:cubicBezTo>
                    <a:pt x="85" y="15"/>
                    <a:pt x="84" y="15"/>
                    <a:pt x="83" y="14"/>
                  </a:cubicBezTo>
                  <a:cubicBezTo>
                    <a:pt x="81" y="12"/>
                    <a:pt x="81" y="9"/>
                    <a:pt x="83" y="7"/>
                  </a:cubicBezTo>
                  <a:close/>
                  <a:moveTo>
                    <a:pt x="15" y="89"/>
                  </a:moveTo>
                  <a:cubicBezTo>
                    <a:pt x="14" y="90"/>
                    <a:pt x="13" y="90"/>
                    <a:pt x="11" y="90"/>
                  </a:cubicBezTo>
                  <a:cubicBezTo>
                    <a:pt x="10" y="90"/>
                    <a:pt x="9" y="90"/>
                    <a:pt x="8" y="89"/>
                  </a:cubicBezTo>
                  <a:cubicBezTo>
                    <a:pt x="7" y="88"/>
                    <a:pt x="6" y="87"/>
                    <a:pt x="6" y="85"/>
                  </a:cubicBezTo>
                  <a:cubicBezTo>
                    <a:pt x="6" y="84"/>
                    <a:pt x="7" y="83"/>
                    <a:pt x="8" y="82"/>
                  </a:cubicBezTo>
                  <a:cubicBezTo>
                    <a:pt x="9" y="81"/>
                    <a:pt x="10" y="80"/>
                    <a:pt x="11" y="80"/>
                  </a:cubicBezTo>
                  <a:cubicBezTo>
                    <a:pt x="13" y="80"/>
                    <a:pt x="14" y="81"/>
                    <a:pt x="15" y="82"/>
                  </a:cubicBezTo>
                  <a:cubicBezTo>
                    <a:pt x="17" y="84"/>
                    <a:pt x="17" y="87"/>
                    <a:pt x="15" y="89"/>
                  </a:cubicBezTo>
                  <a:close/>
                  <a:moveTo>
                    <a:pt x="49" y="53"/>
                  </a:moveTo>
                  <a:cubicBezTo>
                    <a:pt x="43" y="48"/>
                    <a:pt x="43" y="48"/>
                    <a:pt x="43" y="4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54" y="48"/>
                    <a:pt x="54" y="48"/>
                    <a:pt x="54" y="48"/>
                  </a:cubicBezTo>
                  <a:lnTo>
                    <a:pt x="49" y="53"/>
                  </a:lnTo>
                  <a:close/>
                  <a:moveTo>
                    <a:pt x="127" y="58"/>
                  </a:moveTo>
                  <a:cubicBezTo>
                    <a:pt x="122" y="53"/>
                    <a:pt x="122" y="53"/>
                    <a:pt x="122" y="53"/>
                  </a:cubicBezTo>
                  <a:cubicBezTo>
                    <a:pt x="127" y="48"/>
                    <a:pt x="127" y="48"/>
                    <a:pt x="127" y="48"/>
                  </a:cubicBezTo>
                  <a:cubicBezTo>
                    <a:pt x="133" y="53"/>
                    <a:pt x="133" y="53"/>
                    <a:pt x="133" y="53"/>
                  </a:cubicBezTo>
                  <a:lnTo>
                    <a:pt x="127" y="5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E6C1B62D-C7D3-4D41-B320-11571B0DDD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96238" y="3548063"/>
              <a:ext cx="661988" cy="600075"/>
            </a:xfrm>
            <a:custGeom>
              <a:avLst/>
              <a:gdLst>
                <a:gd name="T0" fmla="*/ 410 w 417"/>
                <a:gd name="T1" fmla="*/ 108 h 378"/>
                <a:gd name="T2" fmla="*/ 315 w 417"/>
                <a:gd name="T3" fmla="*/ 0 h 378"/>
                <a:gd name="T4" fmla="*/ 102 w 417"/>
                <a:gd name="T5" fmla="*/ 0 h 378"/>
                <a:gd name="T6" fmla="*/ 7 w 417"/>
                <a:gd name="T7" fmla="*/ 108 h 378"/>
                <a:gd name="T8" fmla="*/ 0 w 417"/>
                <a:gd name="T9" fmla="*/ 118 h 378"/>
                <a:gd name="T10" fmla="*/ 7 w 417"/>
                <a:gd name="T11" fmla="*/ 125 h 378"/>
                <a:gd name="T12" fmla="*/ 207 w 417"/>
                <a:gd name="T13" fmla="*/ 378 h 378"/>
                <a:gd name="T14" fmla="*/ 410 w 417"/>
                <a:gd name="T15" fmla="*/ 125 h 378"/>
                <a:gd name="T16" fmla="*/ 417 w 417"/>
                <a:gd name="T17" fmla="*/ 118 h 378"/>
                <a:gd name="T18" fmla="*/ 410 w 417"/>
                <a:gd name="T19" fmla="*/ 108 h 378"/>
                <a:gd name="T20" fmla="*/ 390 w 417"/>
                <a:gd name="T21" fmla="*/ 108 h 378"/>
                <a:gd name="T22" fmla="*/ 231 w 417"/>
                <a:gd name="T23" fmla="*/ 108 h 378"/>
                <a:gd name="T24" fmla="*/ 309 w 417"/>
                <a:gd name="T25" fmla="*/ 17 h 378"/>
                <a:gd name="T26" fmla="*/ 390 w 417"/>
                <a:gd name="T27" fmla="*/ 108 h 378"/>
                <a:gd name="T28" fmla="*/ 207 w 417"/>
                <a:gd name="T29" fmla="*/ 108 h 378"/>
                <a:gd name="T30" fmla="*/ 126 w 417"/>
                <a:gd name="T31" fmla="*/ 14 h 378"/>
                <a:gd name="T32" fmla="*/ 288 w 417"/>
                <a:gd name="T33" fmla="*/ 14 h 378"/>
                <a:gd name="T34" fmla="*/ 210 w 417"/>
                <a:gd name="T35" fmla="*/ 108 h 378"/>
                <a:gd name="T36" fmla="*/ 207 w 417"/>
                <a:gd name="T37" fmla="*/ 108 h 378"/>
                <a:gd name="T38" fmla="*/ 105 w 417"/>
                <a:gd name="T39" fmla="*/ 17 h 378"/>
                <a:gd name="T40" fmla="*/ 187 w 417"/>
                <a:gd name="T41" fmla="*/ 108 h 378"/>
                <a:gd name="T42" fmla="*/ 27 w 417"/>
                <a:gd name="T43" fmla="*/ 108 h 378"/>
                <a:gd name="T44" fmla="*/ 105 w 417"/>
                <a:gd name="T45" fmla="*/ 17 h 378"/>
                <a:gd name="T46" fmla="*/ 200 w 417"/>
                <a:gd name="T47" fmla="*/ 125 h 378"/>
                <a:gd name="T48" fmla="*/ 200 w 417"/>
                <a:gd name="T49" fmla="*/ 344 h 378"/>
                <a:gd name="T50" fmla="*/ 27 w 417"/>
                <a:gd name="T51" fmla="*/ 125 h 378"/>
                <a:gd name="T52" fmla="*/ 200 w 417"/>
                <a:gd name="T53" fmla="*/ 125 h 378"/>
                <a:gd name="T54" fmla="*/ 217 w 417"/>
                <a:gd name="T55" fmla="*/ 344 h 378"/>
                <a:gd name="T56" fmla="*/ 217 w 417"/>
                <a:gd name="T57" fmla="*/ 125 h 378"/>
                <a:gd name="T58" fmla="*/ 390 w 417"/>
                <a:gd name="T59" fmla="*/ 125 h 378"/>
                <a:gd name="T60" fmla="*/ 217 w 417"/>
                <a:gd name="T61" fmla="*/ 344 h 3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17" h="378">
                  <a:moveTo>
                    <a:pt x="410" y="108"/>
                  </a:moveTo>
                  <a:lnTo>
                    <a:pt x="315" y="0"/>
                  </a:lnTo>
                  <a:lnTo>
                    <a:pt x="102" y="0"/>
                  </a:lnTo>
                  <a:lnTo>
                    <a:pt x="7" y="108"/>
                  </a:lnTo>
                  <a:lnTo>
                    <a:pt x="0" y="118"/>
                  </a:lnTo>
                  <a:lnTo>
                    <a:pt x="7" y="125"/>
                  </a:lnTo>
                  <a:lnTo>
                    <a:pt x="207" y="378"/>
                  </a:lnTo>
                  <a:lnTo>
                    <a:pt x="410" y="125"/>
                  </a:lnTo>
                  <a:lnTo>
                    <a:pt x="417" y="118"/>
                  </a:lnTo>
                  <a:lnTo>
                    <a:pt x="410" y="108"/>
                  </a:lnTo>
                  <a:close/>
                  <a:moveTo>
                    <a:pt x="390" y="108"/>
                  </a:moveTo>
                  <a:lnTo>
                    <a:pt x="231" y="108"/>
                  </a:lnTo>
                  <a:lnTo>
                    <a:pt x="309" y="17"/>
                  </a:lnTo>
                  <a:lnTo>
                    <a:pt x="390" y="108"/>
                  </a:lnTo>
                  <a:close/>
                  <a:moveTo>
                    <a:pt x="207" y="108"/>
                  </a:moveTo>
                  <a:lnTo>
                    <a:pt x="126" y="14"/>
                  </a:lnTo>
                  <a:lnTo>
                    <a:pt x="288" y="14"/>
                  </a:lnTo>
                  <a:lnTo>
                    <a:pt x="210" y="108"/>
                  </a:lnTo>
                  <a:lnTo>
                    <a:pt x="207" y="108"/>
                  </a:lnTo>
                  <a:close/>
                  <a:moveTo>
                    <a:pt x="105" y="17"/>
                  </a:moveTo>
                  <a:lnTo>
                    <a:pt x="187" y="108"/>
                  </a:lnTo>
                  <a:lnTo>
                    <a:pt x="27" y="108"/>
                  </a:lnTo>
                  <a:lnTo>
                    <a:pt x="105" y="17"/>
                  </a:lnTo>
                  <a:close/>
                  <a:moveTo>
                    <a:pt x="200" y="125"/>
                  </a:moveTo>
                  <a:lnTo>
                    <a:pt x="200" y="344"/>
                  </a:lnTo>
                  <a:lnTo>
                    <a:pt x="27" y="125"/>
                  </a:lnTo>
                  <a:lnTo>
                    <a:pt x="200" y="125"/>
                  </a:lnTo>
                  <a:close/>
                  <a:moveTo>
                    <a:pt x="217" y="344"/>
                  </a:moveTo>
                  <a:lnTo>
                    <a:pt x="217" y="125"/>
                  </a:lnTo>
                  <a:lnTo>
                    <a:pt x="390" y="125"/>
                  </a:lnTo>
                  <a:lnTo>
                    <a:pt x="217" y="344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CE2C7259-611F-4329-A5FF-54F1C7A4A4D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959725" y="4855485"/>
              <a:ext cx="736600" cy="738188"/>
            </a:xfrm>
            <a:custGeom>
              <a:avLst/>
              <a:gdLst>
                <a:gd name="T0" fmla="*/ 137 w 137"/>
                <a:gd name="T1" fmla="*/ 78 h 138"/>
                <a:gd name="T2" fmla="*/ 118 w 137"/>
                <a:gd name="T3" fmla="*/ 58 h 138"/>
                <a:gd name="T4" fmla="*/ 122 w 137"/>
                <a:gd name="T5" fmla="*/ 27 h 138"/>
                <a:gd name="T6" fmla="*/ 96 w 137"/>
                <a:gd name="T7" fmla="*/ 26 h 138"/>
                <a:gd name="T8" fmla="*/ 78 w 137"/>
                <a:gd name="T9" fmla="*/ 0 h 138"/>
                <a:gd name="T10" fmla="*/ 57 w 137"/>
                <a:gd name="T11" fmla="*/ 20 h 138"/>
                <a:gd name="T12" fmla="*/ 26 w 137"/>
                <a:gd name="T13" fmla="*/ 15 h 138"/>
                <a:gd name="T14" fmla="*/ 26 w 137"/>
                <a:gd name="T15" fmla="*/ 42 h 138"/>
                <a:gd name="T16" fmla="*/ 0 w 137"/>
                <a:gd name="T17" fmla="*/ 60 h 138"/>
                <a:gd name="T18" fmla="*/ 19 w 137"/>
                <a:gd name="T19" fmla="*/ 80 h 138"/>
                <a:gd name="T20" fmla="*/ 15 w 137"/>
                <a:gd name="T21" fmla="*/ 111 h 138"/>
                <a:gd name="T22" fmla="*/ 41 w 137"/>
                <a:gd name="T23" fmla="*/ 111 h 138"/>
                <a:gd name="T24" fmla="*/ 59 w 137"/>
                <a:gd name="T25" fmla="*/ 138 h 138"/>
                <a:gd name="T26" fmla="*/ 80 w 137"/>
                <a:gd name="T27" fmla="*/ 118 h 138"/>
                <a:gd name="T28" fmla="*/ 111 w 137"/>
                <a:gd name="T29" fmla="*/ 122 h 138"/>
                <a:gd name="T30" fmla="*/ 111 w 137"/>
                <a:gd name="T31" fmla="*/ 96 h 138"/>
                <a:gd name="T32" fmla="*/ 132 w 137"/>
                <a:gd name="T33" fmla="*/ 64 h 138"/>
                <a:gd name="T34" fmla="*/ 117 w 137"/>
                <a:gd name="T35" fmla="*/ 75 h 138"/>
                <a:gd name="T36" fmla="*/ 117 w 137"/>
                <a:gd name="T37" fmla="*/ 63 h 138"/>
                <a:gd name="T38" fmla="*/ 110 w 137"/>
                <a:gd name="T39" fmla="*/ 22 h 138"/>
                <a:gd name="T40" fmla="*/ 107 w 137"/>
                <a:gd name="T41" fmla="*/ 38 h 138"/>
                <a:gd name="T42" fmla="*/ 110 w 137"/>
                <a:gd name="T43" fmla="*/ 22 h 138"/>
                <a:gd name="T44" fmla="*/ 73 w 137"/>
                <a:gd name="T45" fmla="*/ 5 h 138"/>
                <a:gd name="T46" fmla="*/ 68 w 137"/>
                <a:gd name="T47" fmla="*/ 19 h 138"/>
                <a:gd name="T48" fmla="*/ 64 w 137"/>
                <a:gd name="T49" fmla="*/ 5 h 138"/>
                <a:gd name="T50" fmla="*/ 27 w 137"/>
                <a:gd name="T51" fmla="*/ 22 h 138"/>
                <a:gd name="T52" fmla="*/ 34 w 137"/>
                <a:gd name="T53" fmla="*/ 34 h 138"/>
                <a:gd name="T54" fmla="*/ 21 w 137"/>
                <a:gd name="T55" fmla="*/ 27 h 138"/>
                <a:gd name="T56" fmla="*/ 5 w 137"/>
                <a:gd name="T57" fmla="*/ 64 h 138"/>
                <a:gd name="T58" fmla="*/ 19 w 137"/>
                <a:gd name="T59" fmla="*/ 69 h 138"/>
                <a:gd name="T60" fmla="*/ 5 w 137"/>
                <a:gd name="T61" fmla="*/ 74 h 138"/>
                <a:gd name="T62" fmla="*/ 22 w 137"/>
                <a:gd name="T63" fmla="*/ 110 h 138"/>
                <a:gd name="T64" fmla="*/ 38 w 137"/>
                <a:gd name="T65" fmla="*/ 108 h 138"/>
                <a:gd name="T66" fmla="*/ 73 w 137"/>
                <a:gd name="T67" fmla="*/ 133 h 138"/>
                <a:gd name="T68" fmla="*/ 62 w 137"/>
                <a:gd name="T69" fmla="*/ 118 h 138"/>
                <a:gd name="T70" fmla="*/ 68 w 137"/>
                <a:gd name="T71" fmla="*/ 118 h 138"/>
                <a:gd name="T72" fmla="*/ 75 w 137"/>
                <a:gd name="T73" fmla="*/ 118 h 138"/>
                <a:gd name="T74" fmla="*/ 68 w 137"/>
                <a:gd name="T75" fmla="*/ 113 h 138"/>
                <a:gd name="T76" fmla="*/ 37 w 137"/>
                <a:gd name="T77" fmla="*/ 37 h 138"/>
                <a:gd name="T78" fmla="*/ 68 w 137"/>
                <a:gd name="T79" fmla="*/ 24 h 138"/>
                <a:gd name="T80" fmla="*/ 100 w 137"/>
                <a:gd name="T81" fmla="*/ 100 h 138"/>
                <a:gd name="T82" fmla="*/ 116 w 137"/>
                <a:gd name="T83" fmla="*/ 110 h 138"/>
                <a:gd name="T84" fmla="*/ 99 w 137"/>
                <a:gd name="T85" fmla="*/ 108 h 138"/>
                <a:gd name="T86" fmla="*/ 108 w 137"/>
                <a:gd name="T87" fmla="*/ 99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7" h="138">
                  <a:moveTo>
                    <a:pt x="118" y="80"/>
                  </a:moveTo>
                  <a:cubicBezTo>
                    <a:pt x="137" y="78"/>
                    <a:pt x="137" y="78"/>
                    <a:pt x="137" y="78"/>
                  </a:cubicBezTo>
                  <a:cubicBezTo>
                    <a:pt x="137" y="60"/>
                    <a:pt x="137" y="60"/>
                    <a:pt x="137" y="60"/>
                  </a:cubicBezTo>
                  <a:cubicBezTo>
                    <a:pt x="118" y="58"/>
                    <a:pt x="118" y="58"/>
                    <a:pt x="118" y="58"/>
                  </a:cubicBezTo>
                  <a:cubicBezTo>
                    <a:pt x="116" y="52"/>
                    <a:pt x="114" y="46"/>
                    <a:pt x="111" y="42"/>
                  </a:cubicBezTo>
                  <a:cubicBezTo>
                    <a:pt x="122" y="27"/>
                    <a:pt x="122" y="27"/>
                    <a:pt x="122" y="27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96" y="26"/>
                    <a:pt x="96" y="26"/>
                    <a:pt x="96" y="26"/>
                  </a:cubicBezTo>
                  <a:cubicBezTo>
                    <a:pt x="91" y="23"/>
                    <a:pt x="86" y="21"/>
                    <a:pt x="80" y="2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1" y="21"/>
                    <a:pt x="46" y="23"/>
                    <a:pt x="42" y="26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3" y="47"/>
                    <a:pt x="21" y="52"/>
                    <a:pt x="19" y="5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21" y="86"/>
                    <a:pt x="23" y="91"/>
                    <a:pt x="26" y="96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26" y="122"/>
                    <a:pt x="26" y="122"/>
                    <a:pt x="26" y="122"/>
                  </a:cubicBezTo>
                  <a:cubicBezTo>
                    <a:pt x="41" y="111"/>
                    <a:pt x="41" y="111"/>
                    <a:pt x="41" y="111"/>
                  </a:cubicBezTo>
                  <a:cubicBezTo>
                    <a:pt x="46" y="114"/>
                    <a:pt x="51" y="117"/>
                    <a:pt x="57" y="11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80" y="118"/>
                    <a:pt x="80" y="118"/>
                    <a:pt x="80" y="118"/>
                  </a:cubicBezTo>
                  <a:cubicBezTo>
                    <a:pt x="86" y="117"/>
                    <a:pt x="91" y="114"/>
                    <a:pt x="95" y="111"/>
                  </a:cubicBezTo>
                  <a:cubicBezTo>
                    <a:pt x="111" y="122"/>
                    <a:pt x="111" y="122"/>
                    <a:pt x="111" y="122"/>
                  </a:cubicBezTo>
                  <a:cubicBezTo>
                    <a:pt x="122" y="111"/>
                    <a:pt x="122" y="111"/>
                    <a:pt x="122" y="111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4" y="91"/>
                    <a:pt x="116" y="86"/>
                    <a:pt x="118" y="80"/>
                  </a:cubicBezTo>
                  <a:close/>
                  <a:moveTo>
                    <a:pt x="132" y="64"/>
                  </a:moveTo>
                  <a:cubicBezTo>
                    <a:pt x="132" y="74"/>
                    <a:pt x="132" y="74"/>
                    <a:pt x="132" y="74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8" y="73"/>
                    <a:pt x="118" y="71"/>
                    <a:pt x="118" y="69"/>
                  </a:cubicBezTo>
                  <a:cubicBezTo>
                    <a:pt x="118" y="67"/>
                    <a:pt x="118" y="65"/>
                    <a:pt x="117" y="63"/>
                  </a:cubicBezTo>
                  <a:lnTo>
                    <a:pt x="132" y="64"/>
                  </a:lnTo>
                  <a:close/>
                  <a:moveTo>
                    <a:pt x="110" y="22"/>
                  </a:moveTo>
                  <a:cubicBezTo>
                    <a:pt x="115" y="27"/>
                    <a:pt x="115" y="27"/>
                    <a:pt x="115" y="27"/>
                  </a:cubicBezTo>
                  <a:cubicBezTo>
                    <a:pt x="107" y="38"/>
                    <a:pt x="107" y="38"/>
                    <a:pt x="107" y="38"/>
                  </a:cubicBezTo>
                  <a:cubicBezTo>
                    <a:pt x="105" y="35"/>
                    <a:pt x="102" y="32"/>
                    <a:pt x="99" y="30"/>
                  </a:cubicBezTo>
                  <a:lnTo>
                    <a:pt x="110" y="22"/>
                  </a:lnTo>
                  <a:close/>
                  <a:moveTo>
                    <a:pt x="64" y="5"/>
                  </a:moveTo>
                  <a:cubicBezTo>
                    <a:pt x="73" y="5"/>
                    <a:pt x="73" y="5"/>
                    <a:pt x="73" y="5"/>
                  </a:cubicBezTo>
                  <a:cubicBezTo>
                    <a:pt x="75" y="20"/>
                    <a:pt x="75" y="20"/>
                    <a:pt x="75" y="20"/>
                  </a:cubicBezTo>
                  <a:cubicBezTo>
                    <a:pt x="73" y="20"/>
                    <a:pt x="71" y="19"/>
                    <a:pt x="68" y="19"/>
                  </a:cubicBezTo>
                  <a:cubicBezTo>
                    <a:pt x="66" y="19"/>
                    <a:pt x="64" y="20"/>
                    <a:pt x="62" y="20"/>
                  </a:cubicBezTo>
                  <a:lnTo>
                    <a:pt x="64" y="5"/>
                  </a:lnTo>
                  <a:close/>
                  <a:moveTo>
                    <a:pt x="21" y="27"/>
                  </a:moveTo>
                  <a:cubicBezTo>
                    <a:pt x="27" y="22"/>
                    <a:pt x="27" y="22"/>
                    <a:pt x="27" y="22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7" y="31"/>
                    <a:pt x="35" y="32"/>
                    <a:pt x="34" y="34"/>
                  </a:cubicBezTo>
                  <a:cubicBezTo>
                    <a:pt x="32" y="35"/>
                    <a:pt x="31" y="37"/>
                    <a:pt x="29" y="39"/>
                  </a:cubicBezTo>
                  <a:lnTo>
                    <a:pt x="21" y="27"/>
                  </a:lnTo>
                  <a:close/>
                  <a:moveTo>
                    <a:pt x="5" y="74"/>
                  </a:moveTo>
                  <a:cubicBezTo>
                    <a:pt x="5" y="64"/>
                    <a:pt x="5" y="64"/>
                    <a:pt x="5" y="64"/>
                  </a:cubicBezTo>
                  <a:cubicBezTo>
                    <a:pt x="19" y="62"/>
                    <a:pt x="19" y="62"/>
                    <a:pt x="19" y="62"/>
                  </a:cubicBezTo>
                  <a:cubicBezTo>
                    <a:pt x="19" y="65"/>
                    <a:pt x="19" y="67"/>
                    <a:pt x="19" y="69"/>
                  </a:cubicBezTo>
                  <a:cubicBezTo>
                    <a:pt x="19" y="71"/>
                    <a:pt x="19" y="73"/>
                    <a:pt x="19" y="75"/>
                  </a:cubicBezTo>
                  <a:lnTo>
                    <a:pt x="5" y="74"/>
                  </a:lnTo>
                  <a:close/>
                  <a:moveTo>
                    <a:pt x="27" y="116"/>
                  </a:moveTo>
                  <a:cubicBezTo>
                    <a:pt x="22" y="110"/>
                    <a:pt x="22" y="110"/>
                    <a:pt x="22" y="110"/>
                  </a:cubicBezTo>
                  <a:cubicBezTo>
                    <a:pt x="30" y="99"/>
                    <a:pt x="30" y="99"/>
                    <a:pt x="30" y="99"/>
                  </a:cubicBezTo>
                  <a:cubicBezTo>
                    <a:pt x="32" y="103"/>
                    <a:pt x="35" y="105"/>
                    <a:pt x="38" y="108"/>
                  </a:cubicBezTo>
                  <a:lnTo>
                    <a:pt x="27" y="116"/>
                  </a:lnTo>
                  <a:close/>
                  <a:moveTo>
                    <a:pt x="73" y="133"/>
                  </a:moveTo>
                  <a:cubicBezTo>
                    <a:pt x="64" y="133"/>
                    <a:pt x="64" y="133"/>
                    <a:pt x="64" y="133"/>
                  </a:cubicBezTo>
                  <a:cubicBezTo>
                    <a:pt x="62" y="118"/>
                    <a:pt x="62" y="118"/>
                    <a:pt x="62" y="118"/>
                  </a:cubicBezTo>
                  <a:cubicBezTo>
                    <a:pt x="64" y="118"/>
                    <a:pt x="66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71" y="118"/>
                    <a:pt x="73" y="118"/>
                    <a:pt x="75" y="118"/>
                  </a:cubicBezTo>
                  <a:lnTo>
                    <a:pt x="73" y="133"/>
                  </a:lnTo>
                  <a:close/>
                  <a:moveTo>
                    <a:pt x="68" y="113"/>
                  </a:moveTo>
                  <a:cubicBezTo>
                    <a:pt x="44" y="113"/>
                    <a:pt x="24" y="93"/>
                    <a:pt x="24" y="69"/>
                  </a:cubicBezTo>
                  <a:cubicBezTo>
                    <a:pt x="24" y="57"/>
                    <a:pt x="29" y="46"/>
                    <a:pt x="37" y="37"/>
                  </a:cubicBezTo>
                  <a:cubicBezTo>
                    <a:pt x="45" y="29"/>
                    <a:pt x="57" y="24"/>
                    <a:pt x="68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93" y="24"/>
                    <a:pt x="113" y="44"/>
                    <a:pt x="113" y="69"/>
                  </a:cubicBezTo>
                  <a:cubicBezTo>
                    <a:pt x="113" y="81"/>
                    <a:pt x="108" y="92"/>
                    <a:pt x="100" y="100"/>
                  </a:cubicBezTo>
                  <a:cubicBezTo>
                    <a:pt x="92" y="109"/>
                    <a:pt x="80" y="113"/>
                    <a:pt x="68" y="113"/>
                  </a:cubicBezTo>
                  <a:close/>
                  <a:moveTo>
                    <a:pt x="116" y="110"/>
                  </a:moveTo>
                  <a:cubicBezTo>
                    <a:pt x="110" y="116"/>
                    <a:pt x="110" y="116"/>
                    <a:pt x="110" y="116"/>
                  </a:cubicBezTo>
                  <a:cubicBezTo>
                    <a:pt x="99" y="108"/>
                    <a:pt x="99" y="108"/>
                    <a:pt x="99" y="108"/>
                  </a:cubicBezTo>
                  <a:cubicBezTo>
                    <a:pt x="100" y="107"/>
                    <a:pt x="102" y="105"/>
                    <a:pt x="103" y="104"/>
                  </a:cubicBezTo>
                  <a:cubicBezTo>
                    <a:pt x="105" y="102"/>
                    <a:pt x="106" y="101"/>
                    <a:pt x="108" y="99"/>
                  </a:cubicBezTo>
                  <a:lnTo>
                    <a:pt x="116" y="110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B0CE29F6-1BA0-434E-A6B0-BDA38B036581}"/>
              </a:ext>
            </a:extLst>
          </p:cNvPr>
          <p:cNvGrpSpPr/>
          <p:nvPr/>
        </p:nvGrpSpPr>
        <p:grpSpPr>
          <a:xfrm>
            <a:off x="8951499" y="1729469"/>
            <a:ext cx="2402301" cy="1055634"/>
            <a:chOff x="8951499" y="1731283"/>
            <a:chExt cx="2402301" cy="1055634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B4D00A5-A9ED-447E-B854-9868F80B4F51}"/>
                </a:ext>
              </a:extLst>
            </p:cNvPr>
            <p:cNvSpPr/>
            <p:nvPr/>
          </p:nvSpPr>
          <p:spPr>
            <a:xfrm>
              <a:off x="8951499" y="1731283"/>
              <a:ext cx="19127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accent4"/>
                  </a:solidFill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27A41ED-83C5-4241-A17F-43AB5CF50AE8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AFD6050-DF88-4589-A754-B3E1A5BA31DC}"/>
              </a:ext>
            </a:extLst>
          </p:cNvPr>
          <p:cNvGrpSpPr/>
          <p:nvPr/>
        </p:nvGrpSpPr>
        <p:grpSpPr>
          <a:xfrm>
            <a:off x="8951499" y="3191159"/>
            <a:ext cx="2402301" cy="1055634"/>
            <a:chOff x="8951499" y="1731283"/>
            <a:chExt cx="2402301" cy="1055634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1373520A-5C16-4888-A36F-20F70A70B59D}"/>
                </a:ext>
              </a:extLst>
            </p:cNvPr>
            <p:cNvSpPr/>
            <p:nvPr/>
          </p:nvSpPr>
          <p:spPr>
            <a:xfrm>
              <a:off x="8951499" y="1731283"/>
              <a:ext cx="19127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bg2">
                      <a:lumMod val="50000"/>
                    </a:schemeClr>
                  </a:solidFill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C65E2A5-5CCB-4A5B-9FB1-889430493064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4309D6D-BBFA-4C91-A7DE-326A582689B1}"/>
              </a:ext>
            </a:extLst>
          </p:cNvPr>
          <p:cNvGrpSpPr/>
          <p:nvPr/>
        </p:nvGrpSpPr>
        <p:grpSpPr>
          <a:xfrm>
            <a:off x="8951499" y="4652849"/>
            <a:ext cx="2402301" cy="1055634"/>
            <a:chOff x="8951499" y="1731283"/>
            <a:chExt cx="2402301" cy="1055634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667BE7D-E609-4F4D-907C-B051B9C4586A}"/>
                </a:ext>
              </a:extLst>
            </p:cNvPr>
            <p:cNvSpPr/>
            <p:nvPr/>
          </p:nvSpPr>
          <p:spPr>
            <a:xfrm>
              <a:off x="8951499" y="1731283"/>
              <a:ext cx="191270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Quality is Value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073E4D0-2DB5-4A23-8A0B-2D9BAF3ED788}"/>
                </a:ext>
              </a:extLst>
            </p:cNvPr>
            <p:cNvSpPr txBox="1"/>
            <p:nvPr/>
          </p:nvSpPr>
          <p:spPr>
            <a:xfrm>
              <a:off x="8951499" y="2079031"/>
              <a:ext cx="2402301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481581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8C5B2CC-D71A-4B86-8C42-A17A71D3E9E2}"/>
              </a:ext>
            </a:extLst>
          </p:cNvPr>
          <p:cNvGrpSpPr/>
          <p:nvPr/>
        </p:nvGrpSpPr>
        <p:grpSpPr>
          <a:xfrm>
            <a:off x="1787524" y="1214437"/>
            <a:ext cx="10404476" cy="4429126"/>
            <a:chOff x="1790700" y="1116013"/>
            <a:chExt cx="10404476" cy="4429126"/>
          </a:xfrm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65969E69-4EEF-4CA4-B04B-9090F2BD8B8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0463" y="1131888"/>
              <a:ext cx="979488" cy="2335213"/>
            </a:xfrm>
            <a:custGeom>
              <a:avLst/>
              <a:gdLst>
                <a:gd name="T0" fmla="*/ 196 w 395"/>
                <a:gd name="T1" fmla="*/ 200 h 943"/>
                <a:gd name="T2" fmla="*/ 296 w 395"/>
                <a:gd name="T3" fmla="*/ 100 h 943"/>
                <a:gd name="T4" fmla="*/ 196 w 395"/>
                <a:gd name="T5" fmla="*/ 0 h 943"/>
                <a:gd name="T6" fmla="*/ 96 w 395"/>
                <a:gd name="T7" fmla="*/ 100 h 943"/>
                <a:gd name="T8" fmla="*/ 196 w 395"/>
                <a:gd name="T9" fmla="*/ 200 h 943"/>
                <a:gd name="T10" fmla="*/ 312 w 395"/>
                <a:gd name="T11" fmla="*/ 223 h 943"/>
                <a:gd name="T12" fmla="*/ 83 w 395"/>
                <a:gd name="T13" fmla="*/ 223 h 943"/>
                <a:gd name="T14" fmla="*/ 0 w 395"/>
                <a:gd name="T15" fmla="*/ 306 h 943"/>
                <a:gd name="T16" fmla="*/ 0 w 395"/>
                <a:gd name="T17" fmla="*/ 646 h 943"/>
                <a:gd name="T18" fmla="*/ 35 w 395"/>
                <a:gd name="T19" fmla="*/ 682 h 943"/>
                <a:gd name="T20" fmla="*/ 70 w 395"/>
                <a:gd name="T21" fmla="*/ 646 h 943"/>
                <a:gd name="T22" fmla="*/ 70 w 395"/>
                <a:gd name="T23" fmla="*/ 319 h 943"/>
                <a:gd name="T24" fmla="*/ 90 w 395"/>
                <a:gd name="T25" fmla="*/ 319 h 943"/>
                <a:gd name="T26" fmla="*/ 90 w 395"/>
                <a:gd name="T27" fmla="*/ 897 h 943"/>
                <a:gd name="T28" fmla="*/ 136 w 395"/>
                <a:gd name="T29" fmla="*/ 943 h 943"/>
                <a:gd name="T30" fmla="*/ 182 w 395"/>
                <a:gd name="T31" fmla="*/ 897 h 943"/>
                <a:gd name="T32" fmla="*/ 182 w 395"/>
                <a:gd name="T33" fmla="*/ 602 h 943"/>
                <a:gd name="T34" fmla="*/ 212 w 395"/>
                <a:gd name="T35" fmla="*/ 602 h 943"/>
                <a:gd name="T36" fmla="*/ 212 w 395"/>
                <a:gd name="T37" fmla="*/ 897 h 943"/>
                <a:gd name="T38" fmla="*/ 257 w 395"/>
                <a:gd name="T39" fmla="*/ 943 h 943"/>
                <a:gd name="T40" fmla="*/ 303 w 395"/>
                <a:gd name="T41" fmla="*/ 897 h 943"/>
                <a:gd name="T42" fmla="*/ 303 w 395"/>
                <a:gd name="T43" fmla="*/ 319 h 943"/>
                <a:gd name="T44" fmla="*/ 325 w 395"/>
                <a:gd name="T45" fmla="*/ 319 h 943"/>
                <a:gd name="T46" fmla="*/ 325 w 395"/>
                <a:gd name="T47" fmla="*/ 646 h 943"/>
                <a:gd name="T48" fmla="*/ 360 w 395"/>
                <a:gd name="T49" fmla="*/ 682 h 943"/>
                <a:gd name="T50" fmla="*/ 395 w 395"/>
                <a:gd name="T51" fmla="*/ 646 h 943"/>
                <a:gd name="T52" fmla="*/ 395 w 395"/>
                <a:gd name="T53" fmla="*/ 306 h 943"/>
                <a:gd name="T54" fmla="*/ 312 w 395"/>
                <a:gd name="T55" fmla="*/ 22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5" h="943">
                  <a:moveTo>
                    <a:pt x="196" y="200"/>
                  </a:moveTo>
                  <a:cubicBezTo>
                    <a:pt x="251" y="200"/>
                    <a:pt x="296" y="156"/>
                    <a:pt x="296" y="100"/>
                  </a:cubicBezTo>
                  <a:cubicBezTo>
                    <a:pt x="296" y="45"/>
                    <a:pt x="251" y="0"/>
                    <a:pt x="196" y="0"/>
                  </a:cubicBezTo>
                  <a:cubicBezTo>
                    <a:pt x="141" y="0"/>
                    <a:pt x="96" y="45"/>
                    <a:pt x="96" y="100"/>
                  </a:cubicBezTo>
                  <a:cubicBezTo>
                    <a:pt x="96" y="156"/>
                    <a:pt x="141" y="200"/>
                    <a:pt x="196" y="200"/>
                  </a:cubicBezTo>
                  <a:close/>
                  <a:moveTo>
                    <a:pt x="312" y="223"/>
                  </a:moveTo>
                  <a:cubicBezTo>
                    <a:pt x="83" y="223"/>
                    <a:pt x="83" y="223"/>
                    <a:pt x="83" y="223"/>
                  </a:cubicBezTo>
                  <a:cubicBezTo>
                    <a:pt x="30" y="223"/>
                    <a:pt x="0" y="249"/>
                    <a:pt x="0" y="306"/>
                  </a:cubicBezTo>
                  <a:cubicBezTo>
                    <a:pt x="0" y="646"/>
                    <a:pt x="0" y="646"/>
                    <a:pt x="0" y="646"/>
                  </a:cubicBezTo>
                  <a:cubicBezTo>
                    <a:pt x="0" y="666"/>
                    <a:pt x="16" y="682"/>
                    <a:pt x="35" y="682"/>
                  </a:cubicBezTo>
                  <a:cubicBezTo>
                    <a:pt x="54" y="682"/>
                    <a:pt x="70" y="666"/>
                    <a:pt x="70" y="646"/>
                  </a:cubicBezTo>
                  <a:cubicBezTo>
                    <a:pt x="70" y="319"/>
                    <a:pt x="70" y="319"/>
                    <a:pt x="70" y="319"/>
                  </a:cubicBezTo>
                  <a:cubicBezTo>
                    <a:pt x="90" y="319"/>
                    <a:pt x="90" y="319"/>
                    <a:pt x="90" y="319"/>
                  </a:cubicBezTo>
                  <a:cubicBezTo>
                    <a:pt x="90" y="897"/>
                    <a:pt x="90" y="897"/>
                    <a:pt x="90" y="897"/>
                  </a:cubicBezTo>
                  <a:cubicBezTo>
                    <a:pt x="90" y="922"/>
                    <a:pt x="110" y="943"/>
                    <a:pt x="136" y="943"/>
                  </a:cubicBezTo>
                  <a:cubicBezTo>
                    <a:pt x="161" y="943"/>
                    <a:pt x="182" y="922"/>
                    <a:pt x="182" y="897"/>
                  </a:cubicBezTo>
                  <a:cubicBezTo>
                    <a:pt x="182" y="602"/>
                    <a:pt x="182" y="602"/>
                    <a:pt x="182" y="602"/>
                  </a:cubicBezTo>
                  <a:cubicBezTo>
                    <a:pt x="212" y="602"/>
                    <a:pt x="212" y="602"/>
                    <a:pt x="212" y="602"/>
                  </a:cubicBezTo>
                  <a:cubicBezTo>
                    <a:pt x="212" y="897"/>
                    <a:pt x="212" y="897"/>
                    <a:pt x="212" y="897"/>
                  </a:cubicBezTo>
                  <a:cubicBezTo>
                    <a:pt x="212" y="922"/>
                    <a:pt x="232" y="943"/>
                    <a:pt x="257" y="943"/>
                  </a:cubicBezTo>
                  <a:cubicBezTo>
                    <a:pt x="283" y="943"/>
                    <a:pt x="303" y="922"/>
                    <a:pt x="303" y="897"/>
                  </a:cubicBezTo>
                  <a:cubicBezTo>
                    <a:pt x="303" y="319"/>
                    <a:pt x="303" y="319"/>
                    <a:pt x="303" y="319"/>
                  </a:cubicBezTo>
                  <a:cubicBezTo>
                    <a:pt x="325" y="319"/>
                    <a:pt x="325" y="319"/>
                    <a:pt x="325" y="319"/>
                  </a:cubicBezTo>
                  <a:cubicBezTo>
                    <a:pt x="325" y="646"/>
                    <a:pt x="325" y="646"/>
                    <a:pt x="325" y="646"/>
                  </a:cubicBezTo>
                  <a:cubicBezTo>
                    <a:pt x="325" y="666"/>
                    <a:pt x="340" y="682"/>
                    <a:pt x="360" y="682"/>
                  </a:cubicBezTo>
                  <a:cubicBezTo>
                    <a:pt x="379" y="682"/>
                    <a:pt x="395" y="666"/>
                    <a:pt x="395" y="646"/>
                  </a:cubicBezTo>
                  <a:cubicBezTo>
                    <a:pt x="395" y="306"/>
                    <a:pt x="395" y="306"/>
                    <a:pt x="395" y="306"/>
                  </a:cubicBezTo>
                  <a:cubicBezTo>
                    <a:pt x="395" y="257"/>
                    <a:pt x="377" y="223"/>
                    <a:pt x="312" y="223"/>
                  </a:cubicBezTo>
                  <a:close/>
                </a:path>
              </a:pathLst>
            </a:custGeom>
            <a:solidFill>
              <a:srgbClr val="F794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752AA1E8-D811-4792-90B6-11B51EF6B17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0463" y="1131888"/>
              <a:ext cx="979488" cy="2335213"/>
            </a:xfrm>
            <a:custGeom>
              <a:avLst/>
              <a:gdLst>
                <a:gd name="T0" fmla="*/ 196 w 395"/>
                <a:gd name="T1" fmla="*/ 200 h 943"/>
                <a:gd name="T2" fmla="*/ 296 w 395"/>
                <a:gd name="T3" fmla="*/ 100 h 943"/>
                <a:gd name="T4" fmla="*/ 196 w 395"/>
                <a:gd name="T5" fmla="*/ 0 h 943"/>
                <a:gd name="T6" fmla="*/ 96 w 395"/>
                <a:gd name="T7" fmla="*/ 100 h 943"/>
                <a:gd name="T8" fmla="*/ 196 w 395"/>
                <a:gd name="T9" fmla="*/ 200 h 943"/>
                <a:gd name="T10" fmla="*/ 312 w 395"/>
                <a:gd name="T11" fmla="*/ 223 h 943"/>
                <a:gd name="T12" fmla="*/ 83 w 395"/>
                <a:gd name="T13" fmla="*/ 223 h 943"/>
                <a:gd name="T14" fmla="*/ 0 w 395"/>
                <a:gd name="T15" fmla="*/ 306 h 943"/>
                <a:gd name="T16" fmla="*/ 0 w 395"/>
                <a:gd name="T17" fmla="*/ 646 h 943"/>
                <a:gd name="T18" fmla="*/ 35 w 395"/>
                <a:gd name="T19" fmla="*/ 682 h 943"/>
                <a:gd name="T20" fmla="*/ 70 w 395"/>
                <a:gd name="T21" fmla="*/ 646 h 943"/>
                <a:gd name="T22" fmla="*/ 70 w 395"/>
                <a:gd name="T23" fmla="*/ 319 h 943"/>
                <a:gd name="T24" fmla="*/ 90 w 395"/>
                <a:gd name="T25" fmla="*/ 319 h 943"/>
                <a:gd name="T26" fmla="*/ 90 w 395"/>
                <a:gd name="T27" fmla="*/ 897 h 943"/>
                <a:gd name="T28" fmla="*/ 136 w 395"/>
                <a:gd name="T29" fmla="*/ 943 h 943"/>
                <a:gd name="T30" fmla="*/ 182 w 395"/>
                <a:gd name="T31" fmla="*/ 897 h 943"/>
                <a:gd name="T32" fmla="*/ 182 w 395"/>
                <a:gd name="T33" fmla="*/ 602 h 943"/>
                <a:gd name="T34" fmla="*/ 212 w 395"/>
                <a:gd name="T35" fmla="*/ 602 h 943"/>
                <a:gd name="T36" fmla="*/ 212 w 395"/>
                <a:gd name="T37" fmla="*/ 897 h 943"/>
                <a:gd name="T38" fmla="*/ 257 w 395"/>
                <a:gd name="T39" fmla="*/ 943 h 943"/>
                <a:gd name="T40" fmla="*/ 303 w 395"/>
                <a:gd name="T41" fmla="*/ 897 h 943"/>
                <a:gd name="T42" fmla="*/ 303 w 395"/>
                <a:gd name="T43" fmla="*/ 319 h 943"/>
                <a:gd name="T44" fmla="*/ 325 w 395"/>
                <a:gd name="T45" fmla="*/ 319 h 943"/>
                <a:gd name="T46" fmla="*/ 325 w 395"/>
                <a:gd name="T47" fmla="*/ 646 h 943"/>
                <a:gd name="T48" fmla="*/ 360 w 395"/>
                <a:gd name="T49" fmla="*/ 682 h 943"/>
                <a:gd name="T50" fmla="*/ 395 w 395"/>
                <a:gd name="T51" fmla="*/ 646 h 943"/>
                <a:gd name="T52" fmla="*/ 395 w 395"/>
                <a:gd name="T53" fmla="*/ 306 h 943"/>
                <a:gd name="T54" fmla="*/ 312 w 395"/>
                <a:gd name="T55" fmla="*/ 223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95" h="943">
                  <a:moveTo>
                    <a:pt x="196" y="200"/>
                  </a:moveTo>
                  <a:cubicBezTo>
                    <a:pt x="251" y="200"/>
                    <a:pt x="296" y="156"/>
                    <a:pt x="296" y="100"/>
                  </a:cubicBezTo>
                  <a:cubicBezTo>
                    <a:pt x="296" y="45"/>
                    <a:pt x="251" y="0"/>
                    <a:pt x="196" y="0"/>
                  </a:cubicBezTo>
                  <a:cubicBezTo>
                    <a:pt x="141" y="0"/>
                    <a:pt x="96" y="45"/>
                    <a:pt x="96" y="100"/>
                  </a:cubicBezTo>
                  <a:cubicBezTo>
                    <a:pt x="96" y="156"/>
                    <a:pt x="141" y="200"/>
                    <a:pt x="196" y="200"/>
                  </a:cubicBezTo>
                  <a:close/>
                  <a:moveTo>
                    <a:pt x="312" y="223"/>
                  </a:moveTo>
                  <a:cubicBezTo>
                    <a:pt x="83" y="223"/>
                    <a:pt x="83" y="223"/>
                    <a:pt x="83" y="223"/>
                  </a:cubicBezTo>
                  <a:cubicBezTo>
                    <a:pt x="30" y="223"/>
                    <a:pt x="0" y="249"/>
                    <a:pt x="0" y="306"/>
                  </a:cubicBezTo>
                  <a:cubicBezTo>
                    <a:pt x="0" y="646"/>
                    <a:pt x="0" y="646"/>
                    <a:pt x="0" y="646"/>
                  </a:cubicBezTo>
                  <a:cubicBezTo>
                    <a:pt x="0" y="666"/>
                    <a:pt x="16" y="682"/>
                    <a:pt x="35" y="682"/>
                  </a:cubicBezTo>
                  <a:cubicBezTo>
                    <a:pt x="54" y="682"/>
                    <a:pt x="70" y="666"/>
                    <a:pt x="70" y="646"/>
                  </a:cubicBezTo>
                  <a:cubicBezTo>
                    <a:pt x="70" y="319"/>
                    <a:pt x="70" y="319"/>
                    <a:pt x="70" y="319"/>
                  </a:cubicBezTo>
                  <a:cubicBezTo>
                    <a:pt x="90" y="319"/>
                    <a:pt x="90" y="319"/>
                    <a:pt x="90" y="319"/>
                  </a:cubicBezTo>
                  <a:cubicBezTo>
                    <a:pt x="90" y="897"/>
                    <a:pt x="90" y="897"/>
                    <a:pt x="90" y="897"/>
                  </a:cubicBezTo>
                  <a:cubicBezTo>
                    <a:pt x="90" y="922"/>
                    <a:pt x="110" y="943"/>
                    <a:pt x="136" y="943"/>
                  </a:cubicBezTo>
                  <a:cubicBezTo>
                    <a:pt x="161" y="943"/>
                    <a:pt x="182" y="922"/>
                    <a:pt x="182" y="897"/>
                  </a:cubicBezTo>
                  <a:cubicBezTo>
                    <a:pt x="182" y="602"/>
                    <a:pt x="182" y="602"/>
                    <a:pt x="182" y="602"/>
                  </a:cubicBezTo>
                  <a:cubicBezTo>
                    <a:pt x="212" y="602"/>
                    <a:pt x="212" y="602"/>
                    <a:pt x="212" y="602"/>
                  </a:cubicBezTo>
                  <a:cubicBezTo>
                    <a:pt x="212" y="897"/>
                    <a:pt x="212" y="897"/>
                    <a:pt x="212" y="897"/>
                  </a:cubicBezTo>
                  <a:cubicBezTo>
                    <a:pt x="212" y="922"/>
                    <a:pt x="232" y="943"/>
                    <a:pt x="257" y="943"/>
                  </a:cubicBezTo>
                  <a:cubicBezTo>
                    <a:pt x="283" y="943"/>
                    <a:pt x="303" y="922"/>
                    <a:pt x="303" y="897"/>
                  </a:cubicBezTo>
                  <a:cubicBezTo>
                    <a:pt x="303" y="319"/>
                    <a:pt x="303" y="319"/>
                    <a:pt x="303" y="319"/>
                  </a:cubicBezTo>
                  <a:cubicBezTo>
                    <a:pt x="325" y="319"/>
                    <a:pt x="325" y="319"/>
                    <a:pt x="325" y="319"/>
                  </a:cubicBezTo>
                  <a:cubicBezTo>
                    <a:pt x="325" y="646"/>
                    <a:pt x="325" y="646"/>
                    <a:pt x="325" y="646"/>
                  </a:cubicBezTo>
                  <a:cubicBezTo>
                    <a:pt x="325" y="666"/>
                    <a:pt x="340" y="682"/>
                    <a:pt x="360" y="682"/>
                  </a:cubicBezTo>
                  <a:cubicBezTo>
                    <a:pt x="379" y="682"/>
                    <a:pt x="395" y="666"/>
                    <a:pt x="395" y="646"/>
                  </a:cubicBezTo>
                  <a:cubicBezTo>
                    <a:pt x="395" y="306"/>
                    <a:pt x="395" y="306"/>
                    <a:pt x="395" y="306"/>
                  </a:cubicBezTo>
                  <a:cubicBezTo>
                    <a:pt x="395" y="257"/>
                    <a:pt x="377" y="223"/>
                    <a:pt x="312" y="22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2104F020-0587-4A75-926B-C6FD4DBEE8A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1550" y="1131888"/>
              <a:ext cx="1058863" cy="2335213"/>
            </a:xfrm>
            <a:custGeom>
              <a:avLst/>
              <a:gdLst>
                <a:gd name="T0" fmla="*/ 212 w 427"/>
                <a:gd name="T1" fmla="*/ 200 h 943"/>
                <a:gd name="T2" fmla="*/ 312 w 427"/>
                <a:gd name="T3" fmla="*/ 100 h 943"/>
                <a:gd name="T4" fmla="*/ 212 w 427"/>
                <a:gd name="T5" fmla="*/ 0 h 943"/>
                <a:gd name="T6" fmla="*/ 112 w 427"/>
                <a:gd name="T7" fmla="*/ 100 h 943"/>
                <a:gd name="T8" fmla="*/ 212 w 427"/>
                <a:gd name="T9" fmla="*/ 200 h 943"/>
                <a:gd name="T10" fmla="*/ 385 w 427"/>
                <a:gd name="T11" fmla="*/ 341 h 943"/>
                <a:gd name="T12" fmla="*/ 272 w 427"/>
                <a:gd name="T13" fmla="*/ 223 h 943"/>
                <a:gd name="T14" fmla="*/ 155 w 427"/>
                <a:gd name="T15" fmla="*/ 223 h 943"/>
                <a:gd name="T16" fmla="*/ 41 w 427"/>
                <a:gd name="T17" fmla="*/ 341 h 943"/>
                <a:gd name="T18" fmla="*/ 0 w 427"/>
                <a:gd name="T19" fmla="*/ 646 h 943"/>
                <a:gd name="T20" fmla="*/ 31 w 427"/>
                <a:gd name="T21" fmla="*/ 682 h 943"/>
                <a:gd name="T22" fmla="*/ 61 w 427"/>
                <a:gd name="T23" fmla="*/ 646 h 943"/>
                <a:gd name="T24" fmla="*/ 103 w 427"/>
                <a:gd name="T25" fmla="*/ 319 h 943"/>
                <a:gd name="T26" fmla="*/ 120 w 427"/>
                <a:gd name="T27" fmla="*/ 319 h 943"/>
                <a:gd name="T28" fmla="*/ 120 w 427"/>
                <a:gd name="T29" fmla="*/ 323 h 943"/>
                <a:gd name="T30" fmla="*/ 76 w 427"/>
                <a:gd name="T31" fmla="*/ 686 h 943"/>
                <a:gd name="T32" fmla="*/ 94 w 427"/>
                <a:gd name="T33" fmla="*/ 710 h 943"/>
                <a:gd name="T34" fmla="*/ 120 w 427"/>
                <a:gd name="T35" fmla="*/ 710 h 943"/>
                <a:gd name="T36" fmla="*/ 120 w 427"/>
                <a:gd name="T37" fmla="*/ 897 h 943"/>
                <a:gd name="T38" fmla="*/ 160 w 427"/>
                <a:gd name="T39" fmla="*/ 943 h 943"/>
                <a:gd name="T40" fmla="*/ 200 w 427"/>
                <a:gd name="T41" fmla="*/ 897 h 943"/>
                <a:gd name="T42" fmla="*/ 200 w 427"/>
                <a:gd name="T43" fmla="*/ 710 h 943"/>
                <a:gd name="T44" fmla="*/ 226 w 427"/>
                <a:gd name="T45" fmla="*/ 710 h 943"/>
                <a:gd name="T46" fmla="*/ 226 w 427"/>
                <a:gd name="T47" fmla="*/ 897 h 943"/>
                <a:gd name="T48" fmla="*/ 266 w 427"/>
                <a:gd name="T49" fmla="*/ 943 h 943"/>
                <a:gd name="T50" fmla="*/ 306 w 427"/>
                <a:gd name="T51" fmla="*/ 897 h 943"/>
                <a:gd name="T52" fmla="*/ 306 w 427"/>
                <a:gd name="T53" fmla="*/ 710 h 943"/>
                <a:gd name="T54" fmla="*/ 332 w 427"/>
                <a:gd name="T55" fmla="*/ 710 h 943"/>
                <a:gd name="T56" fmla="*/ 350 w 427"/>
                <a:gd name="T57" fmla="*/ 686 h 943"/>
                <a:gd name="T58" fmla="*/ 306 w 427"/>
                <a:gd name="T59" fmla="*/ 319 h 943"/>
                <a:gd name="T60" fmla="*/ 324 w 427"/>
                <a:gd name="T61" fmla="*/ 319 h 943"/>
                <a:gd name="T62" fmla="*/ 366 w 427"/>
                <a:gd name="T63" fmla="*/ 646 h 943"/>
                <a:gd name="T64" fmla="*/ 396 w 427"/>
                <a:gd name="T65" fmla="*/ 682 h 943"/>
                <a:gd name="T66" fmla="*/ 427 w 427"/>
                <a:gd name="T67" fmla="*/ 646 h 943"/>
                <a:gd name="T68" fmla="*/ 385 w 427"/>
                <a:gd name="T69" fmla="*/ 341 h 9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27" h="943">
                  <a:moveTo>
                    <a:pt x="212" y="200"/>
                  </a:moveTo>
                  <a:cubicBezTo>
                    <a:pt x="267" y="200"/>
                    <a:pt x="312" y="156"/>
                    <a:pt x="312" y="100"/>
                  </a:cubicBezTo>
                  <a:cubicBezTo>
                    <a:pt x="312" y="45"/>
                    <a:pt x="267" y="0"/>
                    <a:pt x="212" y="0"/>
                  </a:cubicBezTo>
                  <a:cubicBezTo>
                    <a:pt x="157" y="0"/>
                    <a:pt x="112" y="45"/>
                    <a:pt x="112" y="100"/>
                  </a:cubicBezTo>
                  <a:cubicBezTo>
                    <a:pt x="112" y="156"/>
                    <a:pt x="157" y="200"/>
                    <a:pt x="212" y="200"/>
                  </a:cubicBezTo>
                  <a:close/>
                  <a:moveTo>
                    <a:pt x="385" y="341"/>
                  </a:moveTo>
                  <a:cubicBezTo>
                    <a:pt x="372" y="249"/>
                    <a:pt x="328" y="223"/>
                    <a:pt x="272" y="223"/>
                  </a:cubicBezTo>
                  <a:cubicBezTo>
                    <a:pt x="155" y="223"/>
                    <a:pt x="155" y="223"/>
                    <a:pt x="155" y="223"/>
                  </a:cubicBezTo>
                  <a:cubicBezTo>
                    <a:pt x="109" y="223"/>
                    <a:pt x="55" y="236"/>
                    <a:pt x="41" y="341"/>
                  </a:cubicBezTo>
                  <a:cubicBezTo>
                    <a:pt x="0" y="646"/>
                    <a:pt x="0" y="646"/>
                    <a:pt x="0" y="646"/>
                  </a:cubicBezTo>
                  <a:cubicBezTo>
                    <a:pt x="0" y="666"/>
                    <a:pt x="14" y="682"/>
                    <a:pt x="31" y="682"/>
                  </a:cubicBezTo>
                  <a:cubicBezTo>
                    <a:pt x="47" y="682"/>
                    <a:pt x="61" y="666"/>
                    <a:pt x="61" y="646"/>
                  </a:cubicBezTo>
                  <a:cubicBezTo>
                    <a:pt x="103" y="319"/>
                    <a:pt x="103" y="319"/>
                    <a:pt x="103" y="319"/>
                  </a:cubicBezTo>
                  <a:cubicBezTo>
                    <a:pt x="120" y="319"/>
                    <a:pt x="120" y="319"/>
                    <a:pt x="120" y="319"/>
                  </a:cubicBezTo>
                  <a:cubicBezTo>
                    <a:pt x="120" y="323"/>
                    <a:pt x="120" y="323"/>
                    <a:pt x="120" y="323"/>
                  </a:cubicBezTo>
                  <a:cubicBezTo>
                    <a:pt x="76" y="686"/>
                    <a:pt x="76" y="686"/>
                    <a:pt x="76" y="686"/>
                  </a:cubicBezTo>
                  <a:cubicBezTo>
                    <a:pt x="73" y="708"/>
                    <a:pt x="81" y="710"/>
                    <a:pt x="94" y="710"/>
                  </a:cubicBezTo>
                  <a:cubicBezTo>
                    <a:pt x="120" y="710"/>
                    <a:pt x="120" y="710"/>
                    <a:pt x="120" y="710"/>
                  </a:cubicBezTo>
                  <a:cubicBezTo>
                    <a:pt x="120" y="897"/>
                    <a:pt x="120" y="897"/>
                    <a:pt x="120" y="897"/>
                  </a:cubicBezTo>
                  <a:cubicBezTo>
                    <a:pt x="120" y="922"/>
                    <a:pt x="138" y="943"/>
                    <a:pt x="160" y="943"/>
                  </a:cubicBezTo>
                  <a:cubicBezTo>
                    <a:pt x="182" y="943"/>
                    <a:pt x="200" y="922"/>
                    <a:pt x="200" y="897"/>
                  </a:cubicBezTo>
                  <a:cubicBezTo>
                    <a:pt x="200" y="710"/>
                    <a:pt x="200" y="710"/>
                    <a:pt x="200" y="710"/>
                  </a:cubicBezTo>
                  <a:cubicBezTo>
                    <a:pt x="226" y="710"/>
                    <a:pt x="226" y="710"/>
                    <a:pt x="226" y="710"/>
                  </a:cubicBezTo>
                  <a:cubicBezTo>
                    <a:pt x="226" y="897"/>
                    <a:pt x="226" y="897"/>
                    <a:pt x="226" y="897"/>
                  </a:cubicBezTo>
                  <a:cubicBezTo>
                    <a:pt x="226" y="922"/>
                    <a:pt x="244" y="943"/>
                    <a:pt x="266" y="943"/>
                  </a:cubicBezTo>
                  <a:cubicBezTo>
                    <a:pt x="288" y="943"/>
                    <a:pt x="306" y="922"/>
                    <a:pt x="306" y="897"/>
                  </a:cubicBezTo>
                  <a:cubicBezTo>
                    <a:pt x="306" y="710"/>
                    <a:pt x="306" y="710"/>
                    <a:pt x="306" y="710"/>
                  </a:cubicBezTo>
                  <a:cubicBezTo>
                    <a:pt x="332" y="710"/>
                    <a:pt x="332" y="710"/>
                    <a:pt x="332" y="710"/>
                  </a:cubicBezTo>
                  <a:cubicBezTo>
                    <a:pt x="345" y="710"/>
                    <a:pt x="353" y="708"/>
                    <a:pt x="350" y="686"/>
                  </a:cubicBezTo>
                  <a:cubicBezTo>
                    <a:pt x="306" y="319"/>
                    <a:pt x="306" y="319"/>
                    <a:pt x="306" y="319"/>
                  </a:cubicBezTo>
                  <a:cubicBezTo>
                    <a:pt x="324" y="319"/>
                    <a:pt x="324" y="319"/>
                    <a:pt x="324" y="319"/>
                  </a:cubicBezTo>
                  <a:cubicBezTo>
                    <a:pt x="366" y="646"/>
                    <a:pt x="366" y="646"/>
                    <a:pt x="366" y="646"/>
                  </a:cubicBezTo>
                  <a:cubicBezTo>
                    <a:pt x="366" y="666"/>
                    <a:pt x="379" y="682"/>
                    <a:pt x="396" y="682"/>
                  </a:cubicBezTo>
                  <a:cubicBezTo>
                    <a:pt x="413" y="682"/>
                    <a:pt x="427" y="666"/>
                    <a:pt x="427" y="646"/>
                  </a:cubicBezTo>
                  <a:lnTo>
                    <a:pt x="385" y="341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8">
              <a:extLst>
                <a:ext uri="{FF2B5EF4-FFF2-40B4-BE49-F238E27FC236}">
                  <a16:creationId xmlns:a16="http://schemas.microsoft.com/office/drawing/2014/main" id="{F4288B3A-07BB-4700-9475-5F20D81C5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0463" y="3735388"/>
              <a:ext cx="463550" cy="1106488"/>
            </a:xfrm>
            <a:custGeom>
              <a:avLst/>
              <a:gdLst>
                <a:gd name="T0" fmla="*/ 93 w 187"/>
                <a:gd name="T1" fmla="*/ 95 h 447"/>
                <a:gd name="T2" fmla="*/ 141 w 187"/>
                <a:gd name="T3" fmla="*/ 47 h 447"/>
                <a:gd name="T4" fmla="*/ 93 w 187"/>
                <a:gd name="T5" fmla="*/ 0 h 447"/>
                <a:gd name="T6" fmla="*/ 45 w 187"/>
                <a:gd name="T7" fmla="*/ 47 h 447"/>
                <a:gd name="T8" fmla="*/ 93 w 187"/>
                <a:gd name="T9" fmla="*/ 95 h 447"/>
                <a:gd name="T10" fmla="*/ 148 w 187"/>
                <a:gd name="T11" fmla="*/ 106 h 447"/>
                <a:gd name="T12" fmla="*/ 39 w 187"/>
                <a:gd name="T13" fmla="*/ 106 h 447"/>
                <a:gd name="T14" fmla="*/ 0 w 187"/>
                <a:gd name="T15" fmla="*/ 145 h 447"/>
                <a:gd name="T16" fmla="*/ 0 w 187"/>
                <a:gd name="T17" fmla="*/ 307 h 447"/>
                <a:gd name="T18" fmla="*/ 17 w 187"/>
                <a:gd name="T19" fmla="*/ 323 h 447"/>
                <a:gd name="T20" fmla="*/ 33 w 187"/>
                <a:gd name="T21" fmla="*/ 307 h 447"/>
                <a:gd name="T22" fmla="*/ 33 w 187"/>
                <a:gd name="T23" fmla="*/ 151 h 447"/>
                <a:gd name="T24" fmla="*/ 43 w 187"/>
                <a:gd name="T25" fmla="*/ 151 h 447"/>
                <a:gd name="T26" fmla="*/ 43 w 187"/>
                <a:gd name="T27" fmla="*/ 426 h 447"/>
                <a:gd name="T28" fmla="*/ 64 w 187"/>
                <a:gd name="T29" fmla="*/ 447 h 447"/>
                <a:gd name="T30" fmla="*/ 86 w 187"/>
                <a:gd name="T31" fmla="*/ 426 h 447"/>
                <a:gd name="T32" fmla="*/ 86 w 187"/>
                <a:gd name="T33" fmla="*/ 286 h 447"/>
                <a:gd name="T34" fmla="*/ 100 w 187"/>
                <a:gd name="T35" fmla="*/ 286 h 447"/>
                <a:gd name="T36" fmla="*/ 100 w 187"/>
                <a:gd name="T37" fmla="*/ 426 h 447"/>
                <a:gd name="T38" fmla="*/ 122 w 187"/>
                <a:gd name="T39" fmla="*/ 447 h 447"/>
                <a:gd name="T40" fmla="*/ 144 w 187"/>
                <a:gd name="T41" fmla="*/ 426 h 447"/>
                <a:gd name="T42" fmla="*/ 144 w 187"/>
                <a:gd name="T43" fmla="*/ 151 h 447"/>
                <a:gd name="T44" fmla="*/ 154 w 187"/>
                <a:gd name="T45" fmla="*/ 151 h 447"/>
                <a:gd name="T46" fmla="*/ 154 w 187"/>
                <a:gd name="T47" fmla="*/ 307 h 447"/>
                <a:gd name="T48" fmla="*/ 171 w 187"/>
                <a:gd name="T49" fmla="*/ 323 h 447"/>
                <a:gd name="T50" fmla="*/ 187 w 187"/>
                <a:gd name="T51" fmla="*/ 307 h 447"/>
                <a:gd name="T52" fmla="*/ 187 w 187"/>
                <a:gd name="T53" fmla="*/ 145 h 447"/>
                <a:gd name="T54" fmla="*/ 148 w 187"/>
                <a:gd name="T55" fmla="*/ 10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7" h="447">
                  <a:moveTo>
                    <a:pt x="93" y="95"/>
                  </a:moveTo>
                  <a:cubicBezTo>
                    <a:pt x="119" y="95"/>
                    <a:pt x="141" y="74"/>
                    <a:pt x="141" y="47"/>
                  </a:cubicBezTo>
                  <a:cubicBezTo>
                    <a:pt x="141" y="21"/>
                    <a:pt x="119" y="0"/>
                    <a:pt x="93" y="0"/>
                  </a:cubicBezTo>
                  <a:cubicBezTo>
                    <a:pt x="67" y="0"/>
                    <a:pt x="45" y="21"/>
                    <a:pt x="45" y="47"/>
                  </a:cubicBezTo>
                  <a:cubicBezTo>
                    <a:pt x="45" y="74"/>
                    <a:pt x="67" y="95"/>
                    <a:pt x="93" y="95"/>
                  </a:cubicBezTo>
                  <a:close/>
                  <a:moveTo>
                    <a:pt x="148" y="106"/>
                  </a:moveTo>
                  <a:cubicBezTo>
                    <a:pt x="39" y="106"/>
                    <a:pt x="39" y="106"/>
                    <a:pt x="39" y="106"/>
                  </a:cubicBezTo>
                  <a:cubicBezTo>
                    <a:pt x="14" y="106"/>
                    <a:pt x="0" y="118"/>
                    <a:pt x="0" y="145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7" y="323"/>
                    <a:pt x="17" y="323"/>
                  </a:cubicBezTo>
                  <a:cubicBezTo>
                    <a:pt x="26" y="323"/>
                    <a:pt x="33" y="316"/>
                    <a:pt x="33" y="307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426"/>
                    <a:pt x="43" y="426"/>
                    <a:pt x="43" y="426"/>
                  </a:cubicBezTo>
                  <a:cubicBezTo>
                    <a:pt x="43" y="438"/>
                    <a:pt x="52" y="447"/>
                    <a:pt x="64" y="447"/>
                  </a:cubicBezTo>
                  <a:cubicBezTo>
                    <a:pt x="76" y="447"/>
                    <a:pt x="86" y="438"/>
                    <a:pt x="86" y="426"/>
                  </a:cubicBezTo>
                  <a:cubicBezTo>
                    <a:pt x="86" y="286"/>
                    <a:pt x="86" y="286"/>
                    <a:pt x="86" y="286"/>
                  </a:cubicBezTo>
                  <a:cubicBezTo>
                    <a:pt x="100" y="286"/>
                    <a:pt x="100" y="286"/>
                    <a:pt x="100" y="286"/>
                  </a:cubicBezTo>
                  <a:cubicBezTo>
                    <a:pt x="100" y="426"/>
                    <a:pt x="100" y="426"/>
                    <a:pt x="100" y="426"/>
                  </a:cubicBezTo>
                  <a:cubicBezTo>
                    <a:pt x="100" y="438"/>
                    <a:pt x="110" y="447"/>
                    <a:pt x="122" y="447"/>
                  </a:cubicBezTo>
                  <a:cubicBezTo>
                    <a:pt x="134" y="447"/>
                    <a:pt x="144" y="438"/>
                    <a:pt x="144" y="426"/>
                  </a:cubicBezTo>
                  <a:cubicBezTo>
                    <a:pt x="144" y="151"/>
                    <a:pt x="144" y="151"/>
                    <a:pt x="144" y="151"/>
                  </a:cubicBezTo>
                  <a:cubicBezTo>
                    <a:pt x="154" y="151"/>
                    <a:pt x="154" y="151"/>
                    <a:pt x="154" y="151"/>
                  </a:cubicBezTo>
                  <a:cubicBezTo>
                    <a:pt x="154" y="307"/>
                    <a:pt x="154" y="307"/>
                    <a:pt x="154" y="307"/>
                  </a:cubicBezTo>
                  <a:cubicBezTo>
                    <a:pt x="154" y="316"/>
                    <a:pt x="162" y="323"/>
                    <a:pt x="171" y="323"/>
                  </a:cubicBezTo>
                  <a:cubicBezTo>
                    <a:pt x="180" y="323"/>
                    <a:pt x="187" y="316"/>
                    <a:pt x="187" y="307"/>
                  </a:cubicBezTo>
                  <a:cubicBezTo>
                    <a:pt x="187" y="145"/>
                    <a:pt x="187" y="145"/>
                    <a:pt x="187" y="145"/>
                  </a:cubicBezTo>
                  <a:cubicBezTo>
                    <a:pt x="187" y="122"/>
                    <a:pt x="179" y="106"/>
                    <a:pt x="148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9">
              <a:extLst>
                <a:ext uri="{FF2B5EF4-FFF2-40B4-BE49-F238E27FC236}">
                  <a16:creationId xmlns:a16="http://schemas.microsoft.com/office/drawing/2014/main" id="{8C2BEC47-3822-4B0E-9DF6-97AF8CB656F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05450" y="3735388"/>
              <a:ext cx="466725" cy="1106488"/>
            </a:xfrm>
            <a:custGeom>
              <a:avLst/>
              <a:gdLst>
                <a:gd name="T0" fmla="*/ 93 w 188"/>
                <a:gd name="T1" fmla="*/ 95 h 447"/>
                <a:gd name="T2" fmla="*/ 141 w 188"/>
                <a:gd name="T3" fmla="*/ 47 h 447"/>
                <a:gd name="T4" fmla="*/ 93 w 188"/>
                <a:gd name="T5" fmla="*/ 0 h 447"/>
                <a:gd name="T6" fmla="*/ 46 w 188"/>
                <a:gd name="T7" fmla="*/ 47 h 447"/>
                <a:gd name="T8" fmla="*/ 93 w 188"/>
                <a:gd name="T9" fmla="*/ 95 h 447"/>
                <a:gd name="T10" fmla="*/ 148 w 188"/>
                <a:gd name="T11" fmla="*/ 106 h 447"/>
                <a:gd name="T12" fmla="*/ 39 w 188"/>
                <a:gd name="T13" fmla="*/ 106 h 447"/>
                <a:gd name="T14" fmla="*/ 0 w 188"/>
                <a:gd name="T15" fmla="*/ 145 h 447"/>
                <a:gd name="T16" fmla="*/ 0 w 188"/>
                <a:gd name="T17" fmla="*/ 307 h 447"/>
                <a:gd name="T18" fmla="*/ 17 w 188"/>
                <a:gd name="T19" fmla="*/ 323 h 447"/>
                <a:gd name="T20" fmla="*/ 33 w 188"/>
                <a:gd name="T21" fmla="*/ 307 h 447"/>
                <a:gd name="T22" fmla="*/ 33 w 188"/>
                <a:gd name="T23" fmla="*/ 151 h 447"/>
                <a:gd name="T24" fmla="*/ 43 w 188"/>
                <a:gd name="T25" fmla="*/ 151 h 447"/>
                <a:gd name="T26" fmla="*/ 43 w 188"/>
                <a:gd name="T27" fmla="*/ 426 h 447"/>
                <a:gd name="T28" fmla="*/ 65 w 188"/>
                <a:gd name="T29" fmla="*/ 447 h 447"/>
                <a:gd name="T30" fmla="*/ 86 w 188"/>
                <a:gd name="T31" fmla="*/ 426 h 447"/>
                <a:gd name="T32" fmla="*/ 86 w 188"/>
                <a:gd name="T33" fmla="*/ 286 h 447"/>
                <a:gd name="T34" fmla="*/ 101 w 188"/>
                <a:gd name="T35" fmla="*/ 286 h 447"/>
                <a:gd name="T36" fmla="*/ 101 w 188"/>
                <a:gd name="T37" fmla="*/ 426 h 447"/>
                <a:gd name="T38" fmla="*/ 122 w 188"/>
                <a:gd name="T39" fmla="*/ 447 h 447"/>
                <a:gd name="T40" fmla="*/ 144 w 188"/>
                <a:gd name="T41" fmla="*/ 426 h 447"/>
                <a:gd name="T42" fmla="*/ 144 w 188"/>
                <a:gd name="T43" fmla="*/ 151 h 447"/>
                <a:gd name="T44" fmla="*/ 154 w 188"/>
                <a:gd name="T45" fmla="*/ 151 h 447"/>
                <a:gd name="T46" fmla="*/ 154 w 188"/>
                <a:gd name="T47" fmla="*/ 307 h 447"/>
                <a:gd name="T48" fmla="*/ 171 w 188"/>
                <a:gd name="T49" fmla="*/ 323 h 447"/>
                <a:gd name="T50" fmla="*/ 188 w 188"/>
                <a:gd name="T51" fmla="*/ 307 h 447"/>
                <a:gd name="T52" fmla="*/ 188 w 188"/>
                <a:gd name="T53" fmla="*/ 145 h 447"/>
                <a:gd name="T54" fmla="*/ 148 w 188"/>
                <a:gd name="T55" fmla="*/ 10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447">
                  <a:moveTo>
                    <a:pt x="93" y="95"/>
                  </a:moveTo>
                  <a:cubicBezTo>
                    <a:pt x="119" y="95"/>
                    <a:pt x="141" y="74"/>
                    <a:pt x="141" y="47"/>
                  </a:cubicBezTo>
                  <a:cubicBezTo>
                    <a:pt x="141" y="21"/>
                    <a:pt x="119" y="0"/>
                    <a:pt x="93" y="0"/>
                  </a:cubicBezTo>
                  <a:cubicBezTo>
                    <a:pt x="67" y="0"/>
                    <a:pt x="46" y="21"/>
                    <a:pt x="46" y="47"/>
                  </a:cubicBezTo>
                  <a:cubicBezTo>
                    <a:pt x="46" y="74"/>
                    <a:pt x="67" y="95"/>
                    <a:pt x="93" y="95"/>
                  </a:cubicBezTo>
                  <a:close/>
                  <a:moveTo>
                    <a:pt x="148" y="106"/>
                  </a:moveTo>
                  <a:cubicBezTo>
                    <a:pt x="39" y="106"/>
                    <a:pt x="39" y="106"/>
                    <a:pt x="39" y="106"/>
                  </a:cubicBezTo>
                  <a:cubicBezTo>
                    <a:pt x="14" y="106"/>
                    <a:pt x="0" y="118"/>
                    <a:pt x="0" y="145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8" y="323"/>
                    <a:pt x="17" y="323"/>
                  </a:cubicBezTo>
                  <a:cubicBezTo>
                    <a:pt x="26" y="323"/>
                    <a:pt x="33" y="316"/>
                    <a:pt x="33" y="307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426"/>
                    <a:pt x="43" y="426"/>
                    <a:pt x="43" y="426"/>
                  </a:cubicBezTo>
                  <a:cubicBezTo>
                    <a:pt x="43" y="438"/>
                    <a:pt x="53" y="447"/>
                    <a:pt x="65" y="447"/>
                  </a:cubicBezTo>
                  <a:cubicBezTo>
                    <a:pt x="77" y="447"/>
                    <a:pt x="86" y="438"/>
                    <a:pt x="86" y="426"/>
                  </a:cubicBezTo>
                  <a:cubicBezTo>
                    <a:pt x="86" y="286"/>
                    <a:pt x="86" y="286"/>
                    <a:pt x="86" y="286"/>
                  </a:cubicBezTo>
                  <a:cubicBezTo>
                    <a:pt x="101" y="286"/>
                    <a:pt x="101" y="286"/>
                    <a:pt x="101" y="286"/>
                  </a:cubicBezTo>
                  <a:cubicBezTo>
                    <a:pt x="101" y="426"/>
                    <a:pt x="101" y="426"/>
                    <a:pt x="101" y="426"/>
                  </a:cubicBezTo>
                  <a:cubicBezTo>
                    <a:pt x="101" y="438"/>
                    <a:pt x="110" y="447"/>
                    <a:pt x="122" y="447"/>
                  </a:cubicBezTo>
                  <a:cubicBezTo>
                    <a:pt x="134" y="447"/>
                    <a:pt x="144" y="438"/>
                    <a:pt x="144" y="426"/>
                  </a:cubicBezTo>
                  <a:cubicBezTo>
                    <a:pt x="144" y="151"/>
                    <a:pt x="144" y="151"/>
                    <a:pt x="144" y="151"/>
                  </a:cubicBezTo>
                  <a:cubicBezTo>
                    <a:pt x="154" y="151"/>
                    <a:pt x="154" y="151"/>
                    <a:pt x="154" y="151"/>
                  </a:cubicBezTo>
                  <a:cubicBezTo>
                    <a:pt x="154" y="307"/>
                    <a:pt x="154" y="307"/>
                    <a:pt x="154" y="307"/>
                  </a:cubicBezTo>
                  <a:cubicBezTo>
                    <a:pt x="154" y="316"/>
                    <a:pt x="162" y="323"/>
                    <a:pt x="171" y="323"/>
                  </a:cubicBezTo>
                  <a:cubicBezTo>
                    <a:pt x="180" y="323"/>
                    <a:pt x="188" y="316"/>
                    <a:pt x="188" y="307"/>
                  </a:cubicBezTo>
                  <a:cubicBezTo>
                    <a:pt x="188" y="145"/>
                    <a:pt x="188" y="145"/>
                    <a:pt x="188" y="145"/>
                  </a:cubicBezTo>
                  <a:cubicBezTo>
                    <a:pt x="188" y="122"/>
                    <a:pt x="179" y="106"/>
                    <a:pt x="148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10">
              <a:extLst>
                <a:ext uri="{FF2B5EF4-FFF2-40B4-BE49-F238E27FC236}">
                  <a16:creationId xmlns:a16="http://schemas.microsoft.com/office/drawing/2014/main" id="{6D08EECC-65F5-44DA-845A-D3D174B2D5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42025" y="3735388"/>
              <a:ext cx="465138" cy="1106488"/>
            </a:xfrm>
            <a:custGeom>
              <a:avLst/>
              <a:gdLst>
                <a:gd name="T0" fmla="*/ 93 w 188"/>
                <a:gd name="T1" fmla="*/ 95 h 447"/>
                <a:gd name="T2" fmla="*/ 141 w 188"/>
                <a:gd name="T3" fmla="*/ 47 h 447"/>
                <a:gd name="T4" fmla="*/ 93 w 188"/>
                <a:gd name="T5" fmla="*/ 0 h 447"/>
                <a:gd name="T6" fmla="*/ 46 w 188"/>
                <a:gd name="T7" fmla="*/ 47 h 447"/>
                <a:gd name="T8" fmla="*/ 93 w 188"/>
                <a:gd name="T9" fmla="*/ 95 h 447"/>
                <a:gd name="T10" fmla="*/ 148 w 188"/>
                <a:gd name="T11" fmla="*/ 106 h 447"/>
                <a:gd name="T12" fmla="*/ 40 w 188"/>
                <a:gd name="T13" fmla="*/ 106 h 447"/>
                <a:gd name="T14" fmla="*/ 0 w 188"/>
                <a:gd name="T15" fmla="*/ 145 h 447"/>
                <a:gd name="T16" fmla="*/ 0 w 188"/>
                <a:gd name="T17" fmla="*/ 307 h 447"/>
                <a:gd name="T18" fmla="*/ 17 w 188"/>
                <a:gd name="T19" fmla="*/ 323 h 447"/>
                <a:gd name="T20" fmla="*/ 34 w 188"/>
                <a:gd name="T21" fmla="*/ 307 h 447"/>
                <a:gd name="T22" fmla="*/ 34 w 188"/>
                <a:gd name="T23" fmla="*/ 151 h 447"/>
                <a:gd name="T24" fmla="*/ 43 w 188"/>
                <a:gd name="T25" fmla="*/ 151 h 447"/>
                <a:gd name="T26" fmla="*/ 43 w 188"/>
                <a:gd name="T27" fmla="*/ 426 h 447"/>
                <a:gd name="T28" fmla="*/ 65 w 188"/>
                <a:gd name="T29" fmla="*/ 447 h 447"/>
                <a:gd name="T30" fmla="*/ 87 w 188"/>
                <a:gd name="T31" fmla="*/ 426 h 447"/>
                <a:gd name="T32" fmla="*/ 87 w 188"/>
                <a:gd name="T33" fmla="*/ 286 h 447"/>
                <a:gd name="T34" fmla="*/ 101 w 188"/>
                <a:gd name="T35" fmla="*/ 286 h 447"/>
                <a:gd name="T36" fmla="*/ 101 w 188"/>
                <a:gd name="T37" fmla="*/ 426 h 447"/>
                <a:gd name="T38" fmla="*/ 123 w 188"/>
                <a:gd name="T39" fmla="*/ 447 h 447"/>
                <a:gd name="T40" fmla="*/ 144 w 188"/>
                <a:gd name="T41" fmla="*/ 426 h 447"/>
                <a:gd name="T42" fmla="*/ 144 w 188"/>
                <a:gd name="T43" fmla="*/ 151 h 447"/>
                <a:gd name="T44" fmla="*/ 154 w 188"/>
                <a:gd name="T45" fmla="*/ 151 h 447"/>
                <a:gd name="T46" fmla="*/ 154 w 188"/>
                <a:gd name="T47" fmla="*/ 307 h 447"/>
                <a:gd name="T48" fmla="*/ 171 w 188"/>
                <a:gd name="T49" fmla="*/ 323 h 447"/>
                <a:gd name="T50" fmla="*/ 188 w 188"/>
                <a:gd name="T51" fmla="*/ 307 h 447"/>
                <a:gd name="T52" fmla="*/ 188 w 188"/>
                <a:gd name="T53" fmla="*/ 145 h 447"/>
                <a:gd name="T54" fmla="*/ 148 w 188"/>
                <a:gd name="T55" fmla="*/ 10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447">
                  <a:moveTo>
                    <a:pt x="93" y="95"/>
                  </a:moveTo>
                  <a:cubicBezTo>
                    <a:pt x="120" y="95"/>
                    <a:pt x="141" y="74"/>
                    <a:pt x="141" y="47"/>
                  </a:cubicBezTo>
                  <a:cubicBezTo>
                    <a:pt x="141" y="21"/>
                    <a:pt x="120" y="0"/>
                    <a:pt x="93" y="0"/>
                  </a:cubicBezTo>
                  <a:cubicBezTo>
                    <a:pt x="67" y="0"/>
                    <a:pt x="46" y="21"/>
                    <a:pt x="46" y="47"/>
                  </a:cubicBezTo>
                  <a:cubicBezTo>
                    <a:pt x="46" y="74"/>
                    <a:pt x="67" y="95"/>
                    <a:pt x="93" y="95"/>
                  </a:cubicBezTo>
                  <a:close/>
                  <a:moveTo>
                    <a:pt x="148" y="106"/>
                  </a:moveTo>
                  <a:cubicBezTo>
                    <a:pt x="40" y="106"/>
                    <a:pt x="40" y="106"/>
                    <a:pt x="40" y="106"/>
                  </a:cubicBezTo>
                  <a:cubicBezTo>
                    <a:pt x="14" y="106"/>
                    <a:pt x="0" y="118"/>
                    <a:pt x="0" y="145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8" y="323"/>
                    <a:pt x="17" y="323"/>
                  </a:cubicBezTo>
                  <a:cubicBezTo>
                    <a:pt x="26" y="323"/>
                    <a:pt x="34" y="316"/>
                    <a:pt x="34" y="307"/>
                  </a:cubicBezTo>
                  <a:cubicBezTo>
                    <a:pt x="34" y="151"/>
                    <a:pt x="34" y="151"/>
                    <a:pt x="34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426"/>
                    <a:pt x="43" y="426"/>
                    <a:pt x="43" y="426"/>
                  </a:cubicBezTo>
                  <a:cubicBezTo>
                    <a:pt x="43" y="438"/>
                    <a:pt x="53" y="447"/>
                    <a:pt x="65" y="447"/>
                  </a:cubicBezTo>
                  <a:cubicBezTo>
                    <a:pt x="77" y="447"/>
                    <a:pt x="87" y="438"/>
                    <a:pt x="87" y="426"/>
                  </a:cubicBezTo>
                  <a:cubicBezTo>
                    <a:pt x="87" y="286"/>
                    <a:pt x="87" y="286"/>
                    <a:pt x="87" y="286"/>
                  </a:cubicBezTo>
                  <a:cubicBezTo>
                    <a:pt x="101" y="286"/>
                    <a:pt x="101" y="286"/>
                    <a:pt x="101" y="286"/>
                  </a:cubicBezTo>
                  <a:cubicBezTo>
                    <a:pt x="101" y="426"/>
                    <a:pt x="101" y="426"/>
                    <a:pt x="101" y="426"/>
                  </a:cubicBezTo>
                  <a:cubicBezTo>
                    <a:pt x="101" y="438"/>
                    <a:pt x="111" y="447"/>
                    <a:pt x="123" y="447"/>
                  </a:cubicBezTo>
                  <a:cubicBezTo>
                    <a:pt x="135" y="447"/>
                    <a:pt x="144" y="438"/>
                    <a:pt x="144" y="426"/>
                  </a:cubicBezTo>
                  <a:cubicBezTo>
                    <a:pt x="144" y="151"/>
                    <a:pt x="144" y="151"/>
                    <a:pt x="144" y="151"/>
                  </a:cubicBezTo>
                  <a:cubicBezTo>
                    <a:pt x="154" y="151"/>
                    <a:pt x="154" y="151"/>
                    <a:pt x="154" y="151"/>
                  </a:cubicBezTo>
                  <a:cubicBezTo>
                    <a:pt x="154" y="307"/>
                    <a:pt x="154" y="307"/>
                    <a:pt x="154" y="307"/>
                  </a:cubicBezTo>
                  <a:cubicBezTo>
                    <a:pt x="154" y="316"/>
                    <a:pt x="162" y="323"/>
                    <a:pt x="171" y="323"/>
                  </a:cubicBezTo>
                  <a:cubicBezTo>
                    <a:pt x="180" y="323"/>
                    <a:pt x="188" y="316"/>
                    <a:pt x="188" y="307"/>
                  </a:cubicBezTo>
                  <a:cubicBezTo>
                    <a:pt x="188" y="145"/>
                    <a:pt x="188" y="145"/>
                    <a:pt x="188" y="145"/>
                  </a:cubicBezTo>
                  <a:cubicBezTo>
                    <a:pt x="188" y="122"/>
                    <a:pt x="179" y="106"/>
                    <a:pt x="148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11">
              <a:extLst>
                <a:ext uri="{FF2B5EF4-FFF2-40B4-BE49-F238E27FC236}">
                  <a16:creationId xmlns:a16="http://schemas.microsoft.com/office/drawing/2014/main" id="{03BB3B9D-AD8C-42CE-A7BB-259029F361B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7013" y="3735388"/>
              <a:ext cx="466725" cy="1106488"/>
            </a:xfrm>
            <a:custGeom>
              <a:avLst/>
              <a:gdLst>
                <a:gd name="T0" fmla="*/ 94 w 188"/>
                <a:gd name="T1" fmla="*/ 95 h 447"/>
                <a:gd name="T2" fmla="*/ 141 w 188"/>
                <a:gd name="T3" fmla="*/ 47 h 447"/>
                <a:gd name="T4" fmla="*/ 94 w 188"/>
                <a:gd name="T5" fmla="*/ 0 h 447"/>
                <a:gd name="T6" fmla="*/ 46 w 188"/>
                <a:gd name="T7" fmla="*/ 47 h 447"/>
                <a:gd name="T8" fmla="*/ 94 w 188"/>
                <a:gd name="T9" fmla="*/ 95 h 447"/>
                <a:gd name="T10" fmla="*/ 149 w 188"/>
                <a:gd name="T11" fmla="*/ 106 h 447"/>
                <a:gd name="T12" fmla="*/ 40 w 188"/>
                <a:gd name="T13" fmla="*/ 106 h 447"/>
                <a:gd name="T14" fmla="*/ 0 w 188"/>
                <a:gd name="T15" fmla="*/ 145 h 447"/>
                <a:gd name="T16" fmla="*/ 0 w 188"/>
                <a:gd name="T17" fmla="*/ 307 h 447"/>
                <a:gd name="T18" fmla="*/ 17 w 188"/>
                <a:gd name="T19" fmla="*/ 323 h 447"/>
                <a:gd name="T20" fmla="*/ 34 w 188"/>
                <a:gd name="T21" fmla="*/ 307 h 447"/>
                <a:gd name="T22" fmla="*/ 34 w 188"/>
                <a:gd name="T23" fmla="*/ 151 h 447"/>
                <a:gd name="T24" fmla="*/ 43 w 188"/>
                <a:gd name="T25" fmla="*/ 151 h 447"/>
                <a:gd name="T26" fmla="*/ 43 w 188"/>
                <a:gd name="T27" fmla="*/ 426 h 447"/>
                <a:gd name="T28" fmla="*/ 65 w 188"/>
                <a:gd name="T29" fmla="*/ 447 h 447"/>
                <a:gd name="T30" fmla="*/ 87 w 188"/>
                <a:gd name="T31" fmla="*/ 426 h 447"/>
                <a:gd name="T32" fmla="*/ 87 w 188"/>
                <a:gd name="T33" fmla="*/ 286 h 447"/>
                <a:gd name="T34" fmla="*/ 101 w 188"/>
                <a:gd name="T35" fmla="*/ 286 h 447"/>
                <a:gd name="T36" fmla="*/ 101 w 188"/>
                <a:gd name="T37" fmla="*/ 426 h 447"/>
                <a:gd name="T38" fmla="*/ 123 w 188"/>
                <a:gd name="T39" fmla="*/ 447 h 447"/>
                <a:gd name="T40" fmla="*/ 145 w 188"/>
                <a:gd name="T41" fmla="*/ 426 h 447"/>
                <a:gd name="T42" fmla="*/ 145 w 188"/>
                <a:gd name="T43" fmla="*/ 151 h 447"/>
                <a:gd name="T44" fmla="*/ 155 w 188"/>
                <a:gd name="T45" fmla="*/ 151 h 447"/>
                <a:gd name="T46" fmla="*/ 155 w 188"/>
                <a:gd name="T47" fmla="*/ 307 h 447"/>
                <a:gd name="T48" fmla="*/ 171 w 188"/>
                <a:gd name="T49" fmla="*/ 323 h 447"/>
                <a:gd name="T50" fmla="*/ 188 w 188"/>
                <a:gd name="T51" fmla="*/ 307 h 447"/>
                <a:gd name="T52" fmla="*/ 188 w 188"/>
                <a:gd name="T53" fmla="*/ 145 h 447"/>
                <a:gd name="T54" fmla="*/ 149 w 188"/>
                <a:gd name="T55" fmla="*/ 10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447">
                  <a:moveTo>
                    <a:pt x="94" y="95"/>
                  </a:moveTo>
                  <a:cubicBezTo>
                    <a:pt x="120" y="95"/>
                    <a:pt x="141" y="74"/>
                    <a:pt x="141" y="47"/>
                  </a:cubicBezTo>
                  <a:cubicBezTo>
                    <a:pt x="141" y="21"/>
                    <a:pt x="120" y="0"/>
                    <a:pt x="94" y="0"/>
                  </a:cubicBezTo>
                  <a:cubicBezTo>
                    <a:pt x="67" y="0"/>
                    <a:pt x="46" y="21"/>
                    <a:pt x="46" y="47"/>
                  </a:cubicBezTo>
                  <a:cubicBezTo>
                    <a:pt x="46" y="74"/>
                    <a:pt x="67" y="95"/>
                    <a:pt x="94" y="95"/>
                  </a:cubicBezTo>
                  <a:close/>
                  <a:moveTo>
                    <a:pt x="149" y="106"/>
                  </a:moveTo>
                  <a:cubicBezTo>
                    <a:pt x="40" y="106"/>
                    <a:pt x="40" y="106"/>
                    <a:pt x="40" y="106"/>
                  </a:cubicBezTo>
                  <a:cubicBezTo>
                    <a:pt x="15" y="106"/>
                    <a:pt x="0" y="118"/>
                    <a:pt x="0" y="145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8" y="323"/>
                    <a:pt x="17" y="323"/>
                  </a:cubicBezTo>
                  <a:cubicBezTo>
                    <a:pt x="26" y="323"/>
                    <a:pt x="34" y="316"/>
                    <a:pt x="34" y="307"/>
                  </a:cubicBezTo>
                  <a:cubicBezTo>
                    <a:pt x="34" y="151"/>
                    <a:pt x="34" y="151"/>
                    <a:pt x="34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426"/>
                    <a:pt x="43" y="426"/>
                    <a:pt x="43" y="426"/>
                  </a:cubicBezTo>
                  <a:cubicBezTo>
                    <a:pt x="43" y="438"/>
                    <a:pt x="53" y="447"/>
                    <a:pt x="65" y="447"/>
                  </a:cubicBezTo>
                  <a:cubicBezTo>
                    <a:pt x="77" y="447"/>
                    <a:pt x="87" y="438"/>
                    <a:pt x="87" y="426"/>
                  </a:cubicBezTo>
                  <a:cubicBezTo>
                    <a:pt x="87" y="286"/>
                    <a:pt x="87" y="286"/>
                    <a:pt x="87" y="286"/>
                  </a:cubicBezTo>
                  <a:cubicBezTo>
                    <a:pt x="101" y="286"/>
                    <a:pt x="101" y="286"/>
                    <a:pt x="101" y="286"/>
                  </a:cubicBezTo>
                  <a:cubicBezTo>
                    <a:pt x="101" y="426"/>
                    <a:pt x="101" y="426"/>
                    <a:pt x="101" y="426"/>
                  </a:cubicBezTo>
                  <a:cubicBezTo>
                    <a:pt x="101" y="438"/>
                    <a:pt x="111" y="447"/>
                    <a:pt x="123" y="447"/>
                  </a:cubicBezTo>
                  <a:cubicBezTo>
                    <a:pt x="135" y="447"/>
                    <a:pt x="145" y="438"/>
                    <a:pt x="145" y="426"/>
                  </a:cubicBezTo>
                  <a:cubicBezTo>
                    <a:pt x="145" y="151"/>
                    <a:pt x="145" y="151"/>
                    <a:pt x="145" y="151"/>
                  </a:cubicBezTo>
                  <a:cubicBezTo>
                    <a:pt x="155" y="151"/>
                    <a:pt x="155" y="151"/>
                    <a:pt x="155" y="151"/>
                  </a:cubicBezTo>
                  <a:cubicBezTo>
                    <a:pt x="155" y="307"/>
                    <a:pt x="155" y="307"/>
                    <a:pt x="155" y="307"/>
                  </a:cubicBezTo>
                  <a:cubicBezTo>
                    <a:pt x="155" y="316"/>
                    <a:pt x="162" y="323"/>
                    <a:pt x="171" y="323"/>
                  </a:cubicBezTo>
                  <a:cubicBezTo>
                    <a:pt x="181" y="323"/>
                    <a:pt x="188" y="316"/>
                    <a:pt x="188" y="307"/>
                  </a:cubicBezTo>
                  <a:cubicBezTo>
                    <a:pt x="188" y="145"/>
                    <a:pt x="188" y="145"/>
                    <a:pt x="188" y="145"/>
                  </a:cubicBezTo>
                  <a:cubicBezTo>
                    <a:pt x="188" y="122"/>
                    <a:pt x="179" y="106"/>
                    <a:pt x="149" y="10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12">
              <a:extLst>
                <a:ext uri="{FF2B5EF4-FFF2-40B4-BE49-F238E27FC236}">
                  <a16:creationId xmlns:a16="http://schemas.microsoft.com/office/drawing/2014/main" id="{E5A25188-661A-46B3-A372-7F27BD84BA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115175" y="3735388"/>
              <a:ext cx="463550" cy="1106488"/>
            </a:xfrm>
            <a:custGeom>
              <a:avLst/>
              <a:gdLst>
                <a:gd name="T0" fmla="*/ 93 w 187"/>
                <a:gd name="T1" fmla="*/ 95 h 447"/>
                <a:gd name="T2" fmla="*/ 140 w 187"/>
                <a:gd name="T3" fmla="*/ 47 h 447"/>
                <a:gd name="T4" fmla="*/ 93 w 187"/>
                <a:gd name="T5" fmla="*/ 0 h 447"/>
                <a:gd name="T6" fmla="*/ 45 w 187"/>
                <a:gd name="T7" fmla="*/ 47 h 447"/>
                <a:gd name="T8" fmla="*/ 93 w 187"/>
                <a:gd name="T9" fmla="*/ 95 h 447"/>
                <a:gd name="T10" fmla="*/ 148 w 187"/>
                <a:gd name="T11" fmla="*/ 106 h 447"/>
                <a:gd name="T12" fmla="*/ 39 w 187"/>
                <a:gd name="T13" fmla="*/ 106 h 447"/>
                <a:gd name="T14" fmla="*/ 0 w 187"/>
                <a:gd name="T15" fmla="*/ 145 h 447"/>
                <a:gd name="T16" fmla="*/ 0 w 187"/>
                <a:gd name="T17" fmla="*/ 307 h 447"/>
                <a:gd name="T18" fmla="*/ 16 w 187"/>
                <a:gd name="T19" fmla="*/ 323 h 447"/>
                <a:gd name="T20" fmla="*/ 33 w 187"/>
                <a:gd name="T21" fmla="*/ 307 h 447"/>
                <a:gd name="T22" fmla="*/ 33 w 187"/>
                <a:gd name="T23" fmla="*/ 151 h 447"/>
                <a:gd name="T24" fmla="*/ 42 w 187"/>
                <a:gd name="T25" fmla="*/ 151 h 447"/>
                <a:gd name="T26" fmla="*/ 42 w 187"/>
                <a:gd name="T27" fmla="*/ 426 h 447"/>
                <a:gd name="T28" fmla="*/ 64 w 187"/>
                <a:gd name="T29" fmla="*/ 447 h 447"/>
                <a:gd name="T30" fmla="*/ 86 w 187"/>
                <a:gd name="T31" fmla="*/ 426 h 447"/>
                <a:gd name="T32" fmla="*/ 86 w 187"/>
                <a:gd name="T33" fmla="*/ 286 h 447"/>
                <a:gd name="T34" fmla="*/ 100 w 187"/>
                <a:gd name="T35" fmla="*/ 286 h 447"/>
                <a:gd name="T36" fmla="*/ 100 w 187"/>
                <a:gd name="T37" fmla="*/ 426 h 447"/>
                <a:gd name="T38" fmla="*/ 122 w 187"/>
                <a:gd name="T39" fmla="*/ 447 h 447"/>
                <a:gd name="T40" fmla="*/ 144 w 187"/>
                <a:gd name="T41" fmla="*/ 426 h 447"/>
                <a:gd name="T42" fmla="*/ 144 w 187"/>
                <a:gd name="T43" fmla="*/ 151 h 447"/>
                <a:gd name="T44" fmla="*/ 154 w 187"/>
                <a:gd name="T45" fmla="*/ 151 h 447"/>
                <a:gd name="T46" fmla="*/ 154 w 187"/>
                <a:gd name="T47" fmla="*/ 307 h 447"/>
                <a:gd name="T48" fmla="*/ 170 w 187"/>
                <a:gd name="T49" fmla="*/ 323 h 447"/>
                <a:gd name="T50" fmla="*/ 187 w 187"/>
                <a:gd name="T51" fmla="*/ 307 h 447"/>
                <a:gd name="T52" fmla="*/ 187 w 187"/>
                <a:gd name="T53" fmla="*/ 145 h 447"/>
                <a:gd name="T54" fmla="*/ 148 w 187"/>
                <a:gd name="T55" fmla="*/ 10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7" h="447">
                  <a:moveTo>
                    <a:pt x="93" y="95"/>
                  </a:moveTo>
                  <a:cubicBezTo>
                    <a:pt x="119" y="95"/>
                    <a:pt x="140" y="74"/>
                    <a:pt x="140" y="47"/>
                  </a:cubicBezTo>
                  <a:cubicBezTo>
                    <a:pt x="140" y="21"/>
                    <a:pt x="119" y="0"/>
                    <a:pt x="93" y="0"/>
                  </a:cubicBezTo>
                  <a:cubicBezTo>
                    <a:pt x="66" y="0"/>
                    <a:pt x="45" y="21"/>
                    <a:pt x="45" y="47"/>
                  </a:cubicBezTo>
                  <a:cubicBezTo>
                    <a:pt x="45" y="74"/>
                    <a:pt x="66" y="95"/>
                    <a:pt x="93" y="95"/>
                  </a:cubicBezTo>
                  <a:close/>
                  <a:moveTo>
                    <a:pt x="148" y="106"/>
                  </a:moveTo>
                  <a:cubicBezTo>
                    <a:pt x="39" y="106"/>
                    <a:pt x="39" y="106"/>
                    <a:pt x="39" y="106"/>
                  </a:cubicBezTo>
                  <a:cubicBezTo>
                    <a:pt x="14" y="106"/>
                    <a:pt x="0" y="118"/>
                    <a:pt x="0" y="145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7" y="323"/>
                    <a:pt x="16" y="323"/>
                  </a:cubicBezTo>
                  <a:cubicBezTo>
                    <a:pt x="26" y="323"/>
                    <a:pt x="33" y="316"/>
                    <a:pt x="33" y="307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42" y="151"/>
                    <a:pt x="42" y="151"/>
                    <a:pt x="42" y="151"/>
                  </a:cubicBezTo>
                  <a:cubicBezTo>
                    <a:pt x="42" y="426"/>
                    <a:pt x="42" y="426"/>
                    <a:pt x="42" y="426"/>
                  </a:cubicBezTo>
                  <a:cubicBezTo>
                    <a:pt x="42" y="438"/>
                    <a:pt x="52" y="447"/>
                    <a:pt x="64" y="447"/>
                  </a:cubicBezTo>
                  <a:cubicBezTo>
                    <a:pt x="76" y="447"/>
                    <a:pt x="86" y="438"/>
                    <a:pt x="86" y="426"/>
                  </a:cubicBezTo>
                  <a:cubicBezTo>
                    <a:pt x="86" y="286"/>
                    <a:pt x="86" y="286"/>
                    <a:pt x="86" y="286"/>
                  </a:cubicBezTo>
                  <a:cubicBezTo>
                    <a:pt x="100" y="286"/>
                    <a:pt x="100" y="286"/>
                    <a:pt x="100" y="286"/>
                  </a:cubicBezTo>
                  <a:cubicBezTo>
                    <a:pt x="100" y="426"/>
                    <a:pt x="100" y="426"/>
                    <a:pt x="100" y="426"/>
                  </a:cubicBezTo>
                  <a:cubicBezTo>
                    <a:pt x="100" y="438"/>
                    <a:pt x="110" y="447"/>
                    <a:pt x="122" y="447"/>
                  </a:cubicBezTo>
                  <a:cubicBezTo>
                    <a:pt x="134" y="447"/>
                    <a:pt x="144" y="438"/>
                    <a:pt x="144" y="426"/>
                  </a:cubicBezTo>
                  <a:cubicBezTo>
                    <a:pt x="144" y="151"/>
                    <a:pt x="144" y="151"/>
                    <a:pt x="144" y="151"/>
                  </a:cubicBezTo>
                  <a:cubicBezTo>
                    <a:pt x="154" y="151"/>
                    <a:pt x="154" y="151"/>
                    <a:pt x="154" y="151"/>
                  </a:cubicBezTo>
                  <a:cubicBezTo>
                    <a:pt x="154" y="307"/>
                    <a:pt x="154" y="307"/>
                    <a:pt x="154" y="307"/>
                  </a:cubicBezTo>
                  <a:cubicBezTo>
                    <a:pt x="154" y="316"/>
                    <a:pt x="161" y="323"/>
                    <a:pt x="170" y="323"/>
                  </a:cubicBezTo>
                  <a:cubicBezTo>
                    <a:pt x="180" y="323"/>
                    <a:pt x="187" y="316"/>
                    <a:pt x="187" y="307"/>
                  </a:cubicBezTo>
                  <a:cubicBezTo>
                    <a:pt x="187" y="145"/>
                    <a:pt x="187" y="145"/>
                    <a:pt x="187" y="145"/>
                  </a:cubicBezTo>
                  <a:cubicBezTo>
                    <a:pt x="187" y="122"/>
                    <a:pt x="178" y="106"/>
                    <a:pt x="148" y="10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3">
              <a:extLst>
                <a:ext uri="{FF2B5EF4-FFF2-40B4-BE49-F238E27FC236}">
                  <a16:creationId xmlns:a16="http://schemas.microsoft.com/office/drawing/2014/main" id="{B7558109-B87D-45F0-91DE-39B4BE61AD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1750" y="3735388"/>
              <a:ext cx="463550" cy="1106488"/>
            </a:xfrm>
            <a:custGeom>
              <a:avLst/>
              <a:gdLst>
                <a:gd name="T0" fmla="*/ 93 w 187"/>
                <a:gd name="T1" fmla="*/ 95 h 447"/>
                <a:gd name="T2" fmla="*/ 140 w 187"/>
                <a:gd name="T3" fmla="*/ 47 h 447"/>
                <a:gd name="T4" fmla="*/ 93 w 187"/>
                <a:gd name="T5" fmla="*/ 0 h 447"/>
                <a:gd name="T6" fmla="*/ 45 w 187"/>
                <a:gd name="T7" fmla="*/ 47 h 447"/>
                <a:gd name="T8" fmla="*/ 93 w 187"/>
                <a:gd name="T9" fmla="*/ 95 h 447"/>
                <a:gd name="T10" fmla="*/ 148 w 187"/>
                <a:gd name="T11" fmla="*/ 106 h 447"/>
                <a:gd name="T12" fmla="*/ 39 w 187"/>
                <a:gd name="T13" fmla="*/ 106 h 447"/>
                <a:gd name="T14" fmla="*/ 0 w 187"/>
                <a:gd name="T15" fmla="*/ 145 h 447"/>
                <a:gd name="T16" fmla="*/ 0 w 187"/>
                <a:gd name="T17" fmla="*/ 307 h 447"/>
                <a:gd name="T18" fmla="*/ 17 w 187"/>
                <a:gd name="T19" fmla="*/ 323 h 447"/>
                <a:gd name="T20" fmla="*/ 33 w 187"/>
                <a:gd name="T21" fmla="*/ 307 h 447"/>
                <a:gd name="T22" fmla="*/ 33 w 187"/>
                <a:gd name="T23" fmla="*/ 151 h 447"/>
                <a:gd name="T24" fmla="*/ 43 w 187"/>
                <a:gd name="T25" fmla="*/ 151 h 447"/>
                <a:gd name="T26" fmla="*/ 43 w 187"/>
                <a:gd name="T27" fmla="*/ 426 h 447"/>
                <a:gd name="T28" fmla="*/ 64 w 187"/>
                <a:gd name="T29" fmla="*/ 447 h 447"/>
                <a:gd name="T30" fmla="*/ 86 w 187"/>
                <a:gd name="T31" fmla="*/ 426 h 447"/>
                <a:gd name="T32" fmla="*/ 86 w 187"/>
                <a:gd name="T33" fmla="*/ 286 h 447"/>
                <a:gd name="T34" fmla="*/ 100 w 187"/>
                <a:gd name="T35" fmla="*/ 286 h 447"/>
                <a:gd name="T36" fmla="*/ 100 w 187"/>
                <a:gd name="T37" fmla="*/ 426 h 447"/>
                <a:gd name="T38" fmla="*/ 122 w 187"/>
                <a:gd name="T39" fmla="*/ 447 h 447"/>
                <a:gd name="T40" fmla="*/ 144 w 187"/>
                <a:gd name="T41" fmla="*/ 426 h 447"/>
                <a:gd name="T42" fmla="*/ 144 w 187"/>
                <a:gd name="T43" fmla="*/ 151 h 447"/>
                <a:gd name="T44" fmla="*/ 154 w 187"/>
                <a:gd name="T45" fmla="*/ 151 h 447"/>
                <a:gd name="T46" fmla="*/ 154 w 187"/>
                <a:gd name="T47" fmla="*/ 307 h 447"/>
                <a:gd name="T48" fmla="*/ 171 w 187"/>
                <a:gd name="T49" fmla="*/ 323 h 447"/>
                <a:gd name="T50" fmla="*/ 187 w 187"/>
                <a:gd name="T51" fmla="*/ 307 h 447"/>
                <a:gd name="T52" fmla="*/ 187 w 187"/>
                <a:gd name="T53" fmla="*/ 145 h 447"/>
                <a:gd name="T54" fmla="*/ 148 w 187"/>
                <a:gd name="T55" fmla="*/ 106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7" h="447">
                  <a:moveTo>
                    <a:pt x="93" y="95"/>
                  </a:moveTo>
                  <a:cubicBezTo>
                    <a:pt x="119" y="95"/>
                    <a:pt x="140" y="74"/>
                    <a:pt x="140" y="47"/>
                  </a:cubicBezTo>
                  <a:cubicBezTo>
                    <a:pt x="140" y="21"/>
                    <a:pt x="119" y="0"/>
                    <a:pt x="93" y="0"/>
                  </a:cubicBezTo>
                  <a:cubicBezTo>
                    <a:pt x="67" y="0"/>
                    <a:pt x="45" y="21"/>
                    <a:pt x="45" y="47"/>
                  </a:cubicBezTo>
                  <a:cubicBezTo>
                    <a:pt x="45" y="74"/>
                    <a:pt x="67" y="95"/>
                    <a:pt x="93" y="95"/>
                  </a:cubicBezTo>
                  <a:close/>
                  <a:moveTo>
                    <a:pt x="148" y="106"/>
                  </a:moveTo>
                  <a:cubicBezTo>
                    <a:pt x="39" y="106"/>
                    <a:pt x="39" y="106"/>
                    <a:pt x="39" y="106"/>
                  </a:cubicBezTo>
                  <a:cubicBezTo>
                    <a:pt x="14" y="106"/>
                    <a:pt x="0" y="118"/>
                    <a:pt x="0" y="145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7" y="323"/>
                    <a:pt x="17" y="323"/>
                  </a:cubicBezTo>
                  <a:cubicBezTo>
                    <a:pt x="26" y="323"/>
                    <a:pt x="33" y="316"/>
                    <a:pt x="33" y="307"/>
                  </a:cubicBezTo>
                  <a:cubicBezTo>
                    <a:pt x="33" y="151"/>
                    <a:pt x="33" y="151"/>
                    <a:pt x="33" y="151"/>
                  </a:cubicBezTo>
                  <a:cubicBezTo>
                    <a:pt x="43" y="151"/>
                    <a:pt x="43" y="151"/>
                    <a:pt x="43" y="151"/>
                  </a:cubicBezTo>
                  <a:cubicBezTo>
                    <a:pt x="43" y="426"/>
                    <a:pt x="43" y="426"/>
                    <a:pt x="43" y="426"/>
                  </a:cubicBezTo>
                  <a:cubicBezTo>
                    <a:pt x="43" y="438"/>
                    <a:pt x="52" y="447"/>
                    <a:pt x="64" y="447"/>
                  </a:cubicBezTo>
                  <a:cubicBezTo>
                    <a:pt x="76" y="447"/>
                    <a:pt x="86" y="438"/>
                    <a:pt x="86" y="426"/>
                  </a:cubicBezTo>
                  <a:cubicBezTo>
                    <a:pt x="86" y="286"/>
                    <a:pt x="86" y="286"/>
                    <a:pt x="86" y="286"/>
                  </a:cubicBezTo>
                  <a:cubicBezTo>
                    <a:pt x="100" y="286"/>
                    <a:pt x="100" y="286"/>
                    <a:pt x="100" y="286"/>
                  </a:cubicBezTo>
                  <a:cubicBezTo>
                    <a:pt x="100" y="426"/>
                    <a:pt x="100" y="426"/>
                    <a:pt x="100" y="426"/>
                  </a:cubicBezTo>
                  <a:cubicBezTo>
                    <a:pt x="100" y="438"/>
                    <a:pt x="110" y="447"/>
                    <a:pt x="122" y="447"/>
                  </a:cubicBezTo>
                  <a:cubicBezTo>
                    <a:pt x="134" y="447"/>
                    <a:pt x="144" y="438"/>
                    <a:pt x="144" y="426"/>
                  </a:cubicBezTo>
                  <a:cubicBezTo>
                    <a:pt x="144" y="151"/>
                    <a:pt x="144" y="151"/>
                    <a:pt x="144" y="151"/>
                  </a:cubicBezTo>
                  <a:cubicBezTo>
                    <a:pt x="154" y="151"/>
                    <a:pt x="154" y="151"/>
                    <a:pt x="154" y="151"/>
                  </a:cubicBezTo>
                  <a:cubicBezTo>
                    <a:pt x="154" y="307"/>
                    <a:pt x="154" y="307"/>
                    <a:pt x="154" y="307"/>
                  </a:cubicBezTo>
                  <a:cubicBezTo>
                    <a:pt x="154" y="316"/>
                    <a:pt x="161" y="323"/>
                    <a:pt x="171" y="323"/>
                  </a:cubicBezTo>
                  <a:cubicBezTo>
                    <a:pt x="180" y="323"/>
                    <a:pt x="187" y="316"/>
                    <a:pt x="187" y="307"/>
                  </a:cubicBezTo>
                  <a:cubicBezTo>
                    <a:pt x="187" y="145"/>
                    <a:pt x="187" y="145"/>
                    <a:pt x="187" y="145"/>
                  </a:cubicBezTo>
                  <a:cubicBezTo>
                    <a:pt x="187" y="122"/>
                    <a:pt x="179" y="106"/>
                    <a:pt x="148" y="10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4">
              <a:extLst>
                <a:ext uri="{FF2B5EF4-FFF2-40B4-BE49-F238E27FC236}">
                  <a16:creationId xmlns:a16="http://schemas.microsoft.com/office/drawing/2014/main" id="{36EB8619-8CAC-48B8-B0A6-BCFBC2B2C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67175" y="3735388"/>
              <a:ext cx="503238" cy="1106488"/>
            </a:xfrm>
            <a:custGeom>
              <a:avLst/>
              <a:gdLst>
                <a:gd name="T0" fmla="*/ 101 w 203"/>
                <a:gd name="T1" fmla="*/ 95 h 447"/>
                <a:gd name="T2" fmla="*/ 148 w 203"/>
                <a:gd name="T3" fmla="*/ 47 h 447"/>
                <a:gd name="T4" fmla="*/ 101 w 203"/>
                <a:gd name="T5" fmla="*/ 0 h 447"/>
                <a:gd name="T6" fmla="*/ 53 w 203"/>
                <a:gd name="T7" fmla="*/ 47 h 447"/>
                <a:gd name="T8" fmla="*/ 101 w 203"/>
                <a:gd name="T9" fmla="*/ 95 h 447"/>
                <a:gd name="T10" fmla="*/ 183 w 203"/>
                <a:gd name="T11" fmla="*/ 162 h 447"/>
                <a:gd name="T12" fmla="*/ 129 w 203"/>
                <a:gd name="T13" fmla="*/ 106 h 447"/>
                <a:gd name="T14" fmla="*/ 74 w 203"/>
                <a:gd name="T15" fmla="*/ 106 h 447"/>
                <a:gd name="T16" fmla="*/ 20 w 203"/>
                <a:gd name="T17" fmla="*/ 162 h 447"/>
                <a:gd name="T18" fmla="*/ 0 w 203"/>
                <a:gd name="T19" fmla="*/ 307 h 447"/>
                <a:gd name="T20" fmla="*/ 15 w 203"/>
                <a:gd name="T21" fmla="*/ 323 h 447"/>
                <a:gd name="T22" fmla="*/ 29 w 203"/>
                <a:gd name="T23" fmla="*/ 307 h 447"/>
                <a:gd name="T24" fmla="*/ 49 w 203"/>
                <a:gd name="T25" fmla="*/ 151 h 447"/>
                <a:gd name="T26" fmla="*/ 57 w 203"/>
                <a:gd name="T27" fmla="*/ 151 h 447"/>
                <a:gd name="T28" fmla="*/ 57 w 203"/>
                <a:gd name="T29" fmla="*/ 153 h 447"/>
                <a:gd name="T30" fmla="*/ 36 w 203"/>
                <a:gd name="T31" fmla="*/ 326 h 447"/>
                <a:gd name="T32" fmla="*/ 45 w 203"/>
                <a:gd name="T33" fmla="*/ 337 h 447"/>
                <a:gd name="T34" fmla="*/ 57 w 203"/>
                <a:gd name="T35" fmla="*/ 337 h 447"/>
                <a:gd name="T36" fmla="*/ 57 w 203"/>
                <a:gd name="T37" fmla="*/ 426 h 447"/>
                <a:gd name="T38" fmla="*/ 76 w 203"/>
                <a:gd name="T39" fmla="*/ 447 h 447"/>
                <a:gd name="T40" fmla="*/ 95 w 203"/>
                <a:gd name="T41" fmla="*/ 426 h 447"/>
                <a:gd name="T42" fmla="*/ 95 w 203"/>
                <a:gd name="T43" fmla="*/ 337 h 447"/>
                <a:gd name="T44" fmla="*/ 107 w 203"/>
                <a:gd name="T45" fmla="*/ 337 h 447"/>
                <a:gd name="T46" fmla="*/ 107 w 203"/>
                <a:gd name="T47" fmla="*/ 426 h 447"/>
                <a:gd name="T48" fmla="*/ 126 w 203"/>
                <a:gd name="T49" fmla="*/ 447 h 447"/>
                <a:gd name="T50" fmla="*/ 145 w 203"/>
                <a:gd name="T51" fmla="*/ 426 h 447"/>
                <a:gd name="T52" fmla="*/ 145 w 203"/>
                <a:gd name="T53" fmla="*/ 337 h 447"/>
                <a:gd name="T54" fmla="*/ 158 w 203"/>
                <a:gd name="T55" fmla="*/ 337 h 447"/>
                <a:gd name="T56" fmla="*/ 167 w 203"/>
                <a:gd name="T57" fmla="*/ 326 h 447"/>
                <a:gd name="T58" fmla="*/ 145 w 203"/>
                <a:gd name="T59" fmla="*/ 151 h 447"/>
                <a:gd name="T60" fmla="*/ 154 w 203"/>
                <a:gd name="T61" fmla="*/ 151 h 447"/>
                <a:gd name="T62" fmla="*/ 174 w 203"/>
                <a:gd name="T63" fmla="*/ 307 h 447"/>
                <a:gd name="T64" fmla="*/ 188 w 203"/>
                <a:gd name="T65" fmla="*/ 323 h 447"/>
                <a:gd name="T66" fmla="*/ 203 w 203"/>
                <a:gd name="T67" fmla="*/ 307 h 447"/>
                <a:gd name="T68" fmla="*/ 183 w 203"/>
                <a:gd name="T69" fmla="*/ 16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3" h="447">
                  <a:moveTo>
                    <a:pt x="101" y="95"/>
                  </a:moveTo>
                  <a:cubicBezTo>
                    <a:pt x="127" y="95"/>
                    <a:pt x="148" y="74"/>
                    <a:pt x="148" y="47"/>
                  </a:cubicBezTo>
                  <a:cubicBezTo>
                    <a:pt x="148" y="21"/>
                    <a:pt x="127" y="0"/>
                    <a:pt x="101" y="0"/>
                  </a:cubicBezTo>
                  <a:cubicBezTo>
                    <a:pt x="75" y="0"/>
                    <a:pt x="53" y="21"/>
                    <a:pt x="53" y="47"/>
                  </a:cubicBezTo>
                  <a:cubicBezTo>
                    <a:pt x="53" y="74"/>
                    <a:pt x="75" y="95"/>
                    <a:pt x="101" y="95"/>
                  </a:cubicBezTo>
                  <a:close/>
                  <a:moveTo>
                    <a:pt x="183" y="162"/>
                  </a:moveTo>
                  <a:cubicBezTo>
                    <a:pt x="177" y="118"/>
                    <a:pt x="156" y="106"/>
                    <a:pt x="129" y="106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52" y="106"/>
                    <a:pt x="26" y="112"/>
                    <a:pt x="20" y="162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7" y="323"/>
                    <a:pt x="15" y="323"/>
                  </a:cubicBezTo>
                  <a:cubicBezTo>
                    <a:pt x="23" y="323"/>
                    <a:pt x="29" y="316"/>
                    <a:pt x="29" y="307"/>
                  </a:cubicBezTo>
                  <a:cubicBezTo>
                    <a:pt x="49" y="151"/>
                    <a:pt x="49" y="151"/>
                    <a:pt x="49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36" y="326"/>
                    <a:pt x="36" y="326"/>
                    <a:pt x="36" y="326"/>
                  </a:cubicBezTo>
                  <a:cubicBezTo>
                    <a:pt x="35" y="336"/>
                    <a:pt x="39" y="337"/>
                    <a:pt x="45" y="337"/>
                  </a:cubicBezTo>
                  <a:cubicBezTo>
                    <a:pt x="57" y="337"/>
                    <a:pt x="57" y="337"/>
                    <a:pt x="57" y="337"/>
                  </a:cubicBezTo>
                  <a:cubicBezTo>
                    <a:pt x="57" y="426"/>
                    <a:pt x="57" y="426"/>
                    <a:pt x="57" y="426"/>
                  </a:cubicBezTo>
                  <a:cubicBezTo>
                    <a:pt x="57" y="438"/>
                    <a:pt x="65" y="447"/>
                    <a:pt x="76" y="447"/>
                  </a:cubicBezTo>
                  <a:cubicBezTo>
                    <a:pt x="86" y="447"/>
                    <a:pt x="95" y="438"/>
                    <a:pt x="95" y="426"/>
                  </a:cubicBezTo>
                  <a:cubicBezTo>
                    <a:pt x="95" y="337"/>
                    <a:pt x="95" y="337"/>
                    <a:pt x="95" y="337"/>
                  </a:cubicBezTo>
                  <a:cubicBezTo>
                    <a:pt x="107" y="337"/>
                    <a:pt x="107" y="337"/>
                    <a:pt x="107" y="337"/>
                  </a:cubicBezTo>
                  <a:cubicBezTo>
                    <a:pt x="107" y="426"/>
                    <a:pt x="107" y="426"/>
                    <a:pt x="107" y="426"/>
                  </a:cubicBezTo>
                  <a:cubicBezTo>
                    <a:pt x="107" y="438"/>
                    <a:pt x="116" y="447"/>
                    <a:pt x="126" y="447"/>
                  </a:cubicBezTo>
                  <a:cubicBezTo>
                    <a:pt x="137" y="447"/>
                    <a:pt x="145" y="438"/>
                    <a:pt x="145" y="426"/>
                  </a:cubicBezTo>
                  <a:cubicBezTo>
                    <a:pt x="145" y="337"/>
                    <a:pt x="145" y="337"/>
                    <a:pt x="145" y="337"/>
                  </a:cubicBezTo>
                  <a:cubicBezTo>
                    <a:pt x="158" y="337"/>
                    <a:pt x="158" y="337"/>
                    <a:pt x="158" y="337"/>
                  </a:cubicBezTo>
                  <a:cubicBezTo>
                    <a:pt x="164" y="337"/>
                    <a:pt x="168" y="336"/>
                    <a:pt x="167" y="326"/>
                  </a:cubicBezTo>
                  <a:cubicBezTo>
                    <a:pt x="145" y="151"/>
                    <a:pt x="145" y="151"/>
                    <a:pt x="145" y="151"/>
                  </a:cubicBezTo>
                  <a:cubicBezTo>
                    <a:pt x="154" y="151"/>
                    <a:pt x="154" y="151"/>
                    <a:pt x="154" y="151"/>
                  </a:cubicBezTo>
                  <a:cubicBezTo>
                    <a:pt x="174" y="307"/>
                    <a:pt x="174" y="307"/>
                    <a:pt x="174" y="307"/>
                  </a:cubicBezTo>
                  <a:cubicBezTo>
                    <a:pt x="174" y="316"/>
                    <a:pt x="180" y="323"/>
                    <a:pt x="188" y="323"/>
                  </a:cubicBezTo>
                  <a:cubicBezTo>
                    <a:pt x="196" y="323"/>
                    <a:pt x="203" y="316"/>
                    <a:pt x="203" y="307"/>
                  </a:cubicBezTo>
                  <a:lnTo>
                    <a:pt x="183" y="162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5">
              <a:extLst>
                <a:ext uri="{FF2B5EF4-FFF2-40B4-BE49-F238E27FC236}">
                  <a16:creationId xmlns:a16="http://schemas.microsoft.com/office/drawing/2014/main" id="{DA908D2A-6E21-4139-8A86-96EBD12323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6313" y="3735388"/>
              <a:ext cx="501650" cy="1106488"/>
            </a:xfrm>
            <a:custGeom>
              <a:avLst/>
              <a:gdLst>
                <a:gd name="T0" fmla="*/ 100 w 202"/>
                <a:gd name="T1" fmla="*/ 95 h 447"/>
                <a:gd name="T2" fmla="*/ 148 w 202"/>
                <a:gd name="T3" fmla="*/ 47 h 447"/>
                <a:gd name="T4" fmla="*/ 100 w 202"/>
                <a:gd name="T5" fmla="*/ 0 h 447"/>
                <a:gd name="T6" fmla="*/ 53 w 202"/>
                <a:gd name="T7" fmla="*/ 47 h 447"/>
                <a:gd name="T8" fmla="*/ 100 w 202"/>
                <a:gd name="T9" fmla="*/ 95 h 447"/>
                <a:gd name="T10" fmla="*/ 183 w 202"/>
                <a:gd name="T11" fmla="*/ 162 h 447"/>
                <a:gd name="T12" fmla="*/ 129 w 202"/>
                <a:gd name="T13" fmla="*/ 106 h 447"/>
                <a:gd name="T14" fmla="*/ 73 w 202"/>
                <a:gd name="T15" fmla="*/ 106 h 447"/>
                <a:gd name="T16" fmla="*/ 19 w 202"/>
                <a:gd name="T17" fmla="*/ 162 h 447"/>
                <a:gd name="T18" fmla="*/ 0 w 202"/>
                <a:gd name="T19" fmla="*/ 307 h 447"/>
                <a:gd name="T20" fmla="*/ 14 w 202"/>
                <a:gd name="T21" fmla="*/ 323 h 447"/>
                <a:gd name="T22" fmla="*/ 29 w 202"/>
                <a:gd name="T23" fmla="*/ 307 h 447"/>
                <a:gd name="T24" fmla="*/ 48 w 202"/>
                <a:gd name="T25" fmla="*/ 151 h 447"/>
                <a:gd name="T26" fmla="*/ 56 w 202"/>
                <a:gd name="T27" fmla="*/ 151 h 447"/>
                <a:gd name="T28" fmla="*/ 56 w 202"/>
                <a:gd name="T29" fmla="*/ 153 h 447"/>
                <a:gd name="T30" fmla="*/ 35 w 202"/>
                <a:gd name="T31" fmla="*/ 326 h 447"/>
                <a:gd name="T32" fmla="*/ 44 w 202"/>
                <a:gd name="T33" fmla="*/ 337 h 447"/>
                <a:gd name="T34" fmla="*/ 56 w 202"/>
                <a:gd name="T35" fmla="*/ 337 h 447"/>
                <a:gd name="T36" fmla="*/ 56 w 202"/>
                <a:gd name="T37" fmla="*/ 426 h 447"/>
                <a:gd name="T38" fmla="*/ 75 w 202"/>
                <a:gd name="T39" fmla="*/ 447 h 447"/>
                <a:gd name="T40" fmla="*/ 94 w 202"/>
                <a:gd name="T41" fmla="*/ 426 h 447"/>
                <a:gd name="T42" fmla="*/ 94 w 202"/>
                <a:gd name="T43" fmla="*/ 337 h 447"/>
                <a:gd name="T44" fmla="*/ 107 w 202"/>
                <a:gd name="T45" fmla="*/ 337 h 447"/>
                <a:gd name="T46" fmla="*/ 107 w 202"/>
                <a:gd name="T47" fmla="*/ 426 h 447"/>
                <a:gd name="T48" fmla="*/ 126 w 202"/>
                <a:gd name="T49" fmla="*/ 447 h 447"/>
                <a:gd name="T50" fmla="*/ 145 w 202"/>
                <a:gd name="T51" fmla="*/ 426 h 447"/>
                <a:gd name="T52" fmla="*/ 145 w 202"/>
                <a:gd name="T53" fmla="*/ 337 h 447"/>
                <a:gd name="T54" fmla="*/ 157 w 202"/>
                <a:gd name="T55" fmla="*/ 337 h 447"/>
                <a:gd name="T56" fmla="*/ 166 w 202"/>
                <a:gd name="T57" fmla="*/ 326 h 447"/>
                <a:gd name="T58" fmla="*/ 145 w 202"/>
                <a:gd name="T59" fmla="*/ 151 h 447"/>
                <a:gd name="T60" fmla="*/ 153 w 202"/>
                <a:gd name="T61" fmla="*/ 151 h 447"/>
                <a:gd name="T62" fmla="*/ 173 w 202"/>
                <a:gd name="T63" fmla="*/ 307 h 447"/>
                <a:gd name="T64" fmla="*/ 188 w 202"/>
                <a:gd name="T65" fmla="*/ 323 h 447"/>
                <a:gd name="T66" fmla="*/ 202 w 202"/>
                <a:gd name="T67" fmla="*/ 307 h 447"/>
                <a:gd name="T68" fmla="*/ 183 w 202"/>
                <a:gd name="T69" fmla="*/ 16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2" h="447">
                  <a:moveTo>
                    <a:pt x="100" y="95"/>
                  </a:moveTo>
                  <a:cubicBezTo>
                    <a:pt x="126" y="95"/>
                    <a:pt x="148" y="74"/>
                    <a:pt x="148" y="47"/>
                  </a:cubicBezTo>
                  <a:cubicBezTo>
                    <a:pt x="148" y="21"/>
                    <a:pt x="126" y="0"/>
                    <a:pt x="100" y="0"/>
                  </a:cubicBezTo>
                  <a:cubicBezTo>
                    <a:pt x="74" y="0"/>
                    <a:pt x="53" y="21"/>
                    <a:pt x="53" y="47"/>
                  </a:cubicBezTo>
                  <a:cubicBezTo>
                    <a:pt x="53" y="74"/>
                    <a:pt x="74" y="95"/>
                    <a:pt x="100" y="95"/>
                  </a:cubicBezTo>
                  <a:close/>
                  <a:moveTo>
                    <a:pt x="183" y="162"/>
                  </a:moveTo>
                  <a:cubicBezTo>
                    <a:pt x="176" y="118"/>
                    <a:pt x="155" y="106"/>
                    <a:pt x="129" y="106"/>
                  </a:cubicBezTo>
                  <a:cubicBezTo>
                    <a:pt x="73" y="106"/>
                    <a:pt x="73" y="106"/>
                    <a:pt x="73" y="106"/>
                  </a:cubicBezTo>
                  <a:cubicBezTo>
                    <a:pt x="51" y="106"/>
                    <a:pt x="26" y="112"/>
                    <a:pt x="19" y="162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6" y="323"/>
                    <a:pt x="14" y="323"/>
                  </a:cubicBezTo>
                  <a:cubicBezTo>
                    <a:pt x="22" y="323"/>
                    <a:pt x="29" y="316"/>
                    <a:pt x="29" y="307"/>
                  </a:cubicBezTo>
                  <a:cubicBezTo>
                    <a:pt x="48" y="151"/>
                    <a:pt x="48" y="151"/>
                    <a:pt x="48" y="151"/>
                  </a:cubicBezTo>
                  <a:cubicBezTo>
                    <a:pt x="56" y="151"/>
                    <a:pt x="56" y="151"/>
                    <a:pt x="56" y="151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36"/>
                    <a:pt x="38" y="337"/>
                    <a:pt x="44" y="337"/>
                  </a:cubicBezTo>
                  <a:cubicBezTo>
                    <a:pt x="56" y="337"/>
                    <a:pt x="56" y="337"/>
                    <a:pt x="56" y="337"/>
                  </a:cubicBezTo>
                  <a:cubicBezTo>
                    <a:pt x="56" y="426"/>
                    <a:pt x="56" y="426"/>
                    <a:pt x="56" y="426"/>
                  </a:cubicBezTo>
                  <a:cubicBezTo>
                    <a:pt x="56" y="438"/>
                    <a:pt x="65" y="447"/>
                    <a:pt x="75" y="447"/>
                  </a:cubicBezTo>
                  <a:cubicBezTo>
                    <a:pt x="86" y="447"/>
                    <a:pt x="94" y="438"/>
                    <a:pt x="94" y="426"/>
                  </a:cubicBezTo>
                  <a:cubicBezTo>
                    <a:pt x="94" y="337"/>
                    <a:pt x="94" y="337"/>
                    <a:pt x="94" y="337"/>
                  </a:cubicBezTo>
                  <a:cubicBezTo>
                    <a:pt x="107" y="337"/>
                    <a:pt x="107" y="337"/>
                    <a:pt x="107" y="337"/>
                  </a:cubicBezTo>
                  <a:cubicBezTo>
                    <a:pt x="107" y="426"/>
                    <a:pt x="107" y="426"/>
                    <a:pt x="107" y="426"/>
                  </a:cubicBezTo>
                  <a:cubicBezTo>
                    <a:pt x="107" y="438"/>
                    <a:pt x="115" y="447"/>
                    <a:pt x="126" y="447"/>
                  </a:cubicBezTo>
                  <a:cubicBezTo>
                    <a:pt x="136" y="447"/>
                    <a:pt x="145" y="438"/>
                    <a:pt x="145" y="426"/>
                  </a:cubicBezTo>
                  <a:cubicBezTo>
                    <a:pt x="145" y="337"/>
                    <a:pt x="145" y="337"/>
                    <a:pt x="145" y="337"/>
                  </a:cubicBezTo>
                  <a:cubicBezTo>
                    <a:pt x="157" y="337"/>
                    <a:pt x="157" y="337"/>
                    <a:pt x="157" y="337"/>
                  </a:cubicBezTo>
                  <a:cubicBezTo>
                    <a:pt x="163" y="337"/>
                    <a:pt x="167" y="336"/>
                    <a:pt x="166" y="326"/>
                  </a:cubicBezTo>
                  <a:cubicBezTo>
                    <a:pt x="145" y="151"/>
                    <a:pt x="145" y="151"/>
                    <a:pt x="145" y="151"/>
                  </a:cubicBezTo>
                  <a:cubicBezTo>
                    <a:pt x="153" y="151"/>
                    <a:pt x="153" y="151"/>
                    <a:pt x="153" y="151"/>
                  </a:cubicBezTo>
                  <a:cubicBezTo>
                    <a:pt x="173" y="307"/>
                    <a:pt x="173" y="307"/>
                    <a:pt x="173" y="307"/>
                  </a:cubicBezTo>
                  <a:cubicBezTo>
                    <a:pt x="173" y="316"/>
                    <a:pt x="180" y="323"/>
                    <a:pt x="188" y="323"/>
                  </a:cubicBezTo>
                  <a:cubicBezTo>
                    <a:pt x="196" y="323"/>
                    <a:pt x="202" y="316"/>
                    <a:pt x="202" y="307"/>
                  </a:cubicBezTo>
                  <a:lnTo>
                    <a:pt x="183" y="162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6">
              <a:extLst>
                <a:ext uri="{FF2B5EF4-FFF2-40B4-BE49-F238E27FC236}">
                  <a16:creationId xmlns:a16="http://schemas.microsoft.com/office/drawing/2014/main" id="{B6DF9543-7620-4FB3-8D39-8466913E6D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63863" y="3735388"/>
              <a:ext cx="503238" cy="1106488"/>
            </a:xfrm>
            <a:custGeom>
              <a:avLst/>
              <a:gdLst>
                <a:gd name="T0" fmla="*/ 101 w 203"/>
                <a:gd name="T1" fmla="*/ 95 h 447"/>
                <a:gd name="T2" fmla="*/ 148 w 203"/>
                <a:gd name="T3" fmla="*/ 47 h 447"/>
                <a:gd name="T4" fmla="*/ 101 w 203"/>
                <a:gd name="T5" fmla="*/ 0 h 447"/>
                <a:gd name="T6" fmla="*/ 53 w 203"/>
                <a:gd name="T7" fmla="*/ 47 h 447"/>
                <a:gd name="T8" fmla="*/ 101 w 203"/>
                <a:gd name="T9" fmla="*/ 95 h 447"/>
                <a:gd name="T10" fmla="*/ 183 w 203"/>
                <a:gd name="T11" fmla="*/ 162 h 447"/>
                <a:gd name="T12" fmla="*/ 129 w 203"/>
                <a:gd name="T13" fmla="*/ 106 h 447"/>
                <a:gd name="T14" fmla="*/ 74 w 203"/>
                <a:gd name="T15" fmla="*/ 106 h 447"/>
                <a:gd name="T16" fmla="*/ 20 w 203"/>
                <a:gd name="T17" fmla="*/ 162 h 447"/>
                <a:gd name="T18" fmla="*/ 0 w 203"/>
                <a:gd name="T19" fmla="*/ 307 h 447"/>
                <a:gd name="T20" fmla="*/ 15 w 203"/>
                <a:gd name="T21" fmla="*/ 323 h 447"/>
                <a:gd name="T22" fmla="*/ 29 w 203"/>
                <a:gd name="T23" fmla="*/ 307 h 447"/>
                <a:gd name="T24" fmla="*/ 49 w 203"/>
                <a:gd name="T25" fmla="*/ 151 h 447"/>
                <a:gd name="T26" fmla="*/ 57 w 203"/>
                <a:gd name="T27" fmla="*/ 151 h 447"/>
                <a:gd name="T28" fmla="*/ 57 w 203"/>
                <a:gd name="T29" fmla="*/ 153 h 447"/>
                <a:gd name="T30" fmla="*/ 36 w 203"/>
                <a:gd name="T31" fmla="*/ 326 h 447"/>
                <a:gd name="T32" fmla="*/ 44 w 203"/>
                <a:gd name="T33" fmla="*/ 337 h 447"/>
                <a:gd name="T34" fmla="*/ 57 w 203"/>
                <a:gd name="T35" fmla="*/ 337 h 447"/>
                <a:gd name="T36" fmla="*/ 57 w 203"/>
                <a:gd name="T37" fmla="*/ 426 h 447"/>
                <a:gd name="T38" fmla="*/ 76 w 203"/>
                <a:gd name="T39" fmla="*/ 447 h 447"/>
                <a:gd name="T40" fmla="*/ 95 w 203"/>
                <a:gd name="T41" fmla="*/ 426 h 447"/>
                <a:gd name="T42" fmla="*/ 95 w 203"/>
                <a:gd name="T43" fmla="*/ 337 h 447"/>
                <a:gd name="T44" fmla="*/ 107 w 203"/>
                <a:gd name="T45" fmla="*/ 337 h 447"/>
                <a:gd name="T46" fmla="*/ 107 w 203"/>
                <a:gd name="T47" fmla="*/ 426 h 447"/>
                <a:gd name="T48" fmla="*/ 126 w 203"/>
                <a:gd name="T49" fmla="*/ 447 h 447"/>
                <a:gd name="T50" fmla="*/ 145 w 203"/>
                <a:gd name="T51" fmla="*/ 426 h 447"/>
                <a:gd name="T52" fmla="*/ 145 w 203"/>
                <a:gd name="T53" fmla="*/ 337 h 447"/>
                <a:gd name="T54" fmla="*/ 158 w 203"/>
                <a:gd name="T55" fmla="*/ 337 h 447"/>
                <a:gd name="T56" fmla="*/ 166 w 203"/>
                <a:gd name="T57" fmla="*/ 326 h 447"/>
                <a:gd name="T58" fmla="*/ 145 w 203"/>
                <a:gd name="T59" fmla="*/ 151 h 447"/>
                <a:gd name="T60" fmla="*/ 154 w 203"/>
                <a:gd name="T61" fmla="*/ 151 h 447"/>
                <a:gd name="T62" fmla="*/ 174 w 203"/>
                <a:gd name="T63" fmla="*/ 307 h 447"/>
                <a:gd name="T64" fmla="*/ 188 w 203"/>
                <a:gd name="T65" fmla="*/ 323 h 447"/>
                <a:gd name="T66" fmla="*/ 203 w 203"/>
                <a:gd name="T67" fmla="*/ 307 h 447"/>
                <a:gd name="T68" fmla="*/ 183 w 203"/>
                <a:gd name="T69" fmla="*/ 16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3" h="447">
                  <a:moveTo>
                    <a:pt x="101" y="95"/>
                  </a:moveTo>
                  <a:cubicBezTo>
                    <a:pt x="127" y="95"/>
                    <a:pt x="148" y="74"/>
                    <a:pt x="148" y="47"/>
                  </a:cubicBezTo>
                  <a:cubicBezTo>
                    <a:pt x="148" y="21"/>
                    <a:pt x="127" y="0"/>
                    <a:pt x="101" y="0"/>
                  </a:cubicBezTo>
                  <a:cubicBezTo>
                    <a:pt x="74" y="0"/>
                    <a:pt x="53" y="21"/>
                    <a:pt x="53" y="47"/>
                  </a:cubicBezTo>
                  <a:cubicBezTo>
                    <a:pt x="53" y="74"/>
                    <a:pt x="74" y="95"/>
                    <a:pt x="101" y="95"/>
                  </a:cubicBezTo>
                  <a:close/>
                  <a:moveTo>
                    <a:pt x="183" y="162"/>
                  </a:moveTo>
                  <a:cubicBezTo>
                    <a:pt x="177" y="118"/>
                    <a:pt x="156" y="106"/>
                    <a:pt x="129" y="106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52" y="106"/>
                    <a:pt x="26" y="112"/>
                    <a:pt x="20" y="162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7" y="323"/>
                    <a:pt x="15" y="323"/>
                  </a:cubicBezTo>
                  <a:cubicBezTo>
                    <a:pt x="23" y="323"/>
                    <a:pt x="29" y="316"/>
                    <a:pt x="29" y="307"/>
                  </a:cubicBezTo>
                  <a:cubicBezTo>
                    <a:pt x="49" y="151"/>
                    <a:pt x="49" y="151"/>
                    <a:pt x="49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36" y="326"/>
                    <a:pt x="36" y="326"/>
                    <a:pt x="36" y="326"/>
                  </a:cubicBezTo>
                  <a:cubicBezTo>
                    <a:pt x="35" y="336"/>
                    <a:pt x="39" y="337"/>
                    <a:pt x="44" y="337"/>
                  </a:cubicBezTo>
                  <a:cubicBezTo>
                    <a:pt x="57" y="337"/>
                    <a:pt x="57" y="337"/>
                    <a:pt x="57" y="337"/>
                  </a:cubicBezTo>
                  <a:cubicBezTo>
                    <a:pt x="57" y="426"/>
                    <a:pt x="57" y="426"/>
                    <a:pt x="57" y="426"/>
                  </a:cubicBezTo>
                  <a:cubicBezTo>
                    <a:pt x="57" y="438"/>
                    <a:pt x="65" y="447"/>
                    <a:pt x="76" y="447"/>
                  </a:cubicBezTo>
                  <a:cubicBezTo>
                    <a:pt x="86" y="447"/>
                    <a:pt x="95" y="438"/>
                    <a:pt x="95" y="426"/>
                  </a:cubicBezTo>
                  <a:cubicBezTo>
                    <a:pt x="95" y="337"/>
                    <a:pt x="95" y="337"/>
                    <a:pt x="95" y="337"/>
                  </a:cubicBezTo>
                  <a:cubicBezTo>
                    <a:pt x="107" y="337"/>
                    <a:pt x="107" y="337"/>
                    <a:pt x="107" y="337"/>
                  </a:cubicBezTo>
                  <a:cubicBezTo>
                    <a:pt x="107" y="426"/>
                    <a:pt x="107" y="426"/>
                    <a:pt x="107" y="426"/>
                  </a:cubicBezTo>
                  <a:cubicBezTo>
                    <a:pt x="107" y="438"/>
                    <a:pt x="116" y="447"/>
                    <a:pt x="126" y="447"/>
                  </a:cubicBezTo>
                  <a:cubicBezTo>
                    <a:pt x="137" y="447"/>
                    <a:pt x="145" y="438"/>
                    <a:pt x="145" y="426"/>
                  </a:cubicBezTo>
                  <a:cubicBezTo>
                    <a:pt x="145" y="337"/>
                    <a:pt x="145" y="337"/>
                    <a:pt x="145" y="337"/>
                  </a:cubicBezTo>
                  <a:cubicBezTo>
                    <a:pt x="158" y="337"/>
                    <a:pt x="158" y="337"/>
                    <a:pt x="158" y="337"/>
                  </a:cubicBezTo>
                  <a:cubicBezTo>
                    <a:pt x="164" y="337"/>
                    <a:pt x="168" y="336"/>
                    <a:pt x="166" y="326"/>
                  </a:cubicBezTo>
                  <a:cubicBezTo>
                    <a:pt x="145" y="151"/>
                    <a:pt x="145" y="151"/>
                    <a:pt x="145" y="151"/>
                  </a:cubicBezTo>
                  <a:cubicBezTo>
                    <a:pt x="154" y="151"/>
                    <a:pt x="154" y="151"/>
                    <a:pt x="154" y="151"/>
                  </a:cubicBezTo>
                  <a:cubicBezTo>
                    <a:pt x="174" y="307"/>
                    <a:pt x="174" y="307"/>
                    <a:pt x="174" y="307"/>
                  </a:cubicBezTo>
                  <a:cubicBezTo>
                    <a:pt x="174" y="316"/>
                    <a:pt x="180" y="323"/>
                    <a:pt x="188" y="323"/>
                  </a:cubicBezTo>
                  <a:cubicBezTo>
                    <a:pt x="196" y="323"/>
                    <a:pt x="203" y="316"/>
                    <a:pt x="203" y="307"/>
                  </a:cubicBezTo>
                  <a:lnTo>
                    <a:pt x="183" y="162"/>
                  </a:ln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17">
              <a:extLst>
                <a:ext uri="{FF2B5EF4-FFF2-40B4-BE49-F238E27FC236}">
                  <a16:creationId xmlns:a16="http://schemas.microsoft.com/office/drawing/2014/main" id="{8F66EA8B-D3AC-4D6F-8A02-191CB04C4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11413" y="3735388"/>
              <a:ext cx="503238" cy="1106488"/>
            </a:xfrm>
            <a:custGeom>
              <a:avLst/>
              <a:gdLst>
                <a:gd name="T0" fmla="*/ 101 w 203"/>
                <a:gd name="T1" fmla="*/ 95 h 447"/>
                <a:gd name="T2" fmla="*/ 149 w 203"/>
                <a:gd name="T3" fmla="*/ 47 h 447"/>
                <a:gd name="T4" fmla="*/ 101 w 203"/>
                <a:gd name="T5" fmla="*/ 0 h 447"/>
                <a:gd name="T6" fmla="*/ 54 w 203"/>
                <a:gd name="T7" fmla="*/ 47 h 447"/>
                <a:gd name="T8" fmla="*/ 101 w 203"/>
                <a:gd name="T9" fmla="*/ 95 h 447"/>
                <a:gd name="T10" fmla="*/ 183 w 203"/>
                <a:gd name="T11" fmla="*/ 162 h 447"/>
                <a:gd name="T12" fmla="*/ 129 w 203"/>
                <a:gd name="T13" fmla="*/ 106 h 447"/>
                <a:gd name="T14" fmla="*/ 74 w 203"/>
                <a:gd name="T15" fmla="*/ 106 h 447"/>
                <a:gd name="T16" fmla="*/ 20 w 203"/>
                <a:gd name="T17" fmla="*/ 162 h 447"/>
                <a:gd name="T18" fmla="*/ 0 w 203"/>
                <a:gd name="T19" fmla="*/ 307 h 447"/>
                <a:gd name="T20" fmla="*/ 15 w 203"/>
                <a:gd name="T21" fmla="*/ 323 h 447"/>
                <a:gd name="T22" fmla="*/ 30 w 203"/>
                <a:gd name="T23" fmla="*/ 307 h 447"/>
                <a:gd name="T24" fmla="*/ 49 w 203"/>
                <a:gd name="T25" fmla="*/ 151 h 447"/>
                <a:gd name="T26" fmla="*/ 57 w 203"/>
                <a:gd name="T27" fmla="*/ 151 h 447"/>
                <a:gd name="T28" fmla="*/ 57 w 203"/>
                <a:gd name="T29" fmla="*/ 153 h 447"/>
                <a:gd name="T30" fmla="*/ 36 w 203"/>
                <a:gd name="T31" fmla="*/ 326 h 447"/>
                <a:gd name="T32" fmla="*/ 45 w 203"/>
                <a:gd name="T33" fmla="*/ 337 h 447"/>
                <a:gd name="T34" fmla="*/ 57 w 203"/>
                <a:gd name="T35" fmla="*/ 337 h 447"/>
                <a:gd name="T36" fmla="*/ 57 w 203"/>
                <a:gd name="T37" fmla="*/ 426 h 447"/>
                <a:gd name="T38" fmla="*/ 76 w 203"/>
                <a:gd name="T39" fmla="*/ 447 h 447"/>
                <a:gd name="T40" fmla="*/ 95 w 203"/>
                <a:gd name="T41" fmla="*/ 426 h 447"/>
                <a:gd name="T42" fmla="*/ 95 w 203"/>
                <a:gd name="T43" fmla="*/ 337 h 447"/>
                <a:gd name="T44" fmla="*/ 108 w 203"/>
                <a:gd name="T45" fmla="*/ 337 h 447"/>
                <a:gd name="T46" fmla="*/ 108 w 203"/>
                <a:gd name="T47" fmla="*/ 426 h 447"/>
                <a:gd name="T48" fmla="*/ 127 w 203"/>
                <a:gd name="T49" fmla="*/ 447 h 447"/>
                <a:gd name="T50" fmla="*/ 146 w 203"/>
                <a:gd name="T51" fmla="*/ 426 h 447"/>
                <a:gd name="T52" fmla="*/ 146 w 203"/>
                <a:gd name="T53" fmla="*/ 337 h 447"/>
                <a:gd name="T54" fmla="*/ 158 w 203"/>
                <a:gd name="T55" fmla="*/ 337 h 447"/>
                <a:gd name="T56" fmla="*/ 167 w 203"/>
                <a:gd name="T57" fmla="*/ 326 h 447"/>
                <a:gd name="T58" fmla="*/ 146 w 203"/>
                <a:gd name="T59" fmla="*/ 151 h 447"/>
                <a:gd name="T60" fmla="*/ 154 w 203"/>
                <a:gd name="T61" fmla="*/ 151 h 447"/>
                <a:gd name="T62" fmla="*/ 174 w 203"/>
                <a:gd name="T63" fmla="*/ 307 h 447"/>
                <a:gd name="T64" fmla="*/ 189 w 203"/>
                <a:gd name="T65" fmla="*/ 323 h 447"/>
                <a:gd name="T66" fmla="*/ 203 w 203"/>
                <a:gd name="T67" fmla="*/ 307 h 447"/>
                <a:gd name="T68" fmla="*/ 183 w 203"/>
                <a:gd name="T69" fmla="*/ 162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03" h="447">
                  <a:moveTo>
                    <a:pt x="101" y="95"/>
                  </a:moveTo>
                  <a:cubicBezTo>
                    <a:pt x="127" y="95"/>
                    <a:pt x="149" y="74"/>
                    <a:pt x="149" y="47"/>
                  </a:cubicBezTo>
                  <a:cubicBezTo>
                    <a:pt x="149" y="21"/>
                    <a:pt x="127" y="0"/>
                    <a:pt x="101" y="0"/>
                  </a:cubicBezTo>
                  <a:cubicBezTo>
                    <a:pt x="75" y="0"/>
                    <a:pt x="54" y="21"/>
                    <a:pt x="54" y="47"/>
                  </a:cubicBezTo>
                  <a:cubicBezTo>
                    <a:pt x="54" y="74"/>
                    <a:pt x="75" y="95"/>
                    <a:pt x="101" y="95"/>
                  </a:cubicBezTo>
                  <a:close/>
                  <a:moveTo>
                    <a:pt x="183" y="162"/>
                  </a:moveTo>
                  <a:cubicBezTo>
                    <a:pt x="177" y="118"/>
                    <a:pt x="156" y="106"/>
                    <a:pt x="129" y="106"/>
                  </a:cubicBezTo>
                  <a:cubicBezTo>
                    <a:pt x="74" y="106"/>
                    <a:pt x="74" y="106"/>
                    <a:pt x="74" y="106"/>
                  </a:cubicBezTo>
                  <a:cubicBezTo>
                    <a:pt x="52" y="106"/>
                    <a:pt x="27" y="112"/>
                    <a:pt x="20" y="162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6"/>
                    <a:pt x="7" y="323"/>
                    <a:pt x="15" y="323"/>
                  </a:cubicBezTo>
                  <a:cubicBezTo>
                    <a:pt x="23" y="323"/>
                    <a:pt x="30" y="316"/>
                    <a:pt x="30" y="307"/>
                  </a:cubicBezTo>
                  <a:cubicBezTo>
                    <a:pt x="49" y="151"/>
                    <a:pt x="49" y="151"/>
                    <a:pt x="49" y="151"/>
                  </a:cubicBezTo>
                  <a:cubicBezTo>
                    <a:pt x="57" y="151"/>
                    <a:pt x="57" y="151"/>
                    <a:pt x="57" y="151"/>
                  </a:cubicBezTo>
                  <a:cubicBezTo>
                    <a:pt x="57" y="153"/>
                    <a:pt x="57" y="153"/>
                    <a:pt x="57" y="153"/>
                  </a:cubicBezTo>
                  <a:cubicBezTo>
                    <a:pt x="36" y="326"/>
                    <a:pt x="36" y="326"/>
                    <a:pt x="36" y="326"/>
                  </a:cubicBezTo>
                  <a:cubicBezTo>
                    <a:pt x="35" y="336"/>
                    <a:pt x="39" y="337"/>
                    <a:pt x="45" y="337"/>
                  </a:cubicBezTo>
                  <a:cubicBezTo>
                    <a:pt x="57" y="337"/>
                    <a:pt x="57" y="337"/>
                    <a:pt x="57" y="337"/>
                  </a:cubicBezTo>
                  <a:cubicBezTo>
                    <a:pt x="57" y="426"/>
                    <a:pt x="57" y="426"/>
                    <a:pt x="57" y="426"/>
                  </a:cubicBezTo>
                  <a:cubicBezTo>
                    <a:pt x="57" y="438"/>
                    <a:pt x="66" y="447"/>
                    <a:pt x="76" y="447"/>
                  </a:cubicBezTo>
                  <a:cubicBezTo>
                    <a:pt x="87" y="447"/>
                    <a:pt x="95" y="438"/>
                    <a:pt x="95" y="426"/>
                  </a:cubicBezTo>
                  <a:cubicBezTo>
                    <a:pt x="95" y="337"/>
                    <a:pt x="95" y="337"/>
                    <a:pt x="95" y="337"/>
                  </a:cubicBezTo>
                  <a:cubicBezTo>
                    <a:pt x="108" y="337"/>
                    <a:pt x="108" y="337"/>
                    <a:pt x="108" y="337"/>
                  </a:cubicBezTo>
                  <a:cubicBezTo>
                    <a:pt x="108" y="426"/>
                    <a:pt x="108" y="426"/>
                    <a:pt x="108" y="426"/>
                  </a:cubicBezTo>
                  <a:cubicBezTo>
                    <a:pt x="108" y="438"/>
                    <a:pt x="116" y="447"/>
                    <a:pt x="127" y="447"/>
                  </a:cubicBezTo>
                  <a:cubicBezTo>
                    <a:pt x="137" y="447"/>
                    <a:pt x="146" y="438"/>
                    <a:pt x="146" y="426"/>
                  </a:cubicBezTo>
                  <a:cubicBezTo>
                    <a:pt x="146" y="337"/>
                    <a:pt x="146" y="337"/>
                    <a:pt x="146" y="337"/>
                  </a:cubicBezTo>
                  <a:cubicBezTo>
                    <a:pt x="158" y="337"/>
                    <a:pt x="158" y="337"/>
                    <a:pt x="158" y="337"/>
                  </a:cubicBezTo>
                  <a:cubicBezTo>
                    <a:pt x="164" y="337"/>
                    <a:pt x="168" y="336"/>
                    <a:pt x="167" y="326"/>
                  </a:cubicBezTo>
                  <a:cubicBezTo>
                    <a:pt x="146" y="151"/>
                    <a:pt x="146" y="151"/>
                    <a:pt x="146" y="151"/>
                  </a:cubicBezTo>
                  <a:cubicBezTo>
                    <a:pt x="154" y="151"/>
                    <a:pt x="154" y="151"/>
                    <a:pt x="154" y="151"/>
                  </a:cubicBezTo>
                  <a:cubicBezTo>
                    <a:pt x="174" y="307"/>
                    <a:pt x="174" y="307"/>
                    <a:pt x="174" y="307"/>
                  </a:cubicBezTo>
                  <a:cubicBezTo>
                    <a:pt x="174" y="316"/>
                    <a:pt x="181" y="323"/>
                    <a:pt x="189" y="323"/>
                  </a:cubicBezTo>
                  <a:cubicBezTo>
                    <a:pt x="197" y="323"/>
                    <a:pt x="203" y="316"/>
                    <a:pt x="203" y="307"/>
                  </a:cubicBezTo>
                  <a:lnTo>
                    <a:pt x="183" y="16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18">
              <a:extLst>
                <a:ext uri="{FF2B5EF4-FFF2-40B4-BE49-F238E27FC236}">
                  <a16:creationId xmlns:a16="http://schemas.microsoft.com/office/drawing/2014/main" id="{B8D77059-ED6C-4D1A-B9A7-E92B7BC161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73788" y="1565276"/>
              <a:ext cx="1576388" cy="15748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Oval 19">
              <a:extLst>
                <a:ext uri="{FF2B5EF4-FFF2-40B4-BE49-F238E27FC236}">
                  <a16:creationId xmlns:a16="http://schemas.microsoft.com/office/drawing/2014/main" id="{595B90E5-D544-4276-8ED9-6739DFB029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0700" y="1565276"/>
              <a:ext cx="1577975" cy="15748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0">
              <a:extLst>
                <a:ext uri="{FF2B5EF4-FFF2-40B4-BE49-F238E27FC236}">
                  <a16:creationId xmlns:a16="http://schemas.microsoft.com/office/drawing/2014/main" id="{A1DF2573-C1AE-47EB-894B-8BB147A43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5016501"/>
              <a:ext cx="3265488" cy="33338"/>
            </a:xfrm>
            <a:custGeom>
              <a:avLst/>
              <a:gdLst>
                <a:gd name="T0" fmla="*/ 1317 w 1317"/>
                <a:gd name="T1" fmla="*/ 7 h 14"/>
                <a:gd name="T2" fmla="*/ 1310 w 1317"/>
                <a:gd name="T3" fmla="*/ 14 h 14"/>
                <a:gd name="T4" fmla="*/ 7 w 1317"/>
                <a:gd name="T5" fmla="*/ 14 h 14"/>
                <a:gd name="T6" fmla="*/ 0 w 1317"/>
                <a:gd name="T7" fmla="*/ 7 h 14"/>
                <a:gd name="T8" fmla="*/ 0 w 1317"/>
                <a:gd name="T9" fmla="*/ 7 h 14"/>
                <a:gd name="T10" fmla="*/ 7 w 1317"/>
                <a:gd name="T11" fmla="*/ 0 h 14"/>
                <a:gd name="T12" fmla="*/ 1310 w 1317"/>
                <a:gd name="T13" fmla="*/ 0 h 14"/>
                <a:gd name="T14" fmla="*/ 1317 w 1317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17" h="14">
                  <a:moveTo>
                    <a:pt x="1317" y="7"/>
                  </a:moveTo>
                  <a:cubicBezTo>
                    <a:pt x="1317" y="11"/>
                    <a:pt x="1314" y="14"/>
                    <a:pt x="1310" y="14"/>
                  </a:cubicBezTo>
                  <a:cubicBezTo>
                    <a:pt x="7" y="14"/>
                    <a:pt x="7" y="14"/>
                    <a:pt x="7" y="14"/>
                  </a:cubicBezTo>
                  <a:cubicBezTo>
                    <a:pt x="3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1310" y="0"/>
                    <a:pt x="1310" y="0"/>
                    <a:pt x="1310" y="0"/>
                  </a:cubicBezTo>
                  <a:cubicBezTo>
                    <a:pt x="1314" y="0"/>
                    <a:pt x="1317" y="3"/>
                    <a:pt x="1317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1">
              <a:extLst>
                <a:ext uri="{FF2B5EF4-FFF2-40B4-BE49-F238E27FC236}">
                  <a16:creationId xmlns:a16="http://schemas.microsoft.com/office/drawing/2014/main" id="{23AABBB9-9DFA-47CA-B2B9-CE81C21FBF8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60938" y="5016501"/>
              <a:ext cx="2073275" cy="33338"/>
            </a:xfrm>
            <a:custGeom>
              <a:avLst/>
              <a:gdLst>
                <a:gd name="T0" fmla="*/ 836 w 836"/>
                <a:gd name="T1" fmla="*/ 7 h 14"/>
                <a:gd name="T2" fmla="*/ 832 w 836"/>
                <a:gd name="T3" fmla="*/ 14 h 14"/>
                <a:gd name="T4" fmla="*/ 4 w 836"/>
                <a:gd name="T5" fmla="*/ 14 h 14"/>
                <a:gd name="T6" fmla="*/ 0 w 836"/>
                <a:gd name="T7" fmla="*/ 7 h 14"/>
                <a:gd name="T8" fmla="*/ 0 w 836"/>
                <a:gd name="T9" fmla="*/ 7 h 14"/>
                <a:gd name="T10" fmla="*/ 4 w 836"/>
                <a:gd name="T11" fmla="*/ 0 h 14"/>
                <a:gd name="T12" fmla="*/ 832 w 836"/>
                <a:gd name="T13" fmla="*/ 0 h 14"/>
                <a:gd name="T14" fmla="*/ 836 w 836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6" h="14">
                  <a:moveTo>
                    <a:pt x="836" y="7"/>
                  </a:moveTo>
                  <a:cubicBezTo>
                    <a:pt x="836" y="11"/>
                    <a:pt x="835" y="14"/>
                    <a:pt x="832" y="14"/>
                  </a:cubicBezTo>
                  <a:cubicBezTo>
                    <a:pt x="4" y="14"/>
                    <a:pt x="4" y="14"/>
                    <a:pt x="4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4" y="0"/>
                  </a:cubicBezTo>
                  <a:cubicBezTo>
                    <a:pt x="832" y="0"/>
                    <a:pt x="832" y="0"/>
                    <a:pt x="832" y="0"/>
                  </a:cubicBezTo>
                  <a:cubicBezTo>
                    <a:pt x="835" y="0"/>
                    <a:pt x="836" y="3"/>
                    <a:pt x="836" y="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2">
              <a:extLst>
                <a:ext uri="{FF2B5EF4-FFF2-40B4-BE49-F238E27FC236}">
                  <a16:creationId xmlns:a16="http://schemas.microsoft.com/office/drawing/2014/main" id="{099A13FF-1FA1-4297-8D88-3A0EB6E3649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5850" y="5016501"/>
              <a:ext cx="2214563" cy="33338"/>
            </a:xfrm>
            <a:custGeom>
              <a:avLst/>
              <a:gdLst>
                <a:gd name="T0" fmla="*/ 893 w 893"/>
                <a:gd name="T1" fmla="*/ 7 h 14"/>
                <a:gd name="T2" fmla="*/ 887 w 893"/>
                <a:gd name="T3" fmla="*/ 14 h 14"/>
                <a:gd name="T4" fmla="*/ 5 w 893"/>
                <a:gd name="T5" fmla="*/ 14 h 14"/>
                <a:gd name="T6" fmla="*/ 0 w 893"/>
                <a:gd name="T7" fmla="*/ 7 h 14"/>
                <a:gd name="T8" fmla="*/ 0 w 893"/>
                <a:gd name="T9" fmla="*/ 7 h 14"/>
                <a:gd name="T10" fmla="*/ 5 w 893"/>
                <a:gd name="T11" fmla="*/ 0 h 14"/>
                <a:gd name="T12" fmla="*/ 887 w 893"/>
                <a:gd name="T13" fmla="*/ 0 h 14"/>
                <a:gd name="T14" fmla="*/ 893 w 893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3" h="14">
                  <a:moveTo>
                    <a:pt x="893" y="7"/>
                  </a:moveTo>
                  <a:cubicBezTo>
                    <a:pt x="893" y="11"/>
                    <a:pt x="890" y="14"/>
                    <a:pt x="887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87" y="0"/>
                    <a:pt x="887" y="0"/>
                    <a:pt x="887" y="0"/>
                  </a:cubicBezTo>
                  <a:cubicBezTo>
                    <a:pt x="890" y="0"/>
                    <a:pt x="893" y="3"/>
                    <a:pt x="893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23">
              <a:extLst>
                <a:ext uri="{FF2B5EF4-FFF2-40B4-BE49-F238E27FC236}">
                  <a16:creationId xmlns:a16="http://schemas.microsoft.com/office/drawing/2014/main" id="{1D87AA3F-7F07-42C9-A563-AF0785E8A97E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9413" y="5016501"/>
              <a:ext cx="1651000" cy="33338"/>
            </a:xfrm>
            <a:custGeom>
              <a:avLst/>
              <a:gdLst>
                <a:gd name="T0" fmla="*/ 666 w 666"/>
                <a:gd name="T1" fmla="*/ 7 h 14"/>
                <a:gd name="T2" fmla="*/ 662 w 666"/>
                <a:gd name="T3" fmla="*/ 14 h 14"/>
                <a:gd name="T4" fmla="*/ 5 w 666"/>
                <a:gd name="T5" fmla="*/ 14 h 14"/>
                <a:gd name="T6" fmla="*/ 0 w 666"/>
                <a:gd name="T7" fmla="*/ 7 h 14"/>
                <a:gd name="T8" fmla="*/ 0 w 666"/>
                <a:gd name="T9" fmla="*/ 7 h 14"/>
                <a:gd name="T10" fmla="*/ 5 w 666"/>
                <a:gd name="T11" fmla="*/ 0 h 14"/>
                <a:gd name="T12" fmla="*/ 662 w 666"/>
                <a:gd name="T13" fmla="*/ 0 h 14"/>
                <a:gd name="T14" fmla="*/ 666 w 666"/>
                <a:gd name="T15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66" h="14">
                  <a:moveTo>
                    <a:pt x="666" y="7"/>
                  </a:moveTo>
                  <a:cubicBezTo>
                    <a:pt x="666" y="11"/>
                    <a:pt x="664" y="14"/>
                    <a:pt x="662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2" y="14"/>
                    <a:pt x="0" y="11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62" y="0"/>
                    <a:pt x="662" y="0"/>
                    <a:pt x="662" y="0"/>
                  </a:cubicBezTo>
                  <a:cubicBezTo>
                    <a:pt x="664" y="0"/>
                    <a:pt x="666" y="3"/>
                    <a:pt x="666" y="7"/>
                  </a:cubicBezTo>
                  <a:close/>
                </a:path>
              </a:pathLst>
            </a:custGeom>
            <a:solidFill>
              <a:schemeClr val="bg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Rectangle 24">
              <a:extLst>
                <a:ext uri="{FF2B5EF4-FFF2-40B4-BE49-F238E27FC236}">
                  <a16:creationId xmlns:a16="http://schemas.microsoft.com/office/drawing/2014/main" id="{4641CA77-D863-45C6-B55E-61CB82E7E3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7588" y="1116013"/>
              <a:ext cx="3557588" cy="44291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Rectangle 25">
              <a:extLst>
                <a:ext uri="{FF2B5EF4-FFF2-40B4-BE49-F238E27FC236}">
                  <a16:creationId xmlns:a16="http://schemas.microsoft.com/office/drawing/2014/main" id="{C3D06F8A-56D9-42C7-AD2E-8BAE68C147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7588" y="4610101"/>
              <a:ext cx="2549525" cy="93503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8EF3105-6645-4273-A418-8DA6380863EF}"/>
                </a:ext>
              </a:extLst>
            </p:cNvPr>
            <p:cNvSpPr/>
            <p:nvPr/>
          </p:nvSpPr>
          <p:spPr>
            <a:xfrm>
              <a:off x="2115458" y="1131888"/>
              <a:ext cx="928459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FEMALE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491BA482-D72D-4508-86EB-F924AF22D160}"/>
                </a:ext>
              </a:extLst>
            </p:cNvPr>
            <p:cNvSpPr/>
            <p:nvPr/>
          </p:nvSpPr>
          <p:spPr>
            <a:xfrm>
              <a:off x="6603237" y="1131888"/>
              <a:ext cx="715260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500" b="1" dirty="0"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MALE</a:t>
              </a:r>
            </a:p>
          </p:txBody>
        </p: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0DAF644A-BA2F-45A2-8C9E-610635CFFB20}"/>
                </a:ext>
              </a:extLst>
            </p:cNvPr>
            <p:cNvGrpSpPr/>
            <p:nvPr/>
          </p:nvGrpSpPr>
          <p:grpSpPr>
            <a:xfrm>
              <a:off x="2048131" y="1962656"/>
              <a:ext cx="1063113" cy="780040"/>
              <a:chOff x="2048130" y="1984023"/>
              <a:chExt cx="1063113" cy="780040"/>
            </a:xfrm>
          </p:grpSpPr>
          <p:sp>
            <p:nvSpPr>
              <p:cNvPr id="101" name="Rectangle 100">
                <a:extLst>
                  <a:ext uri="{FF2B5EF4-FFF2-40B4-BE49-F238E27FC236}">
                    <a16:creationId xmlns:a16="http://schemas.microsoft.com/office/drawing/2014/main" id="{EEEC22B3-9906-4881-A661-255CFA09DFA9}"/>
                  </a:ext>
                </a:extLst>
              </p:cNvPr>
              <p:cNvSpPr/>
              <p:nvPr/>
            </p:nvSpPr>
            <p:spPr>
              <a:xfrm>
                <a:off x="2048130" y="1984023"/>
                <a:ext cx="1063113" cy="6309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500" b="1" dirty="0">
                    <a:solidFill>
                      <a:schemeClr val="bg2">
                        <a:lumMod val="50000"/>
                      </a:schemeClr>
                    </a:solidFill>
                    <a:latin typeface="Raleway" panose="020B0503030101060003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26%</a:t>
                </a:r>
              </a:p>
            </p:txBody>
          </p:sp>
          <p:sp>
            <p:nvSpPr>
              <p:cNvPr id="102" name="Rectangle 101">
                <a:extLst>
                  <a:ext uri="{FF2B5EF4-FFF2-40B4-BE49-F238E27FC236}">
                    <a16:creationId xmlns:a16="http://schemas.microsoft.com/office/drawing/2014/main" id="{D6454053-B7B0-4F48-8DD5-59C5F32F188B}"/>
                  </a:ext>
                </a:extLst>
              </p:cNvPr>
              <p:cNvSpPr/>
              <p:nvPr/>
            </p:nvSpPr>
            <p:spPr>
              <a:xfrm>
                <a:off x="2300603" y="2533231"/>
                <a:ext cx="55816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latin typeface="Raleway" panose="020B0503030101060003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13.01K</a:t>
                </a:r>
              </a:p>
            </p:txBody>
          </p:sp>
        </p:grp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53D2C461-381E-4602-994F-F542B7D6D7A1}"/>
                </a:ext>
              </a:extLst>
            </p:cNvPr>
            <p:cNvGrpSpPr/>
            <p:nvPr/>
          </p:nvGrpSpPr>
          <p:grpSpPr>
            <a:xfrm>
              <a:off x="6436037" y="1962656"/>
              <a:ext cx="1051891" cy="780040"/>
              <a:chOff x="6434921" y="1984023"/>
              <a:chExt cx="1051891" cy="780040"/>
            </a:xfrm>
          </p:grpSpPr>
          <p:sp>
            <p:nvSpPr>
              <p:cNvPr id="104" name="Rectangle 103">
                <a:extLst>
                  <a:ext uri="{FF2B5EF4-FFF2-40B4-BE49-F238E27FC236}">
                    <a16:creationId xmlns:a16="http://schemas.microsoft.com/office/drawing/2014/main" id="{18C302BC-C0E1-442D-8264-7E5288BD2C11}"/>
                  </a:ext>
                </a:extLst>
              </p:cNvPr>
              <p:cNvSpPr/>
              <p:nvPr/>
            </p:nvSpPr>
            <p:spPr>
              <a:xfrm>
                <a:off x="6434921" y="1984023"/>
                <a:ext cx="1051891" cy="6309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3500" b="1" dirty="0">
                    <a:solidFill>
                      <a:schemeClr val="accent4"/>
                    </a:solidFill>
                    <a:latin typeface="Raleway" panose="020B0503030101060003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39%</a:t>
                </a:r>
              </a:p>
            </p:txBody>
          </p:sp>
          <p:sp>
            <p:nvSpPr>
              <p:cNvPr id="105" name="Rectangle 104">
                <a:extLst>
                  <a:ext uri="{FF2B5EF4-FFF2-40B4-BE49-F238E27FC236}">
                    <a16:creationId xmlns:a16="http://schemas.microsoft.com/office/drawing/2014/main" id="{6DDC381C-9CCB-4DFB-936F-0A1F5DA0C10E}"/>
                  </a:ext>
                </a:extLst>
              </p:cNvPr>
              <p:cNvSpPr/>
              <p:nvPr/>
            </p:nvSpPr>
            <p:spPr>
              <a:xfrm>
                <a:off x="6682899" y="2533231"/>
                <a:ext cx="558166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latin typeface="Raleway" panose="020B0503030101060003" pitchFamily="34" charset="0"/>
                    <a:ea typeface="Open Sans" panose="020B0606030504020204" pitchFamily="34" charset="0"/>
                    <a:cs typeface="Open Sans" panose="020B0606030504020204" pitchFamily="34" charset="0"/>
                  </a:rPr>
                  <a:t>13.01K</a:t>
                </a:r>
              </a:p>
            </p:txBody>
          </p:sp>
        </p:grp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1D2926DB-6255-466F-8062-07FB697BAEFB}"/>
                </a:ext>
              </a:extLst>
            </p:cNvPr>
            <p:cNvSpPr/>
            <p:nvPr/>
          </p:nvSpPr>
          <p:spPr>
            <a:xfrm>
              <a:off x="2483872" y="5110163"/>
              <a:ext cx="2194832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200" b="1" dirty="0">
                  <a:solidFill>
                    <a:schemeClr val="bg1">
                      <a:lumMod val="75000"/>
                    </a:schemeClr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17,095@</a:t>
              </a:r>
              <a:r>
                <a:rPr lang="en-US" sz="2200" b="1" dirty="0">
                  <a:solidFill>
                    <a:schemeClr val="bg2">
                      <a:lumMod val="50000"/>
                    </a:schemeClr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13,010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C59E2752-0005-435C-A6E6-C977C61824C5}"/>
                </a:ext>
              </a:extLst>
            </p:cNvPr>
            <p:cNvSpPr/>
            <p:nvPr/>
          </p:nvSpPr>
          <p:spPr>
            <a:xfrm>
              <a:off x="4876250" y="5110163"/>
              <a:ext cx="2157963" cy="4308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2200" b="1" dirty="0">
                  <a:solidFill>
                    <a:schemeClr val="accent4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19,500</a:t>
              </a:r>
              <a:r>
                <a:rPr lang="en-US" sz="2200" b="1" dirty="0">
                  <a:solidFill>
                    <a:schemeClr val="bg1">
                      <a:lumMod val="75000"/>
                    </a:schemeClr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/32,000</a:t>
              </a:r>
            </a:p>
          </p:txBody>
        </p:sp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CBEF3E2F-3E7E-4A91-9329-B3CFDA49081B}"/>
                </a:ext>
              </a:extLst>
            </p:cNvPr>
            <p:cNvSpPr/>
            <p:nvPr/>
          </p:nvSpPr>
          <p:spPr>
            <a:xfrm>
              <a:off x="6969303" y="5149423"/>
              <a:ext cx="1367454" cy="3231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900"/>
                </a:lnSpc>
              </a:pPr>
              <a:r>
                <a:rPr lang="en-US" sz="800" dirty="0"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Your sample text is here</a:t>
              </a:r>
            </a:p>
            <a:p>
              <a:pPr>
                <a:lnSpc>
                  <a:spcPts val="900"/>
                </a:lnSpc>
              </a:pPr>
              <a:r>
                <a:rPr lang="en-US" sz="800" dirty="0"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to give you more.</a:t>
              </a:r>
            </a:p>
          </p:txBody>
        </p:sp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19988F99-C1EA-466F-91F4-1DAE3364A403}"/>
                </a:ext>
              </a:extLst>
            </p:cNvPr>
            <p:cNvSpPr txBox="1"/>
            <p:nvPr/>
          </p:nvSpPr>
          <p:spPr>
            <a:xfrm>
              <a:off x="9172575" y="4800621"/>
              <a:ext cx="147682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000" b="1" dirty="0">
                  <a:solidFill>
                    <a:schemeClr val="bg1"/>
                  </a:solidFill>
                  <a:latin typeface="Raleway Black" panose="020B0A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32,000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B9D3371-4D85-4894-9552-52B6DAA048EB}"/>
                </a:ext>
              </a:extLst>
            </p:cNvPr>
            <p:cNvSpPr txBox="1"/>
            <p:nvPr/>
          </p:nvSpPr>
          <p:spPr>
            <a:xfrm>
              <a:off x="8962347" y="1998915"/>
              <a:ext cx="2347010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4000" b="1" dirty="0">
                  <a:solidFill>
                    <a:schemeClr val="bg1">
                      <a:lumMod val="65000"/>
                    </a:schemeClr>
                  </a:solidFill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Gender</a:t>
              </a:r>
            </a:p>
            <a:p>
              <a:pPr>
                <a:lnSpc>
                  <a:spcPts val="2000"/>
                </a:lnSpc>
              </a:pPr>
              <a:r>
                <a:rPr lang="en-US" sz="16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aleway" panose="020B0503030101060003" pitchFamily="34" charset="0"/>
                  <a:ea typeface="Open Sans Semibold" panose="020B0706030804020204" pitchFamily="34" charset="0"/>
                  <a:cs typeface="Open Sans Semibold" panose="020B0706030804020204" pitchFamily="34" charset="0"/>
                </a:rPr>
                <a:t>Infographic page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B8C4E49F-8F9C-418D-8470-AC5EF7B05C7C}"/>
                </a:ext>
              </a:extLst>
            </p:cNvPr>
            <p:cNvSpPr txBox="1"/>
            <p:nvPr/>
          </p:nvSpPr>
          <p:spPr>
            <a:xfrm>
              <a:off x="8976861" y="2832249"/>
              <a:ext cx="2391454" cy="1528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Lorem Ipsum is not simply random text. It has roots in a piece of classical Latin literature from 45 BC, making it over 2000 years old. Richard McClintock, a Latin professor at</a:t>
              </a:r>
            </a:p>
          </p:txBody>
        </p: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8EB28C-2E01-462E-B594-AF8F49EA8DE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AF4976-7864-4990-A1C7-177D75B3B1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0635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D88ED13C-A79B-47F1-9DCA-6A0C59853D92}"/>
              </a:ext>
            </a:extLst>
          </p:cNvPr>
          <p:cNvSpPr txBox="1"/>
          <p:nvPr/>
        </p:nvSpPr>
        <p:spPr>
          <a:xfrm>
            <a:off x="-400852" y="6018836"/>
            <a:ext cx="13433509" cy="1843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500"/>
              </a:lnSpc>
            </a:pPr>
            <a:r>
              <a:rPr lang="en-US" sz="19500" dirty="0">
                <a:solidFill>
                  <a:schemeClr val="bg1">
                    <a:alpha val="1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MAP-INFO</a:t>
            </a:r>
          </a:p>
        </p:txBody>
      </p:sp>
      <p:sp>
        <p:nvSpPr>
          <p:cNvPr id="99" name="Rectangle 10">
            <a:extLst>
              <a:ext uri="{FF2B5EF4-FFF2-40B4-BE49-F238E27FC236}">
                <a16:creationId xmlns:a16="http://schemas.microsoft.com/office/drawing/2014/main" id="{1FF147E0-46A4-422F-B5B0-ADB9F039D3A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217720" cy="685800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C7AD0246-9CD6-48E2-902E-9308BE03866A}"/>
              </a:ext>
            </a:extLst>
          </p:cNvPr>
          <p:cNvGrpSpPr/>
          <p:nvPr/>
        </p:nvGrpSpPr>
        <p:grpSpPr>
          <a:xfrm>
            <a:off x="1223356" y="1107787"/>
            <a:ext cx="9771009" cy="4642427"/>
            <a:chOff x="1013443" y="1069249"/>
            <a:chExt cx="9771009" cy="4642427"/>
          </a:xfrm>
        </p:grpSpPr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EDD4BCF0-D5E0-4956-83D5-FAA9876726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92399" y="1069249"/>
              <a:ext cx="957676" cy="788458"/>
            </a:xfrm>
            <a:custGeom>
              <a:avLst/>
              <a:gdLst>
                <a:gd name="T0" fmla="*/ 460 w 486"/>
                <a:gd name="T1" fmla="*/ 98 h 400"/>
                <a:gd name="T2" fmla="*/ 342 w 486"/>
                <a:gd name="T3" fmla="*/ 0 h 400"/>
                <a:gd name="T4" fmla="*/ 243 w 486"/>
                <a:gd name="T5" fmla="*/ 58 h 400"/>
                <a:gd name="T6" fmla="*/ 144 w 486"/>
                <a:gd name="T7" fmla="*/ 0 h 400"/>
                <a:gd name="T8" fmla="*/ 25 w 486"/>
                <a:gd name="T9" fmla="*/ 98 h 400"/>
                <a:gd name="T10" fmla="*/ 239 w 486"/>
                <a:gd name="T11" fmla="*/ 398 h 400"/>
                <a:gd name="T12" fmla="*/ 243 w 486"/>
                <a:gd name="T13" fmla="*/ 400 h 400"/>
                <a:gd name="T14" fmla="*/ 246 w 486"/>
                <a:gd name="T15" fmla="*/ 398 h 400"/>
                <a:gd name="T16" fmla="*/ 460 w 486"/>
                <a:gd name="T17" fmla="*/ 98 h 400"/>
                <a:gd name="T18" fmla="*/ 243 w 486"/>
                <a:gd name="T19" fmla="*/ 384 h 400"/>
                <a:gd name="T20" fmla="*/ 39 w 486"/>
                <a:gd name="T21" fmla="*/ 102 h 400"/>
                <a:gd name="T22" fmla="*/ 144 w 486"/>
                <a:gd name="T23" fmla="*/ 14 h 400"/>
                <a:gd name="T24" fmla="*/ 237 w 486"/>
                <a:gd name="T25" fmla="*/ 74 h 400"/>
                <a:gd name="T26" fmla="*/ 243 w 486"/>
                <a:gd name="T27" fmla="*/ 83 h 400"/>
                <a:gd name="T28" fmla="*/ 249 w 486"/>
                <a:gd name="T29" fmla="*/ 74 h 400"/>
                <a:gd name="T30" fmla="*/ 342 w 486"/>
                <a:gd name="T31" fmla="*/ 14 h 400"/>
                <a:gd name="T32" fmla="*/ 447 w 486"/>
                <a:gd name="T33" fmla="*/ 102 h 400"/>
                <a:gd name="T34" fmla="*/ 243 w 486"/>
                <a:gd name="T35" fmla="*/ 384 h 400"/>
                <a:gd name="T36" fmla="*/ 144 w 486"/>
                <a:gd name="T37" fmla="*/ 38 h 400"/>
                <a:gd name="T38" fmla="*/ 62 w 486"/>
                <a:gd name="T39" fmla="*/ 107 h 400"/>
                <a:gd name="T40" fmla="*/ 64 w 486"/>
                <a:gd name="T41" fmla="*/ 112 h 400"/>
                <a:gd name="T42" fmla="*/ 65 w 486"/>
                <a:gd name="T43" fmla="*/ 112 h 400"/>
                <a:gd name="T44" fmla="*/ 69 w 486"/>
                <a:gd name="T45" fmla="*/ 109 h 400"/>
                <a:gd name="T46" fmla="*/ 144 w 486"/>
                <a:gd name="T47" fmla="*/ 45 h 400"/>
                <a:gd name="T48" fmla="*/ 147 w 486"/>
                <a:gd name="T49" fmla="*/ 41 h 400"/>
                <a:gd name="T50" fmla="*/ 144 w 486"/>
                <a:gd name="T51" fmla="*/ 38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86" h="400">
                  <a:moveTo>
                    <a:pt x="460" y="98"/>
                  </a:moveTo>
                  <a:cubicBezTo>
                    <a:pt x="445" y="40"/>
                    <a:pt x="397" y="0"/>
                    <a:pt x="342" y="0"/>
                  </a:cubicBezTo>
                  <a:cubicBezTo>
                    <a:pt x="303" y="0"/>
                    <a:pt x="268" y="20"/>
                    <a:pt x="243" y="58"/>
                  </a:cubicBezTo>
                  <a:cubicBezTo>
                    <a:pt x="217" y="20"/>
                    <a:pt x="182" y="0"/>
                    <a:pt x="144" y="0"/>
                  </a:cubicBezTo>
                  <a:cubicBezTo>
                    <a:pt x="89" y="0"/>
                    <a:pt x="40" y="40"/>
                    <a:pt x="25" y="98"/>
                  </a:cubicBezTo>
                  <a:cubicBezTo>
                    <a:pt x="0" y="199"/>
                    <a:pt x="80" y="311"/>
                    <a:pt x="239" y="398"/>
                  </a:cubicBezTo>
                  <a:cubicBezTo>
                    <a:pt x="243" y="400"/>
                    <a:pt x="243" y="400"/>
                    <a:pt x="243" y="400"/>
                  </a:cubicBezTo>
                  <a:cubicBezTo>
                    <a:pt x="246" y="398"/>
                    <a:pt x="246" y="398"/>
                    <a:pt x="246" y="398"/>
                  </a:cubicBezTo>
                  <a:cubicBezTo>
                    <a:pt x="406" y="311"/>
                    <a:pt x="486" y="199"/>
                    <a:pt x="460" y="98"/>
                  </a:cubicBezTo>
                  <a:close/>
                  <a:moveTo>
                    <a:pt x="243" y="384"/>
                  </a:moveTo>
                  <a:cubicBezTo>
                    <a:pt x="91" y="300"/>
                    <a:pt x="15" y="195"/>
                    <a:pt x="39" y="102"/>
                  </a:cubicBezTo>
                  <a:cubicBezTo>
                    <a:pt x="52" y="50"/>
                    <a:pt x="95" y="14"/>
                    <a:pt x="144" y="14"/>
                  </a:cubicBezTo>
                  <a:cubicBezTo>
                    <a:pt x="180" y="14"/>
                    <a:pt x="214" y="35"/>
                    <a:pt x="237" y="74"/>
                  </a:cubicBezTo>
                  <a:cubicBezTo>
                    <a:pt x="243" y="83"/>
                    <a:pt x="243" y="83"/>
                    <a:pt x="243" y="83"/>
                  </a:cubicBezTo>
                  <a:cubicBezTo>
                    <a:pt x="249" y="74"/>
                    <a:pt x="249" y="74"/>
                    <a:pt x="249" y="74"/>
                  </a:cubicBezTo>
                  <a:cubicBezTo>
                    <a:pt x="272" y="35"/>
                    <a:pt x="305" y="14"/>
                    <a:pt x="342" y="14"/>
                  </a:cubicBezTo>
                  <a:cubicBezTo>
                    <a:pt x="391" y="14"/>
                    <a:pt x="434" y="50"/>
                    <a:pt x="447" y="102"/>
                  </a:cubicBezTo>
                  <a:cubicBezTo>
                    <a:pt x="471" y="195"/>
                    <a:pt x="394" y="300"/>
                    <a:pt x="243" y="384"/>
                  </a:cubicBezTo>
                  <a:close/>
                  <a:moveTo>
                    <a:pt x="144" y="38"/>
                  </a:moveTo>
                  <a:cubicBezTo>
                    <a:pt x="107" y="38"/>
                    <a:pt x="72" y="67"/>
                    <a:pt x="62" y="107"/>
                  </a:cubicBezTo>
                  <a:cubicBezTo>
                    <a:pt x="62" y="109"/>
                    <a:pt x="63" y="111"/>
                    <a:pt x="64" y="112"/>
                  </a:cubicBezTo>
                  <a:cubicBezTo>
                    <a:pt x="65" y="112"/>
                    <a:pt x="65" y="112"/>
                    <a:pt x="65" y="112"/>
                  </a:cubicBezTo>
                  <a:cubicBezTo>
                    <a:pt x="67" y="112"/>
                    <a:pt x="68" y="111"/>
                    <a:pt x="69" y="109"/>
                  </a:cubicBezTo>
                  <a:cubicBezTo>
                    <a:pt x="78" y="72"/>
                    <a:pt x="110" y="45"/>
                    <a:pt x="144" y="45"/>
                  </a:cubicBezTo>
                  <a:cubicBezTo>
                    <a:pt x="145" y="45"/>
                    <a:pt x="147" y="43"/>
                    <a:pt x="147" y="41"/>
                  </a:cubicBezTo>
                  <a:cubicBezTo>
                    <a:pt x="147" y="39"/>
                    <a:pt x="145" y="38"/>
                    <a:pt x="144" y="38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0C7740A8-BE73-40D9-8A19-4FD4F97398C1}"/>
                </a:ext>
              </a:extLst>
            </p:cNvPr>
            <p:cNvSpPr txBox="1"/>
            <p:nvPr/>
          </p:nvSpPr>
          <p:spPr>
            <a:xfrm>
              <a:off x="1013443" y="2051879"/>
              <a:ext cx="2890899" cy="9617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300"/>
                </a:lnSpc>
              </a:pPr>
              <a:r>
                <a:rPr lang="en-US" sz="4200" b="1" dirty="0" err="1">
                  <a:solidFill>
                    <a:schemeClr val="bg1">
                      <a:lumMod val="65000"/>
                    </a:schemeClr>
                  </a:solidFill>
                  <a:latin typeface="Raleway Black" panose="020B0A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Piechart</a:t>
              </a:r>
              <a:endParaRPr lang="en-US" sz="4200" b="1" dirty="0">
                <a:solidFill>
                  <a:schemeClr val="bg1">
                    <a:lumMod val="65000"/>
                  </a:schemeClr>
                </a:solidFill>
                <a:latin typeface="Raleway Black" panose="020B0A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endParaRPr>
            </a:p>
            <a:p>
              <a:pPr>
                <a:lnSpc>
                  <a:spcPts val="3300"/>
                </a:lnSpc>
              </a:pPr>
              <a:r>
                <a:rPr lang="en-US" sz="4200" b="1" dirty="0" err="1">
                  <a:solidFill>
                    <a:schemeClr val="bg1">
                      <a:lumMod val="65000"/>
                    </a:schemeClr>
                  </a:solidFill>
                  <a:latin typeface="Raleway Black" panose="020B0A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Infogr</a:t>
              </a:r>
              <a:r>
                <a:rPr lang="en-US" sz="4200" b="1" dirty="0">
                  <a:solidFill>
                    <a:schemeClr val="bg1">
                      <a:lumMod val="65000"/>
                    </a:schemeClr>
                  </a:solidFill>
                  <a:latin typeface="Raleway Black" panose="020B0A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.</a:t>
              </a: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D906D7A-4256-4631-A415-F340CFF391E2}"/>
                </a:ext>
              </a:extLst>
            </p:cNvPr>
            <p:cNvGrpSpPr/>
            <p:nvPr/>
          </p:nvGrpSpPr>
          <p:grpSpPr>
            <a:xfrm>
              <a:off x="4849419" y="1208444"/>
              <a:ext cx="2269832" cy="2715858"/>
              <a:chOff x="2859764" y="1920833"/>
              <a:chExt cx="1245046" cy="1489699"/>
            </a:xfrm>
          </p:grpSpPr>
          <p:sp>
            <p:nvSpPr>
              <p:cNvPr id="155" name="Rectangle 154">
                <a:extLst>
                  <a:ext uri="{FF2B5EF4-FFF2-40B4-BE49-F238E27FC236}">
                    <a16:creationId xmlns:a16="http://schemas.microsoft.com/office/drawing/2014/main" id="{D4AB245A-8343-4B4D-A5AE-3BCC668ABF0D}"/>
                  </a:ext>
                </a:extLst>
              </p:cNvPr>
              <p:cNvSpPr/>
              <p:nvPr/>
            </p:nvSpPr>
            <p:spPr>
              <a:xfrm>
                <a:off x="3163900" y="2593864"/>
                <a:ext cx="636773" cy="3882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chemeClr val="accent4"/>
                    </a:solidFill>
                    <a:latin typeface="Raleway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75%</a:t>
                </a:r>
              </a:p>
            </p:txBody>
          </p: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CC2BAA50-61EF-4234-B10A-B8EAB40A745F}"/>
                  </a:ext>
                </a:extLst>
              </p:cNvPr>
              <p:cNvGrpSpPr/>
              <p:nvPr/>
            </p:nvGrpSpPr>
            <p:grpSpPr>
              <a:xfrm>
                <a:off x="2859764" y="2165486"/>
                <a:ext cx="1245046" cy="1245046"/>
                <a:chOff x="6525110" y="2578565"/>
                <a:chExt cx="1245046" cy="1245046"/>
              </a:xfrm>
            </p:grpSpPr>
            <p:sp>
              <p:nvSpPr>
                <p:cNvPr id="159" name="Freeform: Shape 158">
                  <a:extLst>
                    <a:ext uri="{FF2B5EF4-FFF2-40B4-BE49-F238E27FC236}">
                      <a16:creationId xmlns:a16="http://schemas.microsoft.com/office/drawing/2014/main" id="{CFE4E445-1A36-49A6-9519-5FB9FEF41317}"/>
                    </a:ext>
                  </a:extLst>
                </p:cNvPr>
                <p:cNvSpPr/>
                <p:nvPr/>
              </p:nvSpPr>
              <p:spPr>
                <a:xfrm>
                  <a:off x="6525110" y="2578565"/>
                  <a:ext cx="1245046" cy="1245046"/>
                </a:xfrm>
                <a:custGeom>
                  <a:avLst/>
                  <a:gdLst>
                    <a:gd name="connsiteX0" fmla="*/ 622523 w 1245046"/>
                    <a:gd name="connsiteY0" fmla="*/ 0 h 1245046"/>
                    <a:gd name="connsiteX1" fmla="*/ 1245046 w 1245046"/>
                    <a:gd name="connsiteY1" fmla="*/ 622523 h 1245046"/>
                    <a:gd name="connsiteX2" fmla="*/ 622523 w 1245046"/>
                    <a:gd name="connsiteY2" fmla="*/ 1245046 h 1245046"/>
                    <a:gd name="connsiteX3" fmla="*/ 0 w 1245046"/>
                    <a:gd name="connsiteY3" fmla="*/ 622523 h 1245046"/>
                    <a:gd name="connsiteX4" fmla="*/ 622523 w 1245046"/>
                    <a:gd name="connsiteY4" fmla="*/ 0 h 1245046"/>
                    <a:gd name="connsiteX5" fmla="*/ 622523 w 1245046"/>
                    <a:gd name="connsiteY5" fmla="*/ 176203 h 1245046"/>
                    <a:gd name="connsiteX6" fmla="*/ 176203 w 1245046"/>
                    <a:gd name="connsiteY6" fmla="*/ 622523 h 1245046"/>
                    <a:gd name="connsiteX7" fmla="*/ 622523 w 1245046"/>
                    <a:gd name="connsiteY7" fmla="*/ 1068843 h 1245046"/>
                    <a:gd name="connsiteX8" fmla="*/ 1068843 w 1245046"/>
                    <a:gd name="connsiteY8" fmla="*/ 622523 h 1245046"/>
                    <a:gd name="connsiteX9" fmla="*/ 622523 w 1245046"/>
                    <a:gd name="connsiteY9" fmla="*/ 176203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5046" h="1245046">
                      <a:moveTo>
                        <a:pt x="622523" y="0"/>
                      </a:moveTo>
                      <a:cubicBezTo>
                        <a:pt x="966333" y="0"/>
                        <a:pt x="1245046" y="278713"/>
                        <a:pt x="1245046" y="622523"/>
                      </a:cubicBezTo>
                      <a:cubicBezTo>
                        <a:pt x="1245046" y="966333"/>
                        <a:pt x="966333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  <a:moveTo>
                        <a:pt x="622523" y="176203"/>
                      </a:move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69019" y="1068843"/>
                        <a:pt x="1068843" y="869019"/>
                        <a:pt x="1068843" y="622523"/>
                      </a:cubicBezTo>
                      <a:cubicBezTo>
                        <a:pt x="1068843" y="376027"/>
                        <a:pt x="869019" y="176203"/>
                        <a:pt x="622523" y="17620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3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60" name="Freeform: Shape 159">
                  <a:extLst>
                    <a:ext uri="{FF2B5EF4-FFF2-40B4-BE49-F238E27FC236}">
                      <a16:creationId xmlns:a16="http://schemas.microsoft.com/office/drawing/2014/main" id="{1A94B675-B66D-4C75-99CC-410BD405AC3D}"/>
                    </a:ext>
                  </a:extLst>
                </p:cNvPr>
                <p:cNvSpPr/>
                <p:nvPr/>
              </p:nvSpPr>
              <p:spPr>
                <a:xfrm>
                  <a:off x="6525182" y="2578565"/>
                  <a:ext cx="1244903" cy="1245046"/>
                </a:xfrm>
                <a:custGeom>
                  <a:avLst/>
                  <a:gdLst>
                    <a:gd name="connsiteX0" fmla="*/ 622523 w 1244903"/>
                    <a:gd name="connsiteY0" fmla="*/ 0 h 1245046"/>
                    <a:gd name="connsiteX1" fmla="*/ 630196 w 1244903"/>
                    <a:gd name="connsiteY1" fmla="*/ 774 h 1245046"/>
                    <a:gd name="connsiteX2" fmla="*/ 630196 w 1244903"/>
                    <a:gd name="connsiteY2" fmla="*/ 176977 h 1245046"/>
                    <a:gd name="connsiteX3" fmla="*/ 622523 w 1244903"/>
                    <a:gd name="connsiteY3" fmla="*/ 176203 h 1245046"/>
                    <a:gd name="connsiteX4" fmla="*/ 176203 w 1244903"/>
                    <a:gd name="connsiteY4" fmla="*/ 622523 h 1245046"/>
                    <a:gd name="connsiteX5" fmla="*/ 622523 w 1244903"/>
                    <a:gd name="connsiteY5" fmla="*/ 1068843 h 1245046"/>
                    <a:gd name="connsiteX6" fmla="*/ 1059775 w 1244903"/>
                    <a:gd name="connsiteY6" fmla="*/ 712472 h 1245046"/>
                    <a:gd name="connsiteX7" fmla="*/ 1068699 w 1244903"/>
                    <a:gd name="connsiteY7" fmla="*/ 623949 h 1245046"/>
                    <a:gd name="connsiteX8" fmla="*/ 1244903 w 1244903"/>
                    <a:gd name="connsiteY8" fmla="*/ 623949 h 1245046"/>
                    <a:gd name="connsiteX9" fmla="*/ 1232399 w 1244903"/>
                    <a:gd name="connsiteY9" fmla="*/ 747983 h 1245046"/>
                    <a:gd name="connsiteX10" fmla="*/ 622523 w 1244903"/>
                    <a:gd name="connsiteY10" fmla="*/ 1245046 h 1245046"/>
                    <a:gd name="connsiteX11" fmla="*/ 0 w 1244903"/>
                    <a:gd name="connsiteY11" fmla="*/ 622523 h 1245046"/>
                    <a:gd name="connsiteX12" fmla="*/ 622523 w 1244903"/>
                    <a:gd name="connsiteY12" fmla="*/ 0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4903" h="1245046">
                      <a:moveTo>
                        <a:pt x="622523" y="0"/>
                      </a:moveTo>
                      <a:lnTo>
                        <a:pt x="630196" y="774"/>
                      </a:lnTo>
                      <a:lnTo>
                        <a:pt x="630196" y="176977"/>
                      </a:lnTo>
                      <a:lnTo>
                        <a:pt x="622523" y="176203"/>
                      </a:ln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38207" y="1068843"/>
                        <a:pt x="1018158" y="915853"/>
                        <a:pt x="1059775" y="712472"/>
                      </a:cubicBezTo>
                      <a:lnTo>
                        <a:pt x="1068699" y="623949"/>
                      </a:lnTo>
                      <a:lnTo>
                        <a:pt x="1244903" y="623949"/>
                      </a:lnTo>
                      <a:lnTo>
                        <a:pt x="1232399" y="747983"/>
                      </a:lnTo>
                      <a:cubicBezTo>
                        <a:pt x="1174351" y="1031656"/>
                        <a:pt x="923357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57" name="Freeform 65">
                <a:extLst>
                  <a:ext uri="{FF2B5EF4-FFF2-40B4-BE49-F238E27FC236}">
                    <a16:creationId xmlns:a16="http://schemas.microsoft.com/office/drawing/2014/main" id="{504FAA08-4628-418E-86AE-DAA14FEF46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376" y="1920833"/>
                <a:ext cx="503292" cy="356133"/>
              </a:xfrm>
              <a:custGeom>
                <a:avLst/>
                <a:gdLst>
                  <a:gd name="T0" fmla="*/ 920 w 920"/>
                  <a:gd name="T1" fmla="*/ 0 h 651"/>
                  <a:gd name="T2" fmla="*/ 0 w 920"/>
                  <a:gd name="T3" fmla="*/ 0 h 651"/>
                  <a:gd name="T4" fmla="*/ 0 w 920"/>
                  <a:gd name="T5" fmla="*/ 394 h 651"/>
                  <a:gd name="T6" fmla="*/ 139 w 920"/>
                  <a:gd name="T7" fmla="*/ 394 h 651"/>
                  <a:gd name="T8" fmla="*/ 73 w 920"/>
                  <a:gd name="T9" fmla="*/ 651 h 651"/>
                  <a:gd name="T10" fmla="*/ 345 w 920"/>
                  <a:gd name="T11" fmla="*/ 394 h 651"/>
                  <a:gd name="T12" fmla="*/ 920 w 920"/>
                  <a:gd name="T13" fmla="*/ 394 h 651"/>
                  <a:gd name="T14" fmla="*/ 920 w 920"/>
                  <a:gd name="T1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0" h="651">
                    <a:moveTo>
                      <a:pt x="920" y="0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139" y="394"/>
                    </a:lnTo>
                    <a:lnTo>
                      <a:pt x="73" y="651"/>
                    </a:lnTo>
                    <a:lnTo>
                      <a:pt x="345" y="394"/>
                    </a:lnTo>
                    <a:lnTo>
                      <a:pt x="920" y="394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Rectangle 157">
                <a:extLst>
                  <a:ext uri="{FF2B5EF4-FFF2-40B4-BE49-F238E27FC236}">
                    <a16:creationId xmlns:a16="http://schemas.microsoft.com/office/drawing/2014/main" id="{172ABA4F-65F6-45A7-B7FF-AB83BA125A3C}"/>
                  </a:ext>
                </a:extLst>
              </p:cNvPr>
              <p:cNvSpPr/>
              <p:nvPr/>
            </p:nvSpPr>
            <p:spPr>
              <a:xfrm>
                <a:off x="3668777" y="1957658"/>
                <a:ext cx="368490" cy="135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Raleway "/>
                  </a:rPr>
                  <a:t>75/95%</a:t>
                </a:r>
              </a:p>
            </p:txBody>
          </p:sp>
        </p:grpSp>
        <p:grpSp>
          <p:nvGrpSpPr>
            <p:cNvPr id="104" name="Group 103">
              <a:extLst>
                <a:ext uri="{FF2B5EF4-FFF2-40B4-BE49-F238E27FC236}">
                  <a16:creationId xmlns:a16="http://schemas.microsoft.com/office/drawing/2014/main" id="{FD3A20B8-8A69-4B1C-8C1F-B9FB0AA95F64}"/>
                </a:ext>
              </a:extLst>
            </p:cNvPr>
            <p:cNvGrpSpPr/>
            <p:nvPr/>
          </p:nvGrpSpPr>
          <p:grpSpPr>
            <a:xfrm>
              <a:off x="4849419" y="4137968"/>
              <a:ext cx="2263860" cy="230832"/>
              <a:chOff x="5467259" y="4271318"/>
              <a:chExt cx="2263860" cy="230832"/>
            </a:xfrm>
          </p:grpSpPr>
          <p:sp>
            <p:nvSpPr>
              <p:cNvPr id="151" name="Rectangle 16">
                <a:extLst>
                  <a:ext uri="{FF2B5EF4-FFF2-40B4-BE49-F238E27FC236}">
                    <a16:creationId xmlns:a16="http://schemas.microsoft.com/office/drawing/2014/main" id="{EFCB9753-3788-4B35-A093-DC8C45E2C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6712" y="4313409"/>
                <a:ext cx="143866" cy="1466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Rectangle 15">
                <a:extLst>
                  <a:ext uri="{FF2B5EF4-FFF2-40B4-BE49-F238E27FC236}">
                    <a16:creationId xmlns:a16="http://schemas.microsoft.com/office/drawing/2014/main" id="{E4F95BA4-3369-4C29-91EE-67E3DFC1EB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7259" y="4313409"/>
                <a:ext cx="142010" cy="1466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Rectangle 152">
                <a:extLst>
                  <a:ext uri="{FF2B5EF4-FFF2-40B4-BE49-F238E27FC236}">
                    <a16:creationId xmlns:a16="http://schemas.microsoft.com/office/drawing/2014/main" id="{F404B498-235B-4455-98C5-1930FD2E1B59}"/>
                  </a:ext>
                </a:extLst>
              </p:cNvPr>
              <p:cNvSpPr/>
              <p:nvPr/>
            </p:nvSpPr>
            <p:spPr>
              <a:xfrm>
                <a:off x="5568137" y="4271318"/>
                <a:ext cx="102944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Raleway 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One</a:t>
                </a:r>
              </a:p>
            </p:txBody>
          </p:sp>
          <p:sp>
            <p:nvSpPr>
              <p:cNvPr id="154" name="Rectangle 153">
                <a:extLst>
                  <a:ext uri="{FF2B5EF4-FFF2-40B4-BE49-F238E27FC236}">
                    <a16:creationId xmlns:a16="http://schemas.microsoft.com/office/drawing/2014/main" id="{2A987047-9854-409F-831D-4CEC99B7E8A9}"/>
                  </a:ext>
                </a:extLst>
              </p:cNvPr>
              <p:cNvSpPr/>
              <p:nvPr/>
            </p:nvSpPr>
            <p:spPr>
              <a:xfrm>
                <a:off x="6698464" y="4271318"/>
                <a:ext cx="103265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Raleway 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Two</a:t>
                </a:r>
              </a:p>
            </p:txBody>
          </p:sp>
        </p:grp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5E690B6F-E2F0-4FE4-A243-0A13342808FE}"/>
                </a:ext>
              </a:extLst>
            </p:cNvPr>
            <p:cNvSpPr/>
            <p:nvPr/>
          </p:nvSpPr>
          <p:spPr>
            <a:xfrm>
              <a:off x="4737329" y="4601915"/>
              <a:ext cx="2106667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dirty="0">
                  <a:solidFill>
                    <a:schemeClr val="accent4"/>
                  </a:solidFill>
                  <a:latin typeface="Raleway "/>
                  <a:ea typeface="Open Sans" panose="020B0606030504020204" pitchFamily="34" charset="0"/>
                  <a:cs typeface="Open Sans" panose="020B0606030504020204" pitchFamily="34" charset="0"/>
                </a:rPr>
                <a:t>Ipsum dolor sit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B7FDB925-04CD-4CCC-841D-9EFD5FB8D212}"/>
                </a:ext>
              </a:extLst>
            </p:cNvPr>
            <p:cNvSpPr txBox="1"/>
            <p:nvPr/>
          </p:nvSpPr>
          <p:spPr>
            <a:xfrm>
              <a:off x="4737329" y="5003790"/>
              <a:ext cx="26520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Raleway 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grpSp>
          <p:nvGrpSpPr>
            <p:cNvPr id="107" name="Group 106">
              <a:extLst>
                <a:ext uri="{FF2B5EF4-FFF2-40B4-BE49-F238E27FC236}">
                  <a16:creationId xmlns:a16="http://schemas.microsoft.com/office/drawing/2014/main" id="{767B4895-AB70-4C09-8E39-F432808814E3}"/>
                </a:ext>
              </a:extLst>
            </p:cNvPr>
            <p:cNvGrpSpPr/>
            <p:nvPr/>
          </p:nvGrpSpPr>
          <p:grpSpPr>
            <a:xfrm>
              <a:off x="8221269" y="1208444"/>
              <a:ext cx="2269832" cy="2715858"/>
              <a:chOff x="2859764" y="1920833"/>
              <a:chExt cx="1245046" cy="1489699"/>
            </a:xfrm>
          </p:grpSpPr>
          <p:sp>
            <p:nvSpPr>
              <p:cNvPr id="145" name="Rectangle 144">
                <a:extLst>
                  <a:ext uri="{FF2B5EF4-FFF2-40B4-BE49-F238E27FC236}">
                    <a16:creationId xmlns:a16="http://schemas.microsoft.com/office/drawing/2014/main" id="{AD4F0A90-D3FB-4944-AD6C-FD04C2385DC9}"/>
                  </a:ext>
                </a:extLst>
              </p:cNvPr>
              <p:cNvSpPr/>
              <p:nvPr/>
            </p:nvSpPr>
            <p:spPr>
              <a:xfrm>
                <a:off x="3163020" y="2593864"/>
                <a:ext cx="638531" cy="38828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4000" b="1" dirty="0">
                    <a:solidFill>
                      <a:schemeClr val="bg1"/>
                    </a:solidFill>
                    <a:latin typeface="Raleway 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32%</a:t>
                </a:r>
              </a:p>
            </p:txBody>
          </p:sp>
          <p:grpSp>
            <p:nvGrpSpPr>
              <p:cNvPr id="146" name="Group 145">
                <a:extLst>
                  <a:ext uri="{FF2B5EF4-FFF2-40B4-BE49-F238E27FC236}">
                    <a16:creationId xmlns:a16="http://schemas.microsoft.com/office/drawing/2014/main" id="{F97A8180-1E18-4E77-BACC-219C227C689E}"/>
                  </a:ext>
                </a:extLst>
              </p:cNvPr>
              <p:cNvGrpSpPr/>
              <p:nvPr/>
            </p:nvGrpSpPr>
            <p:grpSpPr>
              <a:xfrm>
                <a:off x="2859764" y="2165486"/>
                <a:ext cx="1245046" cy="1245046"/>
                <a:chOff x="6525110" y="2578565"/>
                <a:chExt cx="1245046" cy="1245046"/>
              </a:xfrm>
            </p:grpSpPr>
            <p:sp>
              <p:nvSpPr>
                <p:cNvPr id="149" name="Freeform: Shape 148">
                  <a:extLst>
                    <a:ext uri="{FF2B5EF4-FFF2-40B4-BE49-F238E27FC236}">
                      <a16:creationId xmlns:a16="http://schemas.microsoft.com/office/drawing/2014/main" id="{0539C341-97F2-4980-9811-35D0AC58D463}"/>
                    </a:ext>
                  </a:extLst>
                </p:cNvPr>
                <p:cNvSpPr/>
                <p:nvPr/>
              </p:nvSpPr>
              <p:spPr>
                <a:xfrm>
                  <a:off x="6525110" y="2578565"/>
                  <a:ext cx="1245046" cy="1245046"/>
                </a:xfrm>
                <a:custGeom>
                  <a:avLst/>
                  <a:gdLst>
                    <a:gd name="connsiteX0" fmla="*/ 622523 w 1245046"/>
                    <a:gd name="connsiteY0" fmla="*/ 0 h 1245046"/>
                    <a:gd name="connsiteX1" fmla="*/ 1245046 w 1245046"/>
                    <a:gd name="connsiteY1" fmla="*/ 622523 h 1245046"/>
                    <a:gd name="connsiteX2" fmla="*/ 622523 w 1245046"/>
                    <a:gd name="connsiteY2" fmla="*/ 1245046 h 1245046"/>
                    <a:gd name="connsiteX3" fmla="*/ 0 w 1245046"/>
                    <a:gd name="connsiteY3" fmla="*/ 622523 h 1245046"/>
                    <a:gd name="connsiteX4" fmla="*/ 622523 w 1245046"/>
                    <a:gd name="connsiteY4" fmla="*/ 0 h 1245046"/>
                    <a:gd name="connsiteX5" fmla="*/ 622523 w 1245046"/>
                    <a:gd name="connsiteY5" fmla="*/ 176203 h 1245046"/>
                    <a:gd name="connsiteX6" fmla="*/ 176203 w 1245046"/>
                    <a:gd name="connsiteY6" fmla="*/ 622523 h 1245046"/>
                    <a:gd name="connsiteX7" fmla="*/ 622523 w 1245046"/>
                    <a:gd name="connsiteY7" fmla="*/ 1068843 h 1245046"/>
                    <a:gd name="connsiteX8" fmla="*/ 1068843 w 1245046"/>
                    <a:gd name="connsiteY8" fmla="*/ 622523 h 1245046"/>
                    <a:gd name="connsiteX9" fmla="*/ 622523 w 1245046"/>
                    <a:gd name="connsiteY9" fmla="*/ 176203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245046" h="1245046">
                      <a:moveTo>
                        <a:pt x="622523" y="0"/>
                      </a:moveTo>
                      <a:cubicBezTo>
                        <a:pt x="966333" y="0"/>
                        <a:pt x="1245046" y="278713"/>
                        <a:pt x="1245046" y="622523"/>
                      </a:cubicBezTo>
                      <a:cubicBezTo>
                        <a:pt x="1245046" y="966333"/>
                        <a:pt x="966333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  <a:moveTo>
                        <a:pt x="622523" y="176203"/>
                      </a:move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69019" y="1068843"/>
                        <a:pt x="1068843" y="869019"/>
                        <a:pt x="1068843" y="622523"/>
                      </a:cubicBezTo>
                      <a:cubicBezTo>
                        <a:pt x="1068843" y="376027"/>
                        <a:pt x="869019" y="176203"/>
                        <a:pt x="622523" y="176203"/>
                      </a:cubicBez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  <a:alpha val="32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50" name="Freeform: Shape 149">
                  <a:extLst>
                    <a:ext uri="{FF2B5EF4-FFF2-40B4-BE49-F238E27FC236}">
                      <a16:creationId xmlns:a16="http://schemas.microsoft.com/office/drawing/2014/main" id="{AA4D6727-CA82-472B-9FB7-A3D7E14C3835}"/>
                    </a:ext>
                  </a:extLst>
                </p:cNvPr>
                <p:cNvSpPr/>
                <p:nvPr/>
              </p:nvSpPr>
              <p:spPr>
                <a:xfrm>
                  <a:off x="6525182" y="2578565"/>
                  <a:ext cx="1244903" cy="1245046"/>
                </a:xfrm>
                <a:custGeom>
                  <a:avLst/>
                  <a:gdLst>
                    <a:gd name="connsiteX0" fmla="*/ 622523 w 1244903"/>
                    <a:gd name="connsiteY0" fmla="*/ 0 h 1245046"/>
                    <a:gd name="connsiteX1" fmla="*/ 630196 w 1244903"/>
                    <a:gd name="connsiteY1" fmla="*/ 774 h 1245046"/>
                    <a:gd name="connsiteX2" fmla="*/ 630196 w 1244903"/>
                    <a:gd name="connsiteY2" fmla="*/ 176977 h 1245046"/>
                    <a:gd name="connsiteX3" fmla="*/ 622523 w 1244903"/>
                    <a:gd name="connsiteY3" fmla="*/ 176203 h 1245046"/>
                    <a:gd name="connsiteX4" fmla="*/ 176203 w 1244903"/>
                    <a:gd name="connsiteY4" fmla="*/ 622523 h 1245046"/>
                    <a:gd name="connsiteX5" fmla="*/ 622523 w 1244903"/>
                    <a:gd name="connsiteY5" fmla="*/ 1068843 h 1245046"/>
                    <a:gd name="connsiteX6" fmla="*/ 1059775 w 1244903"/>
                    <a:gd name="connsiteY6" fmla="*/ 712472 h 1245046"/>
                    <a:gd name="connsiteX7" fmla="*/ 1068699 w 1244903"/>
                    <a:gd name="connsiteY7" fmla="*/ 623949 h 1245046"/>
                    <a:gd name="connsiteX8" fmla="*/ 1244903 w 1244903"/>
                    <a:gd name="connsiteY8" fmla="*/ 623949 h 1245046"/>
                    <a:gd name="connsiteX9" fmla="*/ 1232399 w 1244903"/>
                    <a:gd name="connsiteY9" fmla="*/ 747983 h 1245046"/>
                    <a:gd name="connsiteX10" fmla="*/ 622523 w 1244903"/>
                    <a:gd name="connsiteY10" fmla="*/ 1245046 h 1245046"/>
                    <a:gd name="connsiteX11" fmla="*/ 0 w 1244903"/>
                    <a:gd name="connsiteY11" fmla="*/ 622523 h 1245046"/>
                    <a:gd name="connsiteX12" fmla="*/ 622523 w 1244903"/>
                    <a:gd name="connsiteY12" fmla="*/ 0 h 12450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44903" h="1245046">
                      <a:moveTo>
                        <a:pt x="622523" y="0"/>
                      </a:moveTo>
                      <a:lnTo>
                        <a:pt x="630196" y="774"/>
                      </a:lnTo>
                      <a:lnTo>
                        <a:pt x="630196" y="176977"/>
                      </a:lnTo>
                      <a:lnTo>
                        <a:pt x="622523" y="176203"/>
                      </a:lnTo>
                      <a:cubicBezTo>
                        <a:pt x="376027" y="176203"/>
                        <a:pt x="176203" y="376027"/>
                        <a:pt x="176203" y="622523"/>
                      </a:cubicBezTo>
                      <a:cubicBezTo>
                        <a:pt x="176203" y="869019"/>
                        <a:pt x="376027" y="1068843"/>
                        <a:pt x="622523" y="1068843"/>
                      </a:cubicBezTo>
                      <a:cubicBezTo>
                        <a:pt x="838207" y="1068843"/>
                        <a:pt x="1018158" y="915853"/>
                        <a:pt x="1059775" y="712472"/>
                      </a:cubicBezTo>
                      <a:lnTo>
                        <a:pt x="1068699" y="623949"/>
                      </a:lnTo>
                      <a:lnTo>
                        <a:pt x="1244903" y="623949"/>
                      </a:lnTo>
                      <a:lnTo>
                        <a:pt x="1232399" y="747983"/>
                      </a:lnTo>
                      <a:cubicBezTo>
                        <a:pt x="1174351" y="1031656"/>
                        <a:pt x="923357" y="1245046"/>
                        <a:pt x="622523" y="1245046"/>
                      </a:cubicBezTo>
                      <a:cubicBezTo>
                        <a:pt x="278713" y="1245046"/>
                        <a:pt x="0" y="966333"/>
                        <a:pt x="0" y="622523"/>
                      </a:cubicBezTo>
                      <a:cubicBezTo>
                        <a:pt x="0" y="278713"/>
                        <a:pt x="278713" y="0"/>
                        <a:pt x="622523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47" name="Freeform 65">
                <a:extLst>
                  <a:ext uri="{FF2B5EF4-FFF2-40B4-BE49-F238E27FC236}">
                    <a16:creationId xmlns:a16="http://schemas.microsoft.com/office/drawing/2014/main" id="{7789B106-FB98-40DC-9ADE-8869441A6A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1376" y="1920833"/>
                <a:ext cx="503292" cy="356133"/>
              </a:xfrm>
              <a:custGeom>
                <a:avLst/>
                <a:gdLst>
                  <a:gd name="T0" fmla="*/ 920 w 920"/>
                  <a:gd name="T1" fmla="*/ 0 h 651"/>
                  <a:gd name="T2" fmla="*/ 0 w 920"/>
                  <a:gd name="T3" fmla="*/ 0 h 651"/>
                  <a:gd name="T4" fmla="*/ 0 w 920"/>
                  <a:gd name="T5" fmla="*/ 394 h 651"/>
                  <a:gd name="T6" fmla="*/ 139 w 920"/>
                  <a:gd name="T7" fmla="*/ 394 h 651"/>
                  <a:gd name="T8" fmla="*/ 73 w 920"/>
                  <a:gd name="T9" fmla="*/ 651 h 651"/>
                  <a:gd name="T10" fmla="*/ 345 w 920"/>
                  <a:gd name="T11" fmla="*/ 394 h 651"/>
                  <a:gd name="T12" fmla="*/ 920 w 920"/>
                  <a:gd name="T13" fmla="*/ 394 h 651"/>
                  <a:gd name="T14" fmla="*/ 920 w 920"/>
                  <a:gd name="T15" fmla="*/ 0 h 6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0" h="651">
                    <a:moveTo>
                      <a:pt x="920" y="0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139" y="394"/>
                    </a:lnTo>
                    <a:lnTo>
                      <a:pt x="73" y="651"/>
                    </a:lnTo>
                    <a:lnTo>
                      <a:pt x="345" y="394"/>
                    </a:lnTo>
                    <a:lnTo>
                      <a:pt x="920" y="394"/>
                    </a:lnTo>
                    <a:lnTo>
                      <a:pt x="920" y="0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Rectangle 147">
                <a:extLst>
                  <a:ext uri="{FF2B5EF4-FFF2-40B4-BE49-F238E27FC236}">
                    <a16:creationId xmlns:a16="http://schemas.microsoft.com/office/drawing/2014/main" id="{FD6B8510-795B-443C-93E3-0E14D073F78C}"/>
                  </a:ext>
                </a:extLst>
              </p:cNvPr>
              <p:cNvSpPr/>
              <p:nvPr/>
            </p:nvSpPr>
            <p:spPr>
              <a:xfrm>
                <a:off x="3668777" y="1957658"/>
                <a:ext cx="368490" cy="13505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000" b="1" dirty="0">
                    <a:solidFill>
                      <a:schemeClr val="bg1"/>
                    </a:solidFill>
                    <a:latin typeface="Raleway "/>
                  </a:rPr>
                  <a:t>75/95%</a:t>
                </a:r>
              </a:p>
            </p:txBody>
          </p:sp>
        </p:grp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847368F9-DC5B-46BD-88A0-601C2BF47FD8}"/>
                </a:ext>
              </a:extLst>
            </p:cNvPr>
            <p:cNvGrpSpPr/>
            <p:nvPr/>
          </p:nvGrpSpPr>
          <p:grpSpPr>
            <a:xfrm>
              <a:off x="8227241" y="4137968"/>
              <a:ext cx="2263860" cy="230832"/>
              <a:chOff x="5467259" y="4271318"/>
              <a:chExt cx="2263860" cy="230832"/>
            </a:xfrm>
          </p:grpSpPr>
          <p:sp>
            <p:nvSpPr>
              <p:cNvPr id="141" name="Rectangle 16">
                <a:extLst>
                  <a:ext uri="{FF2B5EF4-FFF2-40B4-BE49-F238E27FC236}">
                    <a16:creationId xmlns:a16="http://schemas.microsoft.com/office/drawing/2014/main" id="{35F24282-703A-4E86-99A0-F8F396D338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86712" y="4313409"/>
                <a:ext cx="143866" cy="14665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Rectangle 15">
                <a:extLst>
                  <a:ext uri="{FF2B5EF4-FFF2-40B4-BE49-F238E27FC236}">
                    <a16:creationId xmlns:a16="http://schemas.microsoft.com/office/drawing/2014/main" id="{41DDE3C5-1493-4574-81BC-E1E32533D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67259" y="4313409"/>
                <a:ext cx="142010" cy="1466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Rectangle 142">
                <a:extLst>
                  <a:ext uri="{FF2B5EF4-FFF2-40B4-BE49-F238E27FC236}">
                    <a16:creationId xmlns:a16="http://schemas.microsoft.com/office/drawing/2014/main" id="{52603CBE-F25F-441F-A8D5-A88510DF0381}"/>
                  </a:ext>
                </a:extLst>
              </p:cNvPr>
              <p:cNvSpPr/>
              <p:nvPr/>
            </p:nvSpPr>
            <p:spPr>
              <a:xfrm>
                <a:off x="5568137" y="4271318"/>
                <a:ext cx="1029449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Raleway 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One</a:t>
                </a:r>
              </a:p>
            </p:txBody>
          </p:sp>
          <p:sp>
            <p:nvSpPr>
              <p:cNvPr id="144" name="Rectangle 143">
                <a:extLst>
                  <a:ext uri="{FF2B5EF4-FFF2-40B4-BE49-F238E27FC236}">
                    <a16:creationId xmlns:a16="http://schemas.microsoft.com/office/drawing/2014/main" id="{33BC9033-0649-4837-BCC2-665CF12CBEA4}"/>
                  </a:ext>
                </a:extLst>
              </p:cNvPr>
              <p:cNvSpPr/>
              <p:nvPr/>
            </p:nvSpPr>
            <p:spPr>
              <a:xfrm>
                <a:off x="6698464" y="4271318"/>
                <a:ext cx="1032655" cy="2308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900" b="1" dirty="0">
                    <a:solidFill>
                      <a:schemeClr val="bg1"/>
                    </a:solidFill>
                    <a:latin typeface="Raleway "/>
                    <a:ea typeface="Open Sans" panose="020B0606030504020204" pitchFamily="34" charset="0"/>
                    <a:cs typeface="Open Sans" panose="020B0606030504020204" pitchFamily="34" charset="0"/>
                  </a:rPr>
                  <a:t>Color Fact Two</a:t>
                </a:r>
              </a:p>
            </p:txBody>
          </p:sp>
        </p:grp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8AE5D018-15E5-4DE3-94A5-683E2A9E4045}"/>
                </a:ext>
              </a:extLst>
            </p:cNvPr>
            <p:cNvSpPr/>
            <p:nvPr/>
          </p:nvSpPr>
          <p:spPr>
            <a:xfrm>
              <a:off x="8132440" y="4601915"/>
              <a:ext cx="2106667" cy="4154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100" b="1" dirty="0">
                  <a:solidFill>
                    <a:schemeClr val="bg1"/>
                  </a:solidFill>
                  <a:latin typeface="Raleway "/>
                  <a:ea typeface="Open Sans" panose="020B0606030504020204" pitchFamily="34" charset="0"/>
                  <a:cs typeface="Open Sans" panose="020B0606030504020204" pitchFamily="34" charset="0"/>
                </a:rPr>
                <a:t>Ipsum dolor sit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109EF05A-5574-445F-B854-1C5BC725E72E}"/>
                </a:ext>
              </a:extLst>
            </p:cNvPr>
            <p:cNvSpPr txBox="1"/>
            <p:nvPr/>
          </p:nvSpPr>
          <p:spPr>
            <a:xfrm>
              <a:off x="8132440" y="5003790"/>
              <a:ext cx="2652012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Raleway 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597E55B6-2951-4AA6-ABF6-26D2BF8AF7E5}"/>
                </a:ext>
              </a:extLst>
            </p:cNvPr>
            <p:cNvSpPr txBox="1"/>
            <p:nvPr/>
          </p:nvSpPr>
          <p:spPr>
            <a:xfrm>
              <a:off x="1013444" y="3066122"/>
              <a:ext cx="256655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300" dirty="0">
                  <a:solidFill>
                    <a:schemeClr val="bg1"/>
                  </a:solidFill>
                  <a:latin typeface="Raleway "/>
                  <a:ea typeface="Open Sans" panose="020B0606030504020204" pitchFamily="34" charset="0"/>
                  <a:cs typeface="Open Sans" panose="020B0606030504020204" pitchFamily="34" charset="0"/>
                </a:rPr>
                <a:t>Contrary to popular belief, to Lorem Ipsum is not simply and random dummy</a:t>
              </a:r>
            </a:p>
          </p:txBody>
        </p: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6BB1FFC7-4C60-4596-98D9-42CD7B210353}"/>
                </a:ext>
              </a:extLst>
            </p:cNvPr>
            <p:cNvGrpSpPr/>
            <p:nvPr/>
          </p:nvGrpSpPr>
          <p:grpSpPr>
            <a:xfrm>
              <a:off x="1097457" y="4065455"/>
              <a:ext cx="1928019" cy="700856"/>
              <a:chOff x="9232048" y="3376228"/>
              <a:chExt cx="1928019" cy="700856"/>
            </a:xfrm>
          </p:grpSpPr>
          <p:grpSp>
            <p:nvGrpSpPr>
              <p:cNvPr id="128" name="Group 127">
                <a:extLst>
                  <a:ext uri="{FF2B5EF4-FFF2-40B4-BE49-F238E27FC236}">
                    <a16:creationId xmlns:a16="http://schemas.microsoft.com/office/drawing/2014/main" id="{922ED7EF-EBC4-490D-97F5-2BE82324F2CB}"/>
                  </a:ext>
                </a:extLst>
              </p:cNvPr>
              <p:cNvGrpSpPr/>
              <p:nvPr/>
            </p:nvGrpSpPr>
            <p:grpSpPr>
              <a:xfrm>
                <a:off x="9232048" y="3479800"/>
                <a:ext cx="569913" cy="568325"/>
                <a:chOff x="9286875" y="3433763"/>
                <a:chExt cx="569913" cy="568325"/>
              </a:xfrm>
            </p:grpSpPr>
            <p:sp>
              <p:nvSpPr>
                <p:cNvPr id="132" name="Freeform 68">
                  <a:extLst>
                    <a:ext uri="{FF2B5EF4-FFF2-40B4-BE49-F238E27FC236}">
                      <a16:creationId xmlns:a16="http://schemas.microsoft.com/office/drawing/2014/main" id="{31875E5D-89C7-4E06-819B-8E6CB4043C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709988"/>
                  <a:ext cx="134938" cy="292100"/>
                </a:xfrm>
                <a:custGeom>
                  <a:avLst/>
                  <a:gdLst>
                    <a:gd name="T0" fmla="*/ 8 w 16"/>
                    <a:gd name="T1" fmla="*/ 35 h 35"/>
                    <a:gd name="T2" fmla="*/ 15 w 16"/>
                    <a:gd name="T3" fmla="*/ 26 h 35"/>
                    <a:gd name="T4" fmla="*/ 8 w 16"/>
                    <a:gd name="T5" fmla="*/ 0 h 35"/>
                    <a:gd name="T6" fmla="*/ 8 w 16"/>
                    <a:gd name="T7" fmla="*/ 0 h 35"/>
                    <a:gd name="T8" fmla="*/ 1 w 16"/>
                    <a:gd name="T9" fmla="*/ 26 h 35"/>
                    <a:gd name="T10" fmla="*/ 8 w 16"/>
                    <a:gd name="T11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35"/>
                      </a:moveTo>
                      <a:cubicBezTo>
                        <a:pt x="13" y="35"/>
                        <a:pt x="16" y="31"/>
                        <a:pt x="15" y="26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31"/>
                        <a:pt x="3" y="35"/>
                        <a:pt x="8" y="35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3" name="Freeform 69">
                  <a:extLst>
                    <a:ext uri="{FF2B5EF4-FFF2-40B4-BE49-F238E27FC236}">
                      <a16:creationId xmlns:a16="http://schemas.microsoft.com/office/drawing/2014/main" id="{3F1664BA-32AB-48E6-8E97-4FB27376D4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709988"/>
                  <a:ext cx="242888" cy="242888"/>
                </a:xfrm>
                <a:custGeom>
                  <a:avLst/>
                  <a:gdLst>
                    <a:gd name="T0" fmla="*/ 25 w 29"/>
                    <a:gd name="T1" fmla="*/ 25 h 29"/>
                    <a:gd name="T2" fmla="*/ 24 w 29"/>
                    <a:gd name="T3" fmla="*/ 13 h 29"/>
                    <a:gd name="T4" fmla="*/ 0 w 29"/>
                    <a:gd name="T5" fmla="*/ 0 h 29"/>
                    <a:gd name="T6" fmla="*/ 0 w 29"/>
                    <a:gd name="T7" fmla="*/ 0 h 29"/>
                    <a:gd name="T8" fmla="*/ 14 w 29"/>
                    <a:gd name="T9" fmla="*/ 24 h 29"/>
                    <a:gd name="T10" fmla="*/ 25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25"/>
                      </a:moveTo>
                      <a:cubicBezTo>
                        <a:pt x="29" y="22"/>
                        <a:pt x="28" y="16"/>
                        <a:pt x="24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6" y="28"/>
                        <a:pt x="22" y="29"/>
                        <a:pt x="25" y="25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4" name="Freeform 70">
                  <a:extLst>
                    <a:ext uri="{FF2B5EF4-FFF2-40B4-BE49-F238E27FC236}">
                      <a16:creationId xmlns:a16="http://schemas.microsoft.com/office/drawing/2014/main" id="{6EF7EABD-3AF4-4DD7-AAB9-64961608CD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651250"/>
                  <a:ext cx="293688" cy="133350"/>
                </a:xfrm>
                <a:custGeom>
                  <a:avLst/>
                  <a:gdLst>
                    <a:gd name="T0" fmla="*/ 35 w 35"/>
                    <a:gd name="T1" fmla="*/ 8 h 16"/>
                    <a:gd name="T2" fmla="*/ 26 w 35"/>
                    <a:gd name="T3" fmla="*/ 1 h 16"/>
                    <a:gd name="T4" fmla="*/ 0 w 35"/>
                    <a:gd name="T5" fmla="*/ 8 h 16"/>
                    <a:gd name="T6" fmla="*/ 0 w 35"/>
                    <a:gd name="T7" fmla="*/ 8 h 16"/>
                    <a:gd name="T8" fmla="*/ 26 w 35"/>
                    <a:gd name="T9" fmla="*/ 15 h 16"/>
                    <a:gd name="T10" fmla="*/ 35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35" y="8"/>
                      </a:moveTo>
                      <a:cubicBezTo>
                        <a:pt x="35" y="3"/>
                        <a:pt x="31" y="0"/>
                        <a:pt x="26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1" y="16"/>
                        <a:pt x="35" y="13"/>
                        <a:pt x="35" y="8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5" name="Freeform 71">
                  <a:extLst>
                    <a:ext uri="{FF2B5EF4-FFF2-40B4-BE49-F238E27FC236}">
                      <a16:creationId xmlns:a16="http://schemas.microsoft.com/office/drawing/2014/main" id="{A174045B-D31A-4F69-AE5D-8753821910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482975"/>
                  <a:ext cx="242888" cy="242888"/>
                </a:xfrm>
                <a:custGeom>
                  <a:avLst/>
                  <a:gdLst>
                    <a:gd name="T0" fmla="*/ 25 w 29"/>
                    <a:gd name="T1" fmla="*/ 4 h 29"/>
                    <a:gd name="T2" fmla="*/ 14 w 29"/>
                    <a:gd name="T3" fmla="*/ 5 h 29"/>
                    <a:gd name="T4" fmla="*/ 0 w 29"/>
                    <a:gd name="T5" fmla="*/ 29 h 29"/>
                    <a:gd name="T6" fmla="*/ 0 w 29"/>
                    <a:gd name="T7" fmla="*/ 29 h 29"/>
                    <a:gd name="T8" fmla="*/ 24 w 29"/>
                    <a:gd name="T9" fmla="*/ 15 h 29"/>
                    <a:gd name="T10" fmla="*/ 25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4"/>
                      </a:moveTo>
                      <a:cubicBezTo>
                        <a:pt x="22" y="0"/>
                        <a:pt x="16" y="1"/>
                        <a:pt x="14" y="5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8" y="13"/>
                        <a:pt x="29" y="7"/>
                        <a:pt x="25" y="4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6" name="Freeform 72">
                  <a:extLst>
                    <a:ext uri="{FF2B5EF4-FFF2-40B4-BE49-F238E27FC236}">
                      <a16:creationId xmlns:a16="http://schemas.microsoft.com/office/drawing/2014/main" id="{C3A453F0-5215-49B4-B3CD-E09BEE7943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433763"/>
                  <a:ext cx="134938" cy="292100"/>
                </a:xfrm>
                <a:custGeom>
                  <a:avLst/>
                  <a:gdLst>
                    <a:gd name="T0" fmla="*/ 8 w 16"/>
                    <a:gd name="T1" fmla="*/ 0 h 35"/>
                    <a:gd name="T2" fmla="*/ 1 w 16"/>
                    <a:gd name="T3" fmla="*/ 9 h 35"/>
                    <a:gd name="T4" fmla="*/ 8 w 16"/>
                    <a:gd name="T5" fmla="*/ 35 h 35"/>
                    <a:gd name="T6" fmla="*/ 8 w 16"/>
                    <a:gd name="T7" fmla="*/ 35 h 35"/>
                    <a:gd name="T8" fmla="*/ 15 w 16"/>
                    <a:gd name="T9" fmla="*/ 9 h 35"/>
                    <a:gd name="T10" fmla="*/ 8 w 16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0"/>
                      </a:moveTo>
                      <a:cubicBezTo>
                        <a:pt x="3" y="0"/>
                        <a:pt x="0" y="4"/>
                        <a:pt x="1" y="9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4"/>
                        <a:pt x="13" y="0"/>
                        <a:pt x="8" y="0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7" name="Freeform 73">
                  <a:extLst>
                    <a:ext uri="{FF2B5EF4-FFF2-40B4-BE49-F238E27FC236}">
                      <a16:creationId xmlns:a16="http://schemas.microsoft.com/office/drawing/2014/main" id="{3720B9DB-F4F0-49ED-A615-456DB2980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482975"/>
                  <a:ext cx="242888" cy="242888"/>
                </a:xfrm>
                <a:custGeom>
                  <a:avLst/>
                  <a:gdLst>
                    <a:gd name="T0" fmla="*/ 4 w 29"/>
                    <a:gd name="T1" fmla="*/ 4 h 29"/>
                    <a:gd name="T2" fmla="*/ 5 w 29"/>
                    <a:gd name="T3" fmla="*/ 15 h 29"/>
                    <a:gd name="T4" fmla="*/ 29 w 29"/>
                    <a:gd name="T5" fmla="*/ 29 h 29"/>
                    <a:gd name="T6" fmla="*/ 29 w 29"/>
                    <a:gd name="T7" fmla="*/ 29 h 29"/>
                    <a:gd name="T8" fmla="*/ 16 w 29"/>
                    <a:gd name="T9" fmla="*/ 5 h 29"/>
                    <a:gd name="T10" fmla="*/ 4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4"/>
                      </a:moveTo>
                      <a:cubicBezTo>
                        <a:pt x="0" y="7"/>
                        <a:pt x="1" y="13"/>
                        <a:pt x="5" y="15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3" y="1"/>
                        <a:pt x="7" y="0"/>
                        <a:pt x="4" y="4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8" name="Freeform 74">
                  <a:extLst>
                    <a:ext uri="{FF2B5EF4-FFF2-40B4-BE49-F238E27FC236}">
                      <a16:creationId xmlns:a16="http://schemas.microsoft.com/office/drawing/2014/main" id="{E6788384-288E-4EDC-9774-07C18F58AC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6875" y="3651250"/>
                  <a:ext cx="293688" cy="133350"/>
                </a:xfrm>
                <a:custGeom>
                  <a:avLst/>
                  <a:gdLst>
                    <a:gd name="T0" fmla="*/ 0 w 35"/>
                    <a:gd name="T1" fmla="*/ 8 h 16"/>
                    <a:gd name="T2" fmla="*/ 9 w 35"/>
                    <a:gd name="T3" fmla="*/ 15 h 16"/>
                    <a:gd name="T4" fmla="*/ 35 w 35"/>
                    <a:gd name="T5" fmla="*/ 8 h 16"/>
                    <a:gd name="T6" fmla="*/ 35 w 35"/>
                    <a:gd name="T7" fmla="*/ 8 h 16"/>
                    <a:gd name="T8" fmla="*/ 9 w 35"/>
                    <a:gd name="T9" fmla="*/ 1 h 16"/>
                    <a:gd name="T10" fmla="*/ 0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0" y="8"/>
                      </a:moveTo>
                      <a:cubicBezTo>
                        <a:pt x="0" y="13"/>
                        <a:pt x="4" y="16"/>
                        <a:pt x="9" y="15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0"/>
                        <a:pt x="0" y="3"/>
                        <a:pt x="0" y="8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39" name="Freeform 75">
                  <a:extLst>
                    <a:ext uri="{FF2B5EF4-FFF2-40B4-BE49-F238E27FC236}">
                      <a16:creationId xmlns:a16="http://schemas.microsoft.com/office/drawing/2014/main" id="{5DF05FF9-D77B-4BDE-8545-228F9A55F3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709988"/>
                  <a:ext cx="242888" cy="242888"/>
                </a:xfrm>
                <a:custGeom>
                  <a:avLst/>
                  <a:gdLst>
                    <a:gd name="T0" fmla="*/ 4 w 29"/>
                    <a:gd name="T1" fmla="*/ 25 h 29"/>
                    <a:gd name="T2" fmla="*/ 16 w 29"/>
                    <a:gd name="T3" fmla="*/ 24 h 29"/>
                    <a:gd name="T4" fmla="*/ 29 w 29"/>
                    <a:gd name="T5" fmla="*/ 0 h 29"/>
                    <a:gd name="T6" fmla="*/ 29 w 29"/>
                    <a:gd name="T7" fmla="*/ 0 h 29"/>
                    <a:gd name="T8" fmla="*/ 5 w 29"/>
                    <a:gd name="T9" fmla="*/ 13 h 29"/>
                    <a:gd name="T10" fmla="*/ 4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25"/>
                      </a:moveTo>
                      <a:cubicBezTo>
                        <a:pt x="7" y="29"/>
                        <a:pt x="13" y="28"/>
                        <a:pt x="16" y="24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6"/>
                        <a:pt x="0" y="22"/>
                        <a:pt x="4" y="25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0" name="Oval 76">
                  <a:extLst>
                    <a:ext uri="{FF2B5EF4-FFF2-40B4-BE49-F238E27FC236}">
                      <a16:creationId xmlns:a16="http://schemas.microsoft.com/office/drawing/2014/main" id="{E2842A8C-4C4A-4BFE-82EF-476489CE2C3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88475" y="3533775"/>
                  <a:ext cx="366713" cy="36830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29" name="Group 128">
                <a:extLst>
                  <a:ext uri="{FF2B5EF4-FFF2-40B4-BE49-F238E27FC236}">
                    <a16:creationId xmlns:a16="http://schemas.microsoft.com/office/drawing/2014/main" id="{C0880D5A-DC0D-42B6-AE49-2177F8E872EF}"/>
                  </a:ext>
                </a:extLst>
              </p:cNvPr>
              <p:cNvGrpSpPr/>
              <p:nvPr/>
            </p:nvGrpSpPr>
            <p:grpSpPr>
              <a:xfrm>
                <a:off x="9909618" y="3376228"/>
                <a:ext cx="1250449" cy="700856"/>
                <a:chOff x="9519152" y="3025166"/>
                <a:chExt cx="1250449" cy="700856"/>
              </a:xfrm>
            </p:grpSpPr>
            <p:sp>
              <p:nvSpPr>
                <p:cNvPr id="130" name="TextBox 129">
                  <a:extLst>
                    <a:ext uri="{FF2B5EF4-FFF2-40B4-BE49-F238E27FC236}">
                      <a16:creationId xmlns:a16="http://schemas.microsoft.com/office/drawing/2014/main" id="{5DB2B566-7601-499F-8C42-2A1D8A9DEEBE}"/>
                    </a:ext>
                  </a:extLst>
                </p:cNvPr>
                <p:cNvSpPr txBox="1"/>
                <p:nvPr/>
              </p:nvSpPr>
              <p:spPr>
                <a:xfrm>
                  <a:off x="9519152" y="3025166"/>
                  <a:ext cx="107369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>
                      <a:solidFill>
                        <a:schemeClr val="bg1"/>
                      </a:solidFill>
                      <a:latin typeface="Raleway 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300.8K</a:t>
                  </a:r>
                </a:p>
              </p:txBody>
            </p:sp>
            <p:sp>
              <p:nvSpPr>
                <p:cNvPr id="131" name="TextBox 130">
                  <a:extLst>
                    <a:ext uri="{FF2B5EF4-FFF2-40B4-BE49-F238E27FC236}">
                      <a16:creationId xmlns:a16="http://schemas.microsoft.com/office/drawing/2014/main" id="{D06BA779-1B52-4125-B9EA-9BBE152BD849}"/>
                    </a:ext>
                  </a:extLst>
                </p:cNvPr>
                <p:cNvSpPr txBox="1"/>
                <p:nvPr/>
              </p:nvSpPr>
              <p:spPr>
                <a:xfrm>
                  <a:off x="9519153" y="3325912"/>
                  <a:ext cx="125044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Raleway 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</a:t>
                  </a:r>
                </a:p>
              </p:txBody>
            </p:sp>
          </p:grpSp>
        </p:grpSp>
        <p:grpSp>
          <p:nvGrpSpPr>
            <p:cNvPr id="113" name="Group 112">
              <a:extLst>
                <a:ext uri="{FF2B5EF4-FFF2-40B4-BE49-F238E27FC236}">
                  <a16:creationId xmlns:a16="http://schemas.microsoft.com/office/drawing/2014/main" id="{7C21E009-AD55-49D2-8979-F881A279284D}"/>
                </a:ext>
              </a:extLst>
            </p:cNvPr>
            <p:cNvGrpSpPr/>
            <p:nvPr/>
          </p:nvGrpSpPr>
          <p:grpSpPr>
            <a:xfrm>
              <a:off x="1097457" y="5010820"/>
              <a:ext cx="1928019" cy="700856"/>
              <a:chOff x="9232048" y="3376228"/>
              <a:chExt cx="1928019" cy="700856"/>
            </a:xfrm>
          </p:grpSpPr>
          <p:grpSp>
            <p:nvGrpSpPr>
              <p:cNvPr id="115" name="Group 114">
                <a:extLst>
                  <a:ext uri="{FF2B5EF4-FFF2-40B4-BE49-F238E27FC236}">
                    <a16:creationId xmlns:a16="http://schemas.microsoft.com/office/drawing/2014/main" id="{7CCD76B9-FF75-47C1-A73A-601345B466C6}"/>
                  </a:ext>
                </a:extLst>
              </p:cNvPr>
              <p:cNvGrpSpPr/>
              <p:nvPr/>
            </p:nvGrpSpPr>
            <p:grpSpPr>
              <a:xfrm>
                <a:off x="9232048" y="3479800"/>
                <a:ext cx="569913" cy="568325"/>
                <a:chOff x="9286875" y="3433763"/>
                <a:chExt cx="569913" cy="568325"/>
              </a:xfrm>
            </p:grpSpPr>
            <p:sp>
              <p:nvSpPr>
                <p:cNvPr id="119" name="Freeform 68">
                  <a:extLst>
                    <a:ext uri="{FF2B5EF4-FFF2-40B4-BE49-F238E27FC236}">
                      <a16:creationId xmlns:a16="http://schemas.microsoft.com/office/drawing/2014/main" id="{9203C5C3-6C3A-4E83-8398-9F41D88C1E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709988"/>
                  <a:ext cx="134938" cy="292100"/>
                </a:xfrm>
                <a:custGeom>
                  <a:avLst/>
                  <a:gdLst>
                    <a:gd name="T0" fmla="*/ 8 w 16"/>
                    <a:gd name="T1" fmla="*/ 35 h 35"/>
                    <a:gd name="T2" fmla="*/ 15 w 16"/>
                    <a:gd name="T3" fmla="*/ 26 h 35"/>
                    <a:gd name="T4" fmla="*/ 8 w 16"/>
                    <a:gd name="T5" fmla="*/ 0 h 35"/>
                    <a:gd name="T6" fmla="*/ 8 w 16"/>
                    <a:gd name="T7" fmla="*/ 0 h 35"/>
                    <a:gd name="T8" fmla="*/ 1 w 16"/>
                    <a:gd name="T9" fmla="*/ 26 h 35"/>
                    <a:gd name="T10" fmla="*/ 8 w 16"/>
                    <a:gd name="T11" fmla="*/ 3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35"/>
                      </a:moveTo>
                      <a:cubicBezTo>
                        <a:pt x="13" y="35"/>
                        <a:pt x="16" y="31"/>
                        <a:pt x="15" y="26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1" y="26"/>
                        <a:pt x="1" y="26"/>
                        <a:pt x="1" y="26"/>
                      </a:cubicBezTo>
                      <a:cubicBezTo>
                        <a:pt x="0" y="31"/>
                        <a:pt x="3" y="35"/>
                        <a:pt x="8" y="3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69">
                  <a:extLst>
                    <a:ext uri="{FF2B5EF4-FFF2-40B4-BE49-F238E27FC236}">
                      <a16:creationId xmlns:a16="http://schemas.microsoft.com/office/drawing/2014/main" id="{6F43BA1B-7A8F-4230-85BF-847C29AAC4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709988"/>
                  <a:ext cx="242888" cy="242888"/>
                </a:xfrm>
                <a:custGeom>
                  <a:avLst/>
                  <a:gdLst>
                    <a:gd name="T0" fmla="*/ 25 w 29"/>
                    <a:gd name="T1" fmla="*/ 25 h 29"/>
                    <a:gd name="T2" fmla="*/ 24 w 29"/>
                    <a:gd name="T3" fmla="*/ 13 h 29"/>
                    <a:gd name="T4" fmla="*/ 0 w 29"/>
                    <a:gd name="T5" fmla="*/ 0 h 29"/>
                    <a:gd name="T6" fmla="*/ 0 w 29"/>
                    <a:gd name="T7" fmla="*/ 0 h 29"/>
                    <a:gd name="T8" fmla="*/ 14 w 29"/>
                    <a:gd name="T9" fmla="*/ 24 h 29"/>
                    <a:gd name="T10" fmla="*/ 25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25"/>
                      </a:moveTo>
                      <a:cubicBezTo>
                        <a:pt x="29" y="22"/>
                        <a:pt x="28" y="16"/>
                        <a:pt x="24" y="1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4" y="24"/>
                        <a:pt x="14" y="24"/>
                        <a:pt x="14" y="24"/>
                      </a:cubicBezTo>
                      <a:cubicBezTo>
                        <a:pt x="16" y="28"/>
                        <a:pt x="22" y="29"/>
                        <a:pt x="25" y="2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1" name="Freeform 70">
                  <a:extLst>
                    <a:ext uri="{FF2B5EF4-FFF2-40B4-BE49-F238E27FC236}">
                      <a16:creationId xmlns:a16="http://schemas.microsoft.com/office/drawing/2014/main" id="{32002918-DD6C-4AF8-B0A8-AE529DBE06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651250"/>
                  <a:ext cx="293688" cy="133350"/>
                </a:xfrm>
                <a:custGeom>
                  <a:avLst/>
                  <a:gdLst>
                    <a:gd name="T0" fmla="*/ 35 w 35"/>
                    <a:gd name="T1" fmla="*/ 8 h 16"/>
                    <a:gd name="T2" fmla="*/ 26 w 35"/>
                    <a:gd name="T3" fmla="*/ 1 h 16"/>
                    <a:gd name="T4" fmla="*/ 0 w 35"/>
                    <a:gd name="T5" fmla="*/ 8 h 16"/>
                    <a:gd name="T6" fmla="*/ 0 w 35"/>
                    <a:gd name="T7" fmla="*/ 8 h 16"/>
                    <a:gd name="T8" fmla="*/ 26 w 35"/>
                    <a:gd name="T9" fmla="*/ 15 h 16"/>
                    <a:gd name="T10" fmla="*/ 35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35" y="8"/>
                      </a:moveTo>
                      <a:cubicBezTo>
                        <a:pt x="35" y="3"/>
                        <a:pt x="31" y="0"/>
                        <a:pt x="26" y="1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6" y="15"/>
                        <a:pt x="26" y="15"/>
                        <a:pt x="26" y="15"/>
                      </a:cubicBezTo>
                      <a:cubicBezTo>
                        <a:pt x="31" y="16"/>
                        <a:pt x="35" y="13"/>
                        <a:pt x="35" y="8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2" name="Freeform 71">
                  <a:extLst>
                    <a:ext uri="{FF2B5EF4-FFF2-40B4-BE49-F238E27FC236}">
                      <a16:creationId xmlns:a16="http://schemas.microsoft.com/office/drawing/2014/main" id="{67C843FE-AEEC-4835-8984-E316A391DE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63100" y="3482975"/>
                  <a:ext cx="242888" cy="242888"/>
                </a:xfrm>
                <a:custGeom>
                  <a:avLst/>
                  <a:gdLst>
                    <a:gd name="T0" fmla="*/ 25 w 29"/>
                    <a:gd name="T1" fmla="*/ 4 h 29"/>
                    <a:gd name="T2" fmla="*/ 14 w 29"/>
                    <a:gd name="T3" fmla="*/ 5 h 29"/>
                    <a:gd name="T4" fmla="*/ 0 w 29"/>
                    <a:gd name="T5" fmla="*/ 29 h 29"/>
                    <a:gd name="T6" fmla="*/ 0 w 29"/>
                    <a:gd name="T7" fmla="*/ 29 h 29"/>
                    <a:gd name="T8" fmla="*/ 24 w 29"/>
                    <a:gd name="T9" fmla="*/ 15 h 29"/>
                    <a:gd name="T10" fmla="*/ 25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25" y="4"/>
                      </a:moveTo>
                      <a:cubicBezTo>
                        <a:pt x="22" y="0"/>
                        <a:pt x="16" y="1"/>
                        <a:pt x="14" y="5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0" y="29"/>
                        <a:pt x="0" y="29"/>
                        <a:pt x="0" y="29"/>
                      </a:cubicBezTo>
                      <a:cubicBezTo>
                        <a:pt x="24" y="15"/>
                        <a:pt x="24" y="15"/>
                        <a:pt x="24" y="15"/>
                      </a:cubicBezTo>
                      <a:cubicBezTo>
                        <a:pt x="28" y="13"/>
                        <a:pt x="29" y="7"/>
                        <a:pt x="25" y="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3" name="Freeform 72">
                  <a:extLst>
                    <a:ext uri="{FF2B5EF4-FFF2-40B4-BE49-F238E27FC236}">
                      <a16:creationId xmlns:a16="http://schemas.microsoft.com/office/drawing/2014/main" id="{7DB52332-A983-415C-A96F-79BB279A3B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504363" y="3433763"/>
                  <a:ext cx="134938" cy="292100"/>
                </a:xfrm>
                <a:custGeom>
                  <a:avLst/>
                  <a:gdLst>
                    <a:gd name="T0" fmla="*/ 8 w 16"/>
                    <a:gd name="T1" fmla="*/ 0 h 35"/>
                    <a:gd name="T2" fmla="*/ 1 w 16"/>
                    <a:gd name="T3" fmla="*/ 9 h 35"/>
                    <a:gd name="T4" fmla="*/ 8 w 16"/>
                    <a:gd name="T5" fmla="*/ 35 h 35"/>
                    <a:gd name="T6" fmla="*/ 8 w 16"/>
                    <a:gd name="T7" fmla="*/ 35 h 35"/>
                    <a:gd name="T8" fmla="*/ 15 w 16"/>
                    <a:gd name="T9" fmla="*/ 9 h 35"/>
                    <a:gd name="T10" fmla="*/ 8 w 16"/>
                    <a:gd name="T11" fmla="*/ 0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6" h="35">
                      <a:moveTo>
                        <a:pt x="8" y="0"/>
                      </a:moveTo>
                      <a:cubicBezTo>
                        <a:pt x="3" y="0"/>
                        <a:pt x="0" y="4"/>
                        <a:pt x="1" y="9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8" y="35"/>
                        <a:pt x="8" y="35"/>
                        <a:pt x="8" y="35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6" y="4"/>
                        <a:pt x="13" y="0"/>
                        <a:pt x="8" y="0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4" name="Freeform 73">
                  <a:extLst>
                    <a:ext uri="{FF2B5EF4-FFF2-40B4-BE49-F238E27FC236}">
                      <a16:creationId xmlns:a16="http://schemas.microsoft.com/office/drawing/2014/main" id="{6A72C295-8083-4C1E-828D-59F163CC9E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482975"/>
                  <a:ext cx="242888" cy="242888"/>
                </a:xfrm>
                <a:custGeom>
                  <a:avLst/>
                  <a:gdLst>
                    <a:gd name="T0" fmla="*/ 4 w 29"/>
                    <a:gd name="T1" fmla="*/ 4 h 29"/>
                    <a:gd name="T2" fmla="*/ 5 w 29"/>
                    <a:gd name="T3" fmla="*/ 15 h 29"/>
                    <a:gd name="T4" fmla="*/ 29 w 29"/>
                    <a:gd name="T5" fmla="*/ 29 h 29"/>
                    <a:gd name="T6" fmla="*/ 29 w 29"/>
                    <a:gd name="T7" fmla="*/ 29 h 29"/>
                    <a:gd name="T8" fmla="*/ 16 w 29"/>
                    <a:gd name="T9" fmla="*/ 5 h 29"/>
                    <a:gd name="T10" fmla="*/ 4 w 29"/>
                    <a:gd name="T11" fmla="*/ 4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4"/>
                      </a:moveTo>
                      <a:cubicBezTo>
                        <a:pt x="0" y="7"/>
                        <a:pt x="1" y="13"/>
                        <a:pt x="5" y="15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29" y="29"/>
                        <a:pt x="29" y="29"/>
                        <a:pt x="29" y="29"/>
                      </a:cubicBezTo>
                      <a:cubicBezTo>
                        <a:pt x="16" y="5"/>
                        <a:pt x="16" y="5"/>
                        <a:pt x="16" y="5"/>
                      </a:cubicBezTo>
                      <a:cubicBezTo>
                        <a:pt x="13" y="1"/>
                        <a:pt x="7" y="0"/>
                        <a:pt x="4" y="4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5" name="Freeform 74">
                  <a:extLst>
                    <a:ext uri="{FF2B5EF4-FFF2-40B4-BE49-F238E27FC236}">
                      <a16:creationId xmlns:a16="http://schemas.microsoft.com/office/drawing/2014/main" id="{7E4A3579-60DC-47AB-A631-CDB73D2D48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286875" y="3651250"/>
                  <a:ext cx="293688" cy="133350"/>
                </a:xfrm>
                <a:custGeom>
                  <a:avLst/>
                  <a:gdLst>
                    <a:gd name="T0" fmla="*/ 0 w 35"/>
                    <a:gd name="T1" fmla="*/ 8 h 16"/>
                    <a:gd name="T2" fmla="*/ 9 w 35"/>
                    <a:gd name="T3" fmla="*/ 15 h 16"/>
                    <a:gd name="T4" fmla="*/ 35 w 35"/>
                    <a:gd name="T5" fmla="*/ 8 h 16"/>
                    <a:gd name="T6" fmla="*/ 35 w 35"/>
                    <a:gd name="T7" fmla="*/ 8 h 16"/>
                    <a:gd name="T8" fmla="*/ 9 w 35"/>
                    <a:gd name="T9" fmla="*/ 1 h 16"/>
                    <a:gd name="T10" fmla="*/ 0 w 35"/>
                    <a:gd name="T11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35" h="16">
                      <a:moveTo>
                        <a:pt x="0" y="8"/>
                      </a:moveTo>
                      <a:cubicBezTo>
                        <a:pt x="0" y="13"/>
                        <a:pt x="4" y="16"/>
                        <a:pt x="9" y="15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4" y="0"/>
                        <a:pt x="0" y="3"/>
                        <a:pt x="0" y="8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75">
                  <a:extLst>
                    <a:ext uri="{FF2B5EF4-FFF2-40B4-BE49-F238E27FC236}">
                      <a16:creationId xmlns:a16="http://schemas.microsoft.com/office/drawing/2014/main" id="{B41EBA31-0E18-45A2-B81F-8A860819B8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337675" y="3709988"/>
                  <a:ext cx="242888" cy="242888"/>
                </a:xfrm>
                <a:custGeom>
                  <a:avLst/>
                  <a:gdLst>
                    <a:gd name="T0" fmla="*/ 4 w 29"/>
                    <a:gd name="T1" fmla="*/ 25 h 29"/>
                    <a:gd name="T2" fmla="*/ 16 w 29"/>
                    <a:gd name="T3" fmla="*/ 24 h 29"/>
                    <a:gd name="T4" fmla="*/ 29 w 29"/>
                    <a:gd name="T5" fmla="*/ 0 h 29"/>
                    <a:gd name="T6" fmla="*/ 29 w 29"/>
                    <a:gd name="T7" fmla="*/ 0 h 29"/>
                    <a:gd name="T8" fmla="*/ 5 w 29"/>
                    <a:gd name="T9" fmla="*/ 13 h 29"/>
                    <a:gd name="T10" fmla="*/ 4 w 29"/>
                    <a:gd name="T11" fmla="*/ 25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9" h="29">
                      <a:moveTo>
                        <a:pt x="4" y="25"/>
                      </a:moveTo>
                      <a:cubicBezTo>
                        <a:pt x="7" y="29"/>
                        <a:pt x="13" y="28"/>
                        <a:pt x="16" y="24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29" y="0"/>
                        <a:pt x="29" y="0"/>
                        <a:pt x="29" y="0"/>
                      </a:cubicBezTo>
                      <a:cubicBezTo>
                        <a:pt x="5" y="13"/>
                        <a:pt x="5" y="13"/>
                        <a:pt x="5" y="13"/>
                      </a:cubicBezTo>
                      <a:cubicBezTo>
                        <a:pt x="1" y="16"/>
                        <a:pt x="0" y="22"/>
                        <a:pt x="4" y="25"/>
                      </a:cubicBezTo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7" name="Oval 76">
                  <a:extLst>
                    <a:ext uri="{FF2B5EF4-FFF2-40B4-BE49-F238E27FC236}">
                      <a16:creationId xmlns:a16="http://schemas.microsoft.com/office/drawing/2014/main" id="{AD20D5BB-AC4D-4C9A-84E7-958C232637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9388475" y="3533775"/>
                  <a:ext cx="366713" cy="368300"/>
                </a:xfrm>
                <a:prstGeom prst="ellipse">
                  <a:avLst/>
                </a:prstGeom>
                <a:solidFill>
                  <a:schemeClr val="accent4">
                    <a:lumMod val="75000"/>
                  </a:schemeClr>
                </a:solidFill>
                <a:ln>
                  <a:noFill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16" name="Group 115">
                <a:extLst>
                  <a:ext uri="{FF2B5EF4-FFF2-40B4-BE49-F238E27FC236}">
                    <a16:creationId xmlns:a16="http://schemas.microsoft.com/office/drawing/2014/main" id="{AA30CDC5-4C00-4DFA-BA6A-EDB94124DCAC}"/>
                  </a:ext>
                </a:extLst>
              </p:cNvPr>
              <p:cNvGrpSpPr/>
              <p:nvPr/>
            </p:nvGrpSpPr>
            <p:grpSpPr>
              <a:xfrm>
                <a:off x="9909618" y="3376228"/>
                <a:ext cx="1250449" cy="700856"/>
                <a:chOff x="9519152" y="3025166"/>
                <a:chExt cx="1250449" cy="700856"/>
              </a:xfrm>
            </p:grpSpPr>
            <p:sp>
              <p:nvSpPr>
                <p:cNvPr id="117" name="TextBox 116">
                  <a:extLst>
                    <a:ext uri="{FF2B5EF4-FFF2-40B4-BE49-F238E27FC236}">
                      <a16:creationId xmlns:a16="http://schemas.microsoft.com/office/drawing/2014/main" id="{1DF995CC-207A-430C-82C1-B330D828A715}"/>
                    </a:ext>
                  </a:extLst>
                </p:cNvPr>
                <p:cNvSpPr txBox="1"/>
                <p:nvPr/>
              </p:nvSpPr>
              <p:spPr>
                <a:xfrm>
                  <a:off x="9519152" y="3025166"/>
                  <a:ext cx="107369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dirty="0">
                      <a:solidFill>
                        <a:schemeClr val="accent4"/>
                      </a:solidFill>
                      <a:latin typeface="Raleway "/>
                      <a:ea typeface="Open Sans Extrabold" panose="020B0906030804020204" pitchFamily="34" charset="0"/>
                      <a:cs typeface="Open Sans Extrabold" panose="020B0906030804020204" pitchFamily="34" charset="0"/>
                    </a:rPr>
                    <a:t>128.3K</a:t>
                  </a:r>
                </a:p>
              </p:txBody>
            </p:sp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61D35117-40ED-4995-B5C4-52DBC9FAAA21}"/>
                    </a:ext>
                  </a:extLst>
                </p:cNvPr>
                <p:cNvSpPr txBox="1"/>
                <p:nvPr/>
              </p:nvSpPr>
              <p:spPr>
                <a:xfrm>
                  <a:off x="9519153" y="3325912"/>
                  <a:ext cx="1250448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200"/>
                    </a:lnSpc>
                  </a:pPr>
                  <a:r>
                    <a:rPr lang="en-US" sz="900" dirty="0">
                      <a:solidFill>
                        <a:schemeClr val="bg1"/>
                      </a:solidFill>
                      <a:latin typeface="Raleway "/>
                      <a:ea typeface="Open Sans" panose="020B0606030504020204" pitchFamily="34" charset="0"/>
                      <a:cs typeface="Open Sans" panose="020B0606030504020204" pitchFamily="34" charset="0"/>
                    </a:rPr>
                    <a:t>Contrary to popular belief, Lorem Ipsum</a:t>
                  </a:r>
                </a:p>
              </p:txBody>
            </p:sp>
          </p:grpSp>
        </p:grp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69B7F5F3-3EBA-4FB8-93AF-AAB6B5A5E223}"/>
                </a:ext>
              </a:extLst>
            </p:cNvPr>
            <p:cNvCxnSpPr/>
            <p:nvPr/>
          </p:nvCxnSpPr>
          <p:spPr>
            <a:xfrm>
              <a:off x="1092399" y="4924694"/>
              <a:ext cx="1879899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2090970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>
            <a:extLst>
              <a:ext uri="{FF2B5EF4-FFF2-40B4-BE49-F238E27FC236}">
                <a16:creationId xmlns:a16="http://schemas.microsoft.com/office/drawing/2014/main" id="{5DB1F847-A6D7-46F9-A3B8-CB373ECB32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50000"/>
                  <a:alpha val="69000"/>
                </a:schemeClr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88ED13C-A79B-47F1-9DCA-6A0C59853D92}"/>
              </a:ext>
            </a:extLst>
          </p:cNvPr>
          <p:cNvSpPr txBox="1"/>
          <p:nvPr/>
        </p:nvSpPr>
        <p:spPr>
          <a:xfrm>
            <a:off x="-400852" y="6018836"/>
            <a:ext cx="13433509" cy="18439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500"/>
              </a:lnSpc>
            </a:pPr>
            <a:r>
              <a:rPr lang="en-US" sz="19500" dirty="0">
                <a:solidFill>
                  <a:schemeClr val="bg1">
                    <a:alpha val="10000"/>
                  </a:schemeClr>
                </a:solidFill>
                <a:latin typeface="Open Sans Extrabold" panose="020B0906030804020204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MAP-INFO</a:t>
            </a:r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A68E1175-7FB6-4638-A58E-A58E774BAAB4}"/>
              </a:ext>
            </a:extLst>
          </p:cNvPr>
          <p:cNvSpPr>
            <a:spLocks noEditPoints="1"/>
          </p:cNvSpPr>
          <p:nvPr/>
        </p:nvSpPr>
        <p:spPr bwMode="auto">
          <a:xfrm>
            <a:off x="1189704" y="963661"/>
            <a:ext cx="9989574" cy="4871684"/>
          </a:xfrm>
          <a:custGeom>
            <a:avLst/>
            <a:gdLst>
              <a:gd name="T0" fmla="*/ 4192 w 4482"/>
              <a:gd name="T1" fmla="*/ 2041 h 2191"/>
              <a:gd name="T2" fmla="*/ 3767 w 4482"/>
              <a:gd name="T3" fmla="*/ 1564 h 2191"/>
              <a:gd name="T4" fmla="*/ 3681 w 4482"/>
              <a:gd name="T5" fmla="*/ 1840 h 2191"/>
              <a:gd name="T6" fmla="*/ 3900 w 4482"/>
              <a:gd name="T7" fmla="*/ 1604 h 2191"/>
              <a:gd name="T8" fmla="*/ 3936 w 4482"/>
              <a:gd name="T9" fmla="*/ 1547 h 2191"/>
              <a:gd name="T10" fmla="*/ 3692 w 4482"/>
              <a:gd name="T11" fmla="*/ 1457 h 2191"/>
              <a:gd name="T12" fmla="*/ 3654 w 4482"/>
              <a:gd name="T13" fmla="*/ 1533 h 2191"/>
              <a:gd name="T14" fmla="*/ 3528 w 4482"/>
              <a:gd name="T15" fmla="*/ 1467 h 2191"/>
              <a:gd name="T16" fmla="*/ 3395 w 4482"/>
              <a:gd name="T17" fmla="*/ 1489 h 2191"/>
              <a:gd name="T18" fmla="*/ 3633 w 4482"/>
              <a:gd name="T19" fmla="*/ 1259 h 2191"/>
              <a:gd name="T20" fmla="*/ 3905 w 4482"/>
              <a:gd name="T21" fmla="*/ 829 h 2191"/>
              <a:gd name="T22" fmla="*/ 3864 w 4482"/>
              <a:gd name="T23" fmla="*/ 882 h 2191"/>
              <a:gd name="T24" fmla="*/ 3936 w 4482"/>
              <a:gd name="T25" fmla="*/ 232 h 2191"/>
              <a:gd name="T26" fmla="*/ 3357 w 4482"/>
              <a:gd name="T27" fmla="*/ 159 h 2191"/>
              <a:gd name="T28" fmla="*/ 3218 w 4482"/>
              <a:gd name="T29" fmla="*/ 73 h 2191"/>
              <a:gd name="T30" fmla="*/ 2811 w 4482"/>
              <a:gd name="T31" fmla="*/ 231 h 2191"/>
              <a:gd name="T32" fmla="*/ 2782 w 4482"/>
              <a:gd name="T33" fmla="*/ 79 h 2191"/>
              <a:gd name="T34" fmla="*/ 2294 w 4482"/>
              <a:gd name="T35" fmla="*/ 198 h 2191"/>
              <a:gd name="T36" fmla="*/ 4017 w 4482"/>
              <a:gd name="T37" fmla="*/ 582 h 2191"/>
              <a:gd name="T38" fmla="*/ 4153 w 4482"/>
              <a:gd name="T39" fmla="*/ 567 h 2191"/>
              <a:gd name="T40" fmla="*/ 4306 w 4482"/>
              <a:gd name="T41" fmla="*/ 368 h 2191"/>
              <a:gd name="T42" fmla="*/ 3813 w 4482"/>
              <a:gd name="T43" fmla="*/ 334 h 2191"/>
              <a:gd name="T44" fmla="*/ 3508 w 4482"/>
              <a:gd name="T45" fmla="*/ 218 h 2191"/>
              <a:gd name="T46" fmla="*/ 3075 w 4482"/>
              <a:gd name="T47" fmla="*/ 335 h 2191"/>
              <a:gd name="T48" fmla="*/ 2942 w 4482"/>
              <a:gd name="T49" fmla="*/ 327 h 2191"/>
              <a:gd name="T50" fmla="*/ 2648 w 4482"/>
              <a:gd name="T51" fmla="*/ 424 h 2191"/>
              <a:gd name="T52" fmla="*/ 2452 w 4482"/>
              <a:gd name="T53" fmla="*/ 349 h 2191"/>
              <a:gd name="T54" fmla="*/ 2198 w 4482"/>
              <a:gd name="T55" fmla="*/ 498 h 2191"/>
              <a:gd name="T56" fmla="*/ 2399 w 4482"/>
              <a:gd name="T57" fmla="*/ 453 h 2191"/>
              <a:gd name="T58" fmla="*/ 2225 w 4482"/>
              <a:gd name="T59" fmla="*/ 663 h 2191"/>
              <a:gd name="T60" fmla="*/ 1982 w 4482"/>
              <a:gd name="T61" fmla="*/ 918 h 2191"/>
              <a:gd name="T62" fmla="*/ 2260 w 4482"/>
              <a:gd name="T63" fmla="*/ 839 h 2191"/>
              <a:gd name="T64" fmla="*/ 2470 w 4482"/>
              <a:gd name="T65" fmla="*/ 950 h 2191"/>
              <a:gd name="T66" fmla="*/ 2697 w 4482"/>
              <a:gd name="T67" fmla="*/ 1241 h 2191"/>
              <a:gd name="T68" fmla="*/ 2936 w 4482"/>
              <a:gd name="T69" fmla="*/ 1111 h 2191"/>
              <a:gd name="T70" fmla="*/ 3312 w 4482"/>
              <a:gd name="T71" fmla="*/ 1213 h 2191"/>
              <a:gd name="T72" fmla="*/ 3456 w 4482"/>
              <a:gd name="T73" fmla="*/ 1147 h 2191"/>
              <a:gd name="T74" fmla="*/ 3672 w 4482"/>
              <a:gd name="T75" fmla="*/ 934 h 2191"/>
              <a:gd name="T76" fmla="*/ 3883 w 4482"/>
              <a:gd name="T77" fmla="*/ 688 h 2191"/>
              <a:gd name="T78" fmla="*/ 2061 w 4482"/>
              <a:gd name="T79" fmla="*/ 641 h 2191"/>
              <a:gd name="T80" fmla="*/ 2017 w 4482"/>
              <a:gd name="T81" fmla="*/ 670 h 2191"/>
              <a:gd name="T82" fmla="*/ 1886 w 4482"/>
              <a:gd name="T83" fmla="*/ 1167 h 2191"/>
              <a:gd name="T84" fmla="*/ 2525 w 4482"/>
              <a:gd name="T85" fmla="*/ 1675 h 2191"/>
              <a:gd name="T86" fmla="*/ 1205 w 4482"/>
              <a:gd name="T87" fmla="*/ 2174 h 2191"/>
              <a:gd name="T88" fmla="*/ 1460 w 4482"/>
              <a:gd name="T89" fmla="*/ 1823 h 2191"/>
              <a:gd name="T90" fmla="*/ 1458 w 4482"/>
              <a:gd name="T91" fmla="*/ 1380 h 2191"/>
              <a:gd name="T92" fmla="*/ 1079 w 4482"/>
              <a:gd name="T93" fmla="*/ 1468 h 2191"/>
              <a:gd name="T94" fmla="*/ 1169 w 4482"/>
              <a:gd name="T95" fmla="*/ 2023 h 2191"/>
              <a:gd name="T96" fmla="*/ 1303 w 4482"/>
              <a:gd name="T97" fmla="*/ 736 h 2191"/>
              <a:gd name="T98" fmla="*/ 1856 w 4482"/>
              <a:gd name="T99" fmla="*/ 206 h 2191"/>
              <a:gd name="T100" fmla="*/ 1698 w 4482"/>
              <a:gd name="T101" fmla="*/ 58 h 2191"/>
              <a:gd name="T102" fmla="*/ 1489 w 4482"/>
              <a:gd name="T103" fmla="*/ 40 h 2191"/>
              <a:gd name="T104" fmla="*/ 1278 w 4482"/>
              <a:gd name="T105" fmla="*/ 88 h 2191"/>
              <a:gd name="T106" fmla="*/ 1291 w 4482"/>
              <a:gd name="T107" fmla="*/ 212 h 2191"/>
              <a:gd name="T108" fmla="*/ 1446 w 4482"/>
              <a:gd name="T109" fmla="*/ 447 h 2191"/>
              <a:gd name="T110" fmla="*/ 1209 w 4482"/>
              <a:gd name="T111" fmla="*/ 114 h 2191"/>
              <a:gd name="T112" fmla="*/ 976 w 4482"/>
              <a:gd name="T113" fmla="*/ 90 h 2191"/>
              <a:gd name="T114" fmla="*/ 789 w 4482"/>
              <a:gd name="T115" fmla="*/ 205 h 2191"/>
              <a:gd name="T116" fmla="*/ 593 w 4482"/>
              <a:gd name="T117" fmla="*/ 219 h 2191"/>
              <a:gd name="T118" fmla="*/ 544 w 4482"/>
              <a:gd name="T119" fmla="*/ 814 h 2191"/>
              <a:gd name="T120" fmla="*/ 1128 w 4482"/>
              <a:gd name="T121" fmla="*/ 970 h 2191"/>
              <a:gd name="T122" fmla="*/ 1024 w 4482"/>
              <a:gd name="T123" fmla="*/ 449 h 2191"/>
              <a:gd name="T124" fmla="*/ 935 w 4482"/>
              <a:gd name="T125" fmla="*/ 341 h 2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4482" h="2191">
                <a:moveTo>
                  <a:pt x="1088" y="520"/>
                </a:moveTo>
                <a:cubicBezTo>
                  <a:pt x="1099" y="515"/>
                  <a:pt x="1099" y="515"/>
                  <a:pt x="1099" y="515"/>
                </a:cubicBezTo>
                <a:cubicBezTo>
                  <a:pt x="1109" y="517"/>
                  <a:pt x="1109" y="517"/>
                  <a:pt x="1109" y="517"/>
                </a:cubicBezTo>
                <a:cubicBezTo>
                  <a:pt x="1110" y="520"/>
                  <a:pt x="1110" y="522"/>
                  <a:pt x="1111" y="526"/>
                </a:cubicBezTo>
                <a:cubicBezTo>
                  <a:pt x="1111" y="531"/>
                  <a:pt x="1111" y="531"/>
                  <a:pt x="1111" y="531"/>
                </a:cubicBezTo>
                <a:cubicBezTo>
                  <a:pt x="1105" y="534"/>
                  <a:pt x="1105" y="534"/>
                  <a:pt x="1105" y="534"/>
                </a:cubicBezTo>
                <a:cubicBezTo>
                  <a:pt x="1092" y="534"/>
                  <a:pt x="1092" y="534"/>
                  <a:pt x="1092" y="534"/>
                </a:cubicBezTo>
                <a:lnTo>
                  <a:pt x="1088" y="520"/>
                </a:lnTo>
                <a:close/>
                <a:moveTo>
                  <a:pt x="1055" y="523"/>
                </a:moveTo>
                <a:cubicBezTo>
                  <a:pt x="1060" y="523"/>
                  <a:pt x="1063" y="521"/>
                  <a:pt x="1068" y="518"/>
                </a:cubicBezTo>
                <a:cubicBezTo>
                  <a:pt x="1070" y="517"/>
                  <a:pt x="1070" y="514"/>
                  <a:pt x="1072" y="513"/>
                </a:cubicBezTo>
                <a:cubicBezTo>
                  <a:pt x="1070" y="507"/>
                  <a:pt x="1070" y="507"/>
                  <a:pt x="1070" y="507"/>
                </a:cubicBezTo>
                <a:cubicBezTo>
                  <a:pt x="1068" y="508"/>
                  <a:pt x="1067" y="510"/>
                  <a:pt x="1065" y="511"/>
                </a:cubicBezTo>
                <a:cubicBezTo>
                  <a:pt x="1063" y="512"/>
                  <a:pt x="1061" y="512"/>
                  <a:pt x="1060" y="513"/>
                </a:cubicBezTo>
                <a:cubicBezTo>
                  <a:pt x="1055" y="515"/>
                  <a:pt x="1052" y="517"/>
                  <a:pt x="1048" y="519"/>
                </a:cubicBezTo>
                <a:cubicBezTo>
                  <a:pt x="1050" y="520"/>
                  <a:pt x="1052" y="523"/>
                  <a:pt x="1055" y="523"/>
                </a:cubicBezTo>
                <a:close/>
                <a:moveTo>
                  <a:pt x="1122" y="295"/>
                </a:moveTo>
                <a:cubicBezTo>
                  <a:pt x="1132" y="288"/>
                  <a:pt x="1132" y="288"/>
                  <a:pt x="1132" y="288"/>
                </a:cubicBezTo>
                <a:cubicBezTo>
                  <a:pt x="1147" y="284"/>
                  <a:pt x="1147" y="284"/>
                  <a:pt x="1147" y="284"/>
                </a:cubicBezTo>
                <a:cubicBezTo>
                  <a:pt x="1132" y="274"/>
                  <a:pt x="1132" y="274"/>
                  <a:pt x="1132" y="274"/>
                </a:cubicBezTo>
                <a:cubicBezTo>
                  <a:pt x="1107" y="272"/>
                  <a:pt x="1107" y="272"/>
                  <a:pt x="1107" y="272"/>
                </a:cubicBezTo>
                <a:cubicBezTo>
                  <a:pt x="1090" y="272"/>
                  <a:pt x="1090" y="272"/>
                  <a:pt x="1090" y="272"/>
                </a:cubicBezTo>
                <a:cubicBezTo>
                  <a:pt x="1092" y="284"/>
                  <a:pt x="1092" y="284"/>
                  <a:pt x="1092" y="284"/>
                </a:cubicBezTo>
                <a:cubicBezTo>
                  <a:pt x="1096" y="293"/>
                  <a:pt x="1096" y="293"/>
                  <a:pt x="1096" y="293"/>
                </a:cubicBezTo>
                <a:lnTo>
                  <a:pt x="1122" y="295"/>
                </a:lnTo>
                <a:close/>
                <a:moveTo>
                  <a:pt x="3096" y="1299"/>
                </a:moveTo>
                <a:cubicBezTo>
                  <a:pt x="3095" y="1300"/>
                  <a:pt x="3093" y="1300"/>
                  <a:pt x="3093" y="1301"/>
                </a:cubicBezTo>
                <a:cubicBezTo>
                  <a:pt x="3093" y="1302"/>
                  <a:pt x="3092" y="1302"/>
                  <a:pt x="3092" y="1303"/>
                </a:cubicBezTo>
                <a:cubicBezTo>
                  <a:pt x="3092" y="1304"/>
                  <a:pt x="3093" y="1305"/>
                  <a:pt x="3093" y="1306"/>
                </a:cubicBezTo>
                <a:cubicBezTo>
                  <a:pt x="3093" y="1307"/>
                  <a:pt x="3092" y="1308"/>
                  <a:pt x="3092" y="1309"/>
                </a:cubicBezTo>
                <a:cubicBezTo>
                  <a:pt x="3092" y="1310"/>
                  <a:pt x="3094" y="1310"/>
                  <a:pt x="3094" y="1311"/>
                </a:cubicBezTo>
                <a:cubicBezTo>
                  <a:pt x="3094" y="1312"/>
                  <a:pt x="3093" y="1313"/>
                  <a:pt x="3093" y="1314"/>
                </a:cubicBezTo>
                <a:cubicBezTo>
                  <a:pt x="3093" y="1315"/>
                  <a:pt x="3094" y="1316"/>
                  <a:pt x="3094" y="1317"/>
                </a:cubicBezTo>
                <a:cubicBezTo>
                  <a:pt x="3093" y="1318"/>
                  <a:pt x="3092" y="1318"/>
                  <a:pt x="3092" y="1320"/>
                </a:cubicBezTo>
                <a:cubicBezTo>
                  <a:pt x="3091" y="1322"/>
                  <a:pt x="3091" y="1324"/>
                  <a:pt x="3091" y="1326"/>
                </a:cubicBezTo>
                <a:cubicBezTo>
                  <a:pt x="3091" y="1330"/>
                  <a:pt x="3091" y="1333"/>
                  <a:pt x="3092" y="1336"/>
                </a:cubicBezTo>
                <a:cubicBezTo>
                  <a:pt x="3093" y="1338"/>
                  <a:pt x="3095" y="1339"/>
                  <a:pt x="3097" y="1340"/>
                </a:cubicBezTo>
                <a:cubicBezTo>
                  <a:pt x="3099" y="1340"/>
                  <a:pt x="3099" y="1341"/>
                  <a:pt x="3100" y="1342"/>
                </a:cubicBezTo>
                <a:cubicBezTo>
                  <a:pt x="3102" y="1343"/>
                  <a:pt x="3103" y="1343"/>
                  <a:pt x="3106" y="1343"/>
                </a:cubicBezTo>
                <a:cubicBezTo>
                  <a:pt x="3108" y="1343"/>
                  <a:pt x="3110" y="1342"/>
                  <a:pt x="3113" y="1342"/>
                </a:cubicBezTo>
                <a:cubicBezTo>
                  <a:pt x="3113" y="1340"/>
                  <a:pt x="3113" y="1339"/>
                  <a:pt x="3113" y="1337"/>
                </a:cubicBezTo>
                <a:cubicBezTo>
                  <a:pt x="3113" y="1335"/>
                  <a:pt x="3113" y="1335"/>
                  <a:pt x="3113" y="1334"/>
                </a:cubicBezTo>
                <a:cubicBezTo>
                  <a:pt x="3113" y="1332"/>
                  <a:pt x="3113" y="1332"/>
                  <a:pt x="3113" y="1331"/>
                </a:cubicBezTo>
                <a:cubicBezTo>
                  <a:pt x="3113" y="1329"/>
                  <a:pt x="3112" y="1327"/>
                  <a:pt x="3112" y="1326"/>
                </a:cubicBezTo>
                <a:cubicBezTo>
                  <a:pt x="3112" y="1323"/>
                  <a:pt x="3112" y="1323"/>
                  <a:pt x="3112" y="1323"/>
                </a:cubicBezTo>
                <a:cubicBezTo>
                  <a:pt x="3112" y="1320"/>
                  <a:pt x="3112" y="1320"/>
                  <a:pt x="3112" y="1320"/>
                </a:cubicBezTo>
                <a:cubicBezTo>
                  <a:pt x="3112" y="1319"/>
                  <a:pt x="3110" y="1319"/>
                  <a:pt x="3110" y="1318"/>
                </a:cubicBezTo>
                <a:cubicBezTo>
                  <a:pt x="3109" y="1317"/>
                  <a:pt x="3109" y="1316"/>
                  <a:pt x="3108" y="1315"/>
                </a:cubicBezTo>
                <a:cubicBezTo>
                  <a:pt x="3107" y="1314"/>
                  <a:pt x="3107" y="1313"/>
                  <a:pt x="3107" y="1312"/>
                </a:cubicBezTo>
                <a:cubicBezTo>
                  <a:pt x="3106" y="1311"/>
                  <a:pt x="3105" y="1311"/>
                  <a:pt x="3104" y="1310"/>
                </a:cubicBezTo>
                <a:cubicBezTo>
                  <a:pt x="3103" y="1310"/>
                  <a:pt x="3103" y="1309"/>
                  <a:pt x="3102" y="1308"/>
                </a:cubicBezTo>
                <a:cubicBezTo>
                  <a:pt x="3101" y="1307"/>
                  <a:pt x="3100" y="1306"/>
                  <a:pt x="3100" y="1305"/>
                </a:cubicBezTo>
                <a:cubicBezTo>
                  <a:pt x="3100" y="1303"/>
                  <a:pt x="3100" y="1302"/>
                  <a:pt x="3099" y="1299"/>
                </a:cubicBezTo>
                <a:lnTo>
                  <a:pt x="3096" y="1299"/>
                </a:lnTo>
                <a:close/>
                <a:moveTo>
                  <a:pt x="3900" y="1962"/>
                </a:moveTo>
                <a:cubicBezTo>
                  <a:pt x="3901" y="1964"/>
                  <a:pt x="3902" y="1965"/>
                  <a:pt x="3903" y="1967"/>
                </a:cubicBezTo>
                <a:cubicBezTo>
                  <a:pt x="3903" y="1968"/>
                  <a:pt x="3903" y="1969"/>
                  <a:pt x="3903" y="1970"/>
                </a:cubicBezTo>
                <a:cubicBezTo>
                  <a:pt x="3903" y="1973"/>
                  <a:pt x="3903" y="1973"/>
                  <a:pt x="3903" y="1973"/>
                </a:cubicBezTo>
                <a:cubicBezTo>
                  <a:pt x="3903" y="1974"/>
                  <a:pt x="3903" y="1974"/>
                  <a:pt x="3904" y="1975"/>
                </a:cubicBezTo>
                <a:cubicBezTo>
                  <a:pt x="3905" y="1976"/>
                  <a:pt x="3905" y="1977"/>
                  <a:pt x="3906" y="1978"/>
                </a:cubicBezTo>
                <a:cubicBezTo>
                  <a:pt x="3907" y="1978"/>
                  <a:pt x="3908" y="1978"/>
                  <a:pt x="3909" y="1979"/>
                </a:cubicBezTo>
                <a:cubicBezTo>
                  <a:pt x="3911" y="1980"/>
                  <a:pt x="3913" y="1982"/>
                  <a:pt x="3914" y="1984"/>
                </a:cubicBezTo>
                <a:cubicBezTo>
                  <a:pt x="3914" y="1984"/>
                  <a:pt x="3914" y="1985"/>
                  <a:pt x="3914" y="1986"/>
                </a:cubicBezTo>
                <a:cubicBezTo>
                  <a:pt x="3915" y="1987"/>
                  <a:pt x="3916" y="1988"/>
                  <a:pt x="3916" y="1989"/>
                </a:cubicBezTo>
                <a:cubicBezTo>
                  <a:pt x="3918" y="1991"/>
                  <a:pt x="3919" y="1992"/>
                  <a:pt x="3920" y="1994"/>
                </a:cubicBezTo>
                <a:cubicBezTo>
                  <a:pt x="3921" y="1996"/>
                  <a:pt x="3921" y="1998"/>
                  <a:pt x="3923" y="1999"/>
                </a:cubicBezTo>
                <a:cubicBezTo>
                  <a:pt x="3923" y="2000"/>
                  <a:pt x="3924" y="2000"/>
                  <a:pt x="3926" y="2000"/>
                </a:cubicBezTo>
                <a:cubicBezTo>
                  <a:pt x="3932" y="2000"/>
                  <a:pt x="3932" y="2000"/>
                  <a:pt x="3932" y="2000"/>
                </a:cubicBezTo>
                <a:cubicBezTo>
                  <a:pt x="3932" y="1997"/>
                  <a:pt x="3932" y="1995"/>
                  <a:pt x="3932" y="1992"/>
                </a:cubicBezTo>
                <a:cubicBezTo>
                  <a:pt x="3932" y="1992"/>
                  <a:pt x="3932" y="1991"/>
                  <a:pt x="3932" y="1991"/>
                </a:cubicBezTo>
                <a:cubicBezTo>
                  <a:pt x="3942" y="1991"/>
                  <a:pt x="3942" y="1991"/>
                  <a:pt x="3942" y="1991"/>
                </a:cubicBezTo>
                <a:cubicBezTo>
                  <a:pt x="3942" y="1984"/>
                  <a:pt x="3942" y="1984"/>
                  <a:pt x="3942" y="1984"/>
                </a:cubicBezTo>
                <a:cubicBezTo>
                  <a:pt x="3942" y="1982"/>
                  <a:pt x="3940" y="1981"/>
                  <a:pt x="3940" y="1979"/>
                </a:cubicBezTo>
                <a:cubicBezTo>
                  <a:pt x="3940" y="1978"/>
                  <a:pt x="3941" y="1977"/>
                  <a:pt x="3942" y="1976"/>
                </a:cubicBezTo>
                <a:cubicBezTo>
                  <a:pt x="3942" y="1976"/>
                  <a:pt x="3944" y="1976"/>
                  <a:pt x="3944" y="1976"/>
                </a:cubicBezTo>
                <a:cubicBezTo>
                  <a:pt x="3945" y="1975"/>
                  <a:pt x="3947" y="1974"/>
                  <a:pt x="3947" y="1973"/>
                </a:cubicBezTo>
                <a:cubicBezTo>
                  <a:pt x="3947" y="1972"/>
                  <a:pt x="3947" y="1972"/>
                  <a:pt x="3947" y="1971"/>
                </a:cubicBezTo>
                <a:cubicBezTo>
                  <a:pt x="3947" y="1970"/>
                  <a:pt x="3947" y="1969"/>
                  <a:pt x="3947" y="1968"/>
                </a:cubicBezTo>
                <a:cubicBezTo>
                  <a:pt x="3947" y="1967"/>
                  <a:pt x="3946" y="1966"/>
                  <a:pt x="3946" y="1965"/>
                </a:cubicBezTo>
                <a:cubicBezTo>
                  <a:pt x="3946" y="1964"/>
                  <a:pt x="3947" y="1964"/>
                  <a:pt x="3947" y="1963"/>
                </a:cubicBezTo>
                <a:cubicBezTo>
                  <a:pt x="3931" y="1963"/>
                  <a:pt x="3931" y="1963"/>
                  <a:pt x="3931" y="1963"/>
                </a:cubicBezTo>
                <a:cubicBezTo>
                  <a:pt x="3930" y="1963"/>
                  <a:pt x="3930" y="1964"/>
                  <a:pt x="3929" y="1964"/>
                </a:cubicBezTo>
                <a:cubicBezTo>
                  <a:pt x="3928" y="1964"/>
                  <a:pt x="3927" y="1964"/>
                  <a:pt x="3925" y="1964"/>
                </a:cubicBezTo>
                <a:cubicBezTo>
                  <a:pt x="3924" y="1964"/>
                  <a:pt x="3924" y="1965"/>
                  <a:pt x="3923" y="1965"/>
                </a:cubicBezTo>
                <a:cubicBezTo>
                  <a:pt x="3922" y="1965"/>
                  <a:pt x="3921" y="1965"/>
                  <a:pt x="3920" y="1965"/>
                </a:cubicBezTo>
                <a:cubicBezTo>
                  <a:pt x="3919" y="1964"/>
                  <a:pt x="3919" y="1963"/>
                  <a:pt x="3918" y="1962"/>
                </a:cubicBezTo>
                <a:cubicBezTo>
                  <a:pt x="3917" y="1961"/>
                  <a:pt x="3916" y="1961"/>
                  <a:pt x="3916" y="1960"/>
                </a:cubicBezTo>
                <a:cubicBezTo>
                  <a:pt x="3915" y="1959"/>
                  <a:pt x="3914" y="1958"/>
                  <a:pt x="3914" y="1958"/>
                </a:cubicBezTo>
                <a:cubicBezTo>
                  <a:pt x="3913" y="1956"/>
                  <a:pt x="3912" y="1955"/>
                  <a:pt x="3910" y="1955"/>
                </a:cubicBezTo>
                <a:cubicBezTo>
                  <a:pt x="3909" y="1955"/>
                  <a:pt x="3907" y="1955"/>
                  <a:pt x="3906" y="1956"/>
                </a:cubicBezTo>
                <a:cubicBezTo>
                  <a:pt x="3905" y="1956"/>
                  <a:pt x="3904" y="1955"/>
                  <a:pt x="3903" y="1956"/>
                </a:cubicBezTo>
                <a:cubicBezTo>
                  <a:pt x="3902" y="1957"/>
                  <a:pt x="3902" y="1958"/>
                  <a:pt x="3902" y="1959"/>
                </a:cubicBezTo>
                <a:cubicBezTo>
                  <a:pt x="3902" y="1960"/>
                  <a:pt x="3900" y="1961"/>
                  <a:pt x="3900" y="1962"/>
                </a:cubicBezTo>
                <a:close/>
                <a:moveTo>
                  <a:pt x="3940" y="1943"/>
                </a:moveTo>
                <a:cubicBezTo>
                  <a:pt x="3940" y="1944"/>
                  <a:pt x="3940" y="1945"/>
                  <a:pt x="3940" y="1946"/>
                </a:cubicBezTo>
                <a:cubicBezTo>
                  <a:pt x="3941" y="1947"/>
                  <a:pt x="3940" y="1948"/>
                  <a:pt x="3940" y="1948"/>
                </a:cubicBezTo>
                <a:cubicBezTo>
                  <a:pt x="3941" y="1949"/>
                  <a:pt x="3942" y="1950"/>
                  <a:pt x="3943" y="1950"/>
                </a:cubicBezTo>
                <a:cubicBezTo>
                  <a:pt x="3944" y="1951"/>
                  <a:pt x="3945" y="1950"/>
                  <a:pt x="3946" y="1950"/>
                </a:cubicBezTo>
                <a:cubicBezTo>
                  <a:pt x="3946" y="1951"/>
                  <a:pt x="3946" y="1952"/>
                  <a:pt x="3946" y="1953"/>
                </a:cubicBezTo>
                <a:cubicBezTo>
                  <a:pt x="3947" y="1954"/>
                  <a:pt x="3947" y="1955"/>
                  <a:pt x="3947" y="1956"/>
                </a:cubicBezTo>
                <a:cubicBezTo>
                  <a:pt x="3952" y="1956"/>
                  <a:pt x="3952" y="1956"/>
                  <a:pt x="3952" y="1956"/>
                </a:cubicBezTo>
                <a:cubicBezTo>
                  <a:pt x="3952" y="1951"/>
                  <a:pt x="3952" y="1951"/>
                  <a:pt x="3952" y="1951"/>
                </a:cubicBezTo>
                <a:cubicBezTo>
                  <a:pt x="3952" y="1949"/>
                  <a:pt x="3952" y="1949"/>
                  <a:pt x="3951" y="1948"/>
                </a:cubicBezTo>
                <a:cubicBezTo>
                  <a:pt x="3950" y="1947"/>
                  <a:pt x="3949" y="1947"/>
                  <a:pt x="3948" y="1946"/>
                </a:cubicBezTo>
                <a:cubicBezTo>
                  <a:pt x="3948" y="1945"/>
                  <a:pt x="3947" y="1945"/>
                  <a:pt x="3946" y="1944"/>
                </a:cubicBezTo>
                <a:cubicBezTo>
                  <a:pt x="3946" y="1943"/>
                  <a:pt x="3946" y="1942"/>
                  <a:pt x="3946" y="1941"/>
                </a:cubicBezTo>
                <a:cubicBezTo>
                  <a:pt x="3945" y="1941"/>
                  <a:pt x="3944" y="1941"/>
                  <a:pt x="3943" y="1941"/>
                </a:cubicBezTo>
                <a:cubicBezTo>
                  <a:pt x="3942" y="1941"/>
                  <a:pt x="3941" y="1943"/>
                  <a:pt x="3940" y="1943"/>
                </a:cubicBezTo>
                <a:close/>
                <a:moveTo>
                  <a:pt x="3893" y="1940"/>
                </a:moveTo>
                <a:cubicBezTo>
                  <a:pt x="3892" y="1940"/>
                  <a:pt x="3891" y="1940"/>
                  <a:pt x="3890" y="1941"/>
                </a:cubicBezTo>
                <a:cubicBezTo>
                  <a:pt x="3889" y="1942"/>
                  <a:pt x="3889" y="1943"/>
                  <a:pt x="3889" y="1944"/>
                </a:cubicBezTo>
                <a:cubicBezTo>
                  <a:pt x="3889" y="1947"/>
                  <a:pt x="3891" y="1949"/>
                  <a:pt x="3893" y="1952"/>
                </a:cubicBezTo>
                <a:cubicBezTo>
                  <a:pt x="3895" y="1951"/>
                  <a:pt x="3895" y="1951"/>
                  <a:pt x="3895" y="1951"/>
                </a:cubicBezTo>
                <a:cubicBezTo>
                  <a:pt x="3895" y="1941"/>
                  <a:pt x="3895" y="1941"/>
                  <a:pt x="3895" y="1941"/>
                </a:cubicBezTo>
                <a:cubicBezTo>
                  <a:pt x="3894" y="1941"/>
                  <a:pt x="3894" y="1940"/>
                  <a:pt x="3893" y="1940"/>
                </a:cubicBezTo>
                <a:close/>
                <a:moveTo>
                  <a:pt x="4206" y="2047"/>
                </a:moveTo>
                <a:cubicBezTo>
                  <a:pt x="4206" y="2047"/>
                  <a:pt x="4206" y="2046"/>
                  <a:pt x="4207" y="2046"/>
                </a:cubicBezTo>
                <a:cubicBezTo>
                  <a:pt x="4208" y="2045"/>
                  <a:pt x="4209" y="2045"/>
                  <a:pt x="4209" y="2044"/>
                </a:cubicBezTo>
                <a:cubicBezTo>
                  <a:pt x="4210" y="2044"/>
                  <a:pt x="4210" y="2042"/>
                  <a:pt x="4211" y="2042"/>
                </a:cubicBezTo>
                <a:cubicBezTo>
                  <a:pt x="4212" y="2041"/>
                  <a:pt x="4212" y="2041"/>
                  <a:pt x="4213" y="2040"/>
                </a:cubicBezTo>
                <a:cubicBezTo>
                  <a:pt x="4216" y="2039"/>
                  <a:pt x="4218" y="2040"/>
                  <a:pt x="4221" y="2040"/>
                </a:cubicBezTo>
                <a:cubicBezTo>
                  <a:pt x="4221" y="2037"/>
                  <a:pt x="4221" y="2036"/>
                  <a:pt x="4222" y="2033"/>
                </a:cubicBezTo>
                <a:cubicBezTo>
                  <a:pt x="4222" y="2032"/>
                  <a:pt x="4223" y="2032"/>
                  <a:pt x="4224" y="2031"/>
                </a:cubicBezTo>
                <a:cubicBezTo>
                  <a:pt x="4225" y="2029"/>
                  <a:pt x="4227" y="2028"/>
                  <a:pt x="4229" y="2026"/>
                </a:cubicBezTo>
                <a:cubicBezTo>
                  <a:pt x="4230" y="2025"/>
                  <a:pt x="4231" y="2025"/>
                  <a:pt x="4232" y="2023"/>
                </a:cubicBezTo>
                <a:cubicBezTo>
                  <a:pt x="4232" y="2022"/>
                  <a:pt x="4233" y="2020"/>
                  <a:pt x="4233" y="2018"/>
                </a:cubicBezTo>
                <a:cubicBezTo>
                  <a:pt x="4233" y="2016"/>
                  <a:pt x="4234" y="2015"/>
                  <a:pt x="4234" y="2013"/>
                </a:cubicBezTo>
                <a:cubicBezTo>
                  <a:pt x="4235" y="2012"/>
                  <a:pt x="4235" y="2011"/>
                  <a:pt x="4236" y="2010"/>
                </a:cubicBezTo>
                <a:cubicBezTo>
                  <a:pt x="4236" y="2010"/>
                  <a:pt x="4236" y="2009"/>
                  <a:pt x="4236" y="2008"/>
                </a:cubicBezTo>
                <a:cubicBezTo>
                  <a:pt x="4237" y="2007"/>
                  <a:pt x="4238" y="2006"/>
                  <a:pt x="4239" y="2006"/>
                </a:cubicBezTo>
                <a:cubicBezTo>
                  <a:pt x="4240" y="2005"/>
                  <a:pt x="4242" y="2004"/>
                  <a:pt x="4244" y="2003"/>
                </a:cubicBezTo>
                <a:cubicBezTo>
                  <a:pt x="4245" y="2003"/>
                  <a:pt x="4246" y="2003"/>
                  <a:pt x="4247" y="2003"/>
                </a:cubicBezTo>
                <a:cubicBezTo>
                  <a:pt x="4250" y="2003"/>
                  <a:pt x="4251" y="2003"/>
                  <a:pt x="4254" y="2003"/>
                </a:cubicBezTo>
                <a:cubicBezTo>
                  <a:pt x="4255" y="2003"/>
                  <a:pt x="4256" y="2003"/>
                  <a:pt x="4257" y="2003"/>
                </a:cubicBezTo>
                <a:cubicBezTo>
                  <a:pt x="4257" y="2002"/>
                  <a:pt x="4256" y="2001"/>
                  <a:pt x="4256" y="2000"/>
                </a:cubicBezTo>
                <a:cubicBezTo>
                  <a:pt x="4255" y="1999"/>
                  <a:pt x="4253" y="1998"/>
                  <a:pt x="4253" y="1997"/>
                </a:cubicBezTo>
                <a:cubicBezTo>
                  <a:pt x="4253" y="1994"/>
                  <a:pt x="4255" y="1992"/>
                  <a:pt x="4256" y="1990"/>
                </a:cubicBezTo>
                <a:cubicBezTo>
                  <a:pt x="4258" y="1988"/>
                  <a:pt x="4259" y="1987"/>
                  <a:pt x="4262" y="1986"/>
                </a:cubicBezTo>
                <a:cubicBezTo>
                  <a:pt x="4262" y="1986"/>
                  <a:pt x="4263" y="1986"/>
                  <a:pt x="4264" y="1986"/>
                </a:cubicBezTo>
                <a:cubicBezTo>
                  <a:pt x="4265" y="1985"/>
                  <a:pt x="4265" y="1984"/>
                  <a:pt x="4266" y="1983"/>
                </a:cubicBezTo>
                <a:cubicBezTo>
                  <a:pt x="4267" y="1982"/>
                  <a:pt x="4269" y="1982"/>
                  <a:pt x="4269" y="1980"/>
                </a:cubicBezTo>
                <a:cubicBezTo>
                  <a:pt x="4269" y="1980"/>
                  <a:pt x="4269" y="1979"/>
                  <a:pt x="4269" y="1978"/>
                </a:cubicBezTo>
                <a:cubicBezTo>
                  <a:pt x="4269" y="1977"/>
                  <a:pt x="4269" y="1976"/>
                  <a:pt x="4269" y="1975"/>
                </a:cubicBezTo>
                <a:cubicBezTo>
                  <a:pt x="4269" y="1974"/>
                  <a:pt x="4270" y="1974"/>
                  <a:pt x="4270" y="1973"/>
                </a:cubicBezTo>
                <a:cubicBezTo>
                  <a:pt x="4270" y="1965"/>
                  <a:pt x="4270" y="1965"/>
                  <a:pt x="4270" y="1965"/>
                </a:cubicBezTo>
                <a:cubicBezTo>
                  <a:pt x="4267" y="1965"/>
                  <a:pt x="4266" y="1965"/>
                  <a:pt x="4263" y="1965"/>
                </a:cubicBezTo>
                <a:cubicBezTo>
                  <a:pt x="4261" y="1965"/>
                  <a:pt x="4259" y="1965"/>
                  <a:pt x="4258" y="1964"/>
                </a:cubicBezTo>
                <a:cubicBezTo>
                  <a:pt x="4257" y="1964"/>
                  <a:pt x="4257" y="1962"/>
                  <a:pt x="4257" y="1961"/>
                </a:cubicBezTo>
                <a:cubicBezTo>
                  <a:pt x="4257" y="1961"/>
                  <a:pt x="4256" y="1960"/>
                  <a:pt x="4256" y="1959"/>
                </a:cubicBezTo>
                <a:cubicBezTo>
                  <a:pt x="4255" y="1958"/>
                  <a:pt x="4254" y="1958"/>
                  <a:pt x="4253" y="1957"/>
                </a:cubicBezTo>
                <a:cubicBezTo>
                  <a:pt x="4252" y="1956"/>
                  <a:pt x="4251" y="1956"/>
                  <a:pt x="4249" y="1956"/>
                </a:cubicBezTo>
                <a:cubicBezTo>
                  <a:pt x="4247" y="1956"/>
                  <a:pt x="4245" y="1956"/>
                  <a:pt x="4243" y="1956"/>
                </a:cubicBezTo>
                <a:cubicBezTo>
                  <a:pt x="4243" y="1969"/>
                  <a:pt x="4243" y="1969"/>
                  <a:pt x="4243" y="1969"/>
                </a:cubicBezTo>
                <a:cubicBezTo>
                  <a:pt x="4237" y="1971"/>
                  <a:pt x="4237" y="1971"/>
                  <a:pt x="4237" y="1971"/>
                </a:cubicBezTo>
                <a:cubicBezTo>
                  <a:pt x="4237" y="1972"/>
                  <a:pt x="4236" y="1972"/>
                  <a:pt x="4235" y="1973"/>
                </a:cubicBezTo>
                <a:cubicBezTo>
                  <a:pt x="4234" y="1973"/>
                  <a:pt x="4233" y="1974"/>
                  <a:pt x="4232" y="1974"/>
                </a:cubicBezTo>
                <a:cubicBezTo>
                  <a:pt x="4232" y="1975"/>
                  <a:pt x="4232" y="1976"/>
                  <a:pt x="4232" y="1977"/>
                </a:cubicBezTo>
                <a:cubicBezTo>
                  <a:pt x="4232" y="1980"/>
                  <a:pt x="4233" y="1982"/>
                  <a:pt x="4233" y="1985"/>
                </a:cubicBezTo>
                <a:cubicBezTo>
                  <a:pt x="4233" y="1988"/>
                  <a:pt x="4231" y="1988"/>
                  <a:pt x="4229" y="1990"/>
                </a:cubicBezTo>
                <a:cubicBezTo>
                  <a:pt x="4227" y="1992"/>
                  <a:pt x="4226" y="1994"/>
                  <a:pt x="4224" y="1995"/>
                </a:cubicBezTo>
                <a:cubicBezTo>
                  <a:pt x="4222" y="1996"/>
                  <a:pt x="4220" y="1996"/>
                  <a:pt x="4218" y="1997"/>
                </a:cubicBezTo>
                <a:cubicBezTo>
                  <a:pt x="4216" y="1999"/>
                  <a:pt x="4215" y="2000"/>
                  <a:pt x="4213" y="2001"/>
                </a:cubicBezTo>
                <a:cubicBezTo>
                  <a:pt x="4210" y="2003"/>
                  <a:pt x="4210" y="2003"/>
                  <a:pt x="4210" y="2003"/>
                </a:cubicBezTo>
                <a:cubicBezTo>
                  <a:pt x="4209" y="2003"/>
                  <a:pt x="4208" y="2003"/>
                  <a:pt x="4207" y="2003"/>
                </a:cubicBezTo>
                <a:cubicBezTo>
                  <a:pt x="4206" y="2004"/>
                  <a:pt x="4206" y="2005"/>
                  <a:pt x="4206" y="2006"/>
                </a:cubicBezTo>
                <a:cubicBezTo>
                  <a:pt x="4205" y="2006"/>
                  <a:pt x="4204" y="2007"/>
                  <a:pt x="4203" y="2008"/>
                </a:cubicBezTo>
                <a:cubicBezTo>
                  <a:pt x="4202" y="2008"/>
                  <a:pt x="4202" y="2010"/>
                  <a:pt x="4201" y="2010"/>
                </a:cubicBezTo>
                <a:cubicBezTo>
                  <a:pt x="4200" y="2011"/>
                  <a:pt x="4199" y="2011"/>
                  <a:pt x="4198" y="2011"/>
                </a:cubicBezTo>
                <a:cubicBezTo>
                  <a:pt x="4196" y="2012"/>
                  <a:pt x="4194" y="2012"/>
                  <a:pt x="4192" y="2013"/>
                </a:cubicBezTo>
                <a:cubicBezTo>
                  <a:pt x="4192" y="2014"/>
                  <a:pt x="4192" y="2015"/>
                  <a:pt x="4191" y="2016"/>
                </a:cubicBezTo>
                <a:cubicBezTo>
                  <a:pt x="4190" y="2017"/>
                  <a:pt x="4190" y="2019"/>
                  <a:pt x="4189" y="2021"/>
                </a:cubicBezTo>
                <a:cubicBezTo>
                  <a:pt x="4188" y="2022"/>
                  <a:pt x="4187" y="2022"/>
                  <a:pt x="4186" y="2023"/>
                </a:cubicBezTo>
                <a:cubicBezTo>
                  <a:pt x="4185" y="2023"/>
                  <a:pt x="4184" y="2024"/>
                  <a:pt x="4183" y="2024"/>
                </a:cubicBezTo>
                <a:cubicBezTo>
                  <a:pt x="4182" y="2025"/>
                  <a:pt x="4182" y="2026"/>
                  <a:pt x="4181" y="2026"/>
                </a:cubicBezTo>
                <a:cubicBezTo>
                  <a:pt x="4180" y="2026"/>
                  <a:pt x="4179" y="2026"/>
                  <a:pt x="4178" y="2026"/>
                </a:cubicBezTo>
                <a:cubicBezTo>
                  <a:pt x="4177" y="2026"/>
                  <a:pt x="4176" y="2027"/>
                  <a:pt x="4175" y="2027"/>
                </a:cubicBezTo>
                <a:cubicBezTo>
                  <a:pt x="4175" y="2028"/>
                  <a:pt x="4176" y="2029"/>
                  <a:pt x="4175" y="2029"/>
                </a:cubicBezTo>
                <a:cubicBezTo>
                  <a:pt x="4175" y="2030"/>
                  <a:pt x="4175" y="2031"/>
                  <a:pt x="4175" y="2032"/>
                </a:cubicBezTo>
                <a:cubicBezTo>
                  <a:pt x="4174" y="2033"/>
                  <a:pt x="4173" y="2033"/>
                  <a:pt x="4173" y="2035"/>
                </a:cubicBezTo>
                <a:cubicBezTo>
                  <a:pt x="4173" y="2037"/>
                  <a:pt x="4174" y="2038"/>
                  <a:pt x="4176" y="2039"/>
                </a:cubicBezTo>
                <a:cubicBezTo>
                  <a:pt x="4177" y="2040"/>
                  <a:pt x="4178" y="2040"/>
                  <a:pt x="4179" y="2040"/>
                </a:cubicBezTo>
                <a:cubicBezTo>
                  <a:pt x="4182" y="2041"/>
                  <a:pt x="4184" y="2040"/>
                  <a:pt x="4187" y="2040"/>
                </a:cubicBezTo>
                <a:cubicBezTo>
                  <a:pt x="4189" y="2040"/>
                  <a:pt x="4191" y="2040"/>
                  <a:pt x="4192" y="2041"/>
                </a:cubicBezTo>
                <a:cubicBezTo>
                  <a:pt x="4194" y="2042"/>
                  <a:pt x="4194" y="2042"/>
                  <a:pt x="4195" y="2043"/>
                </a:cubicBezTo>
                <a:cubicBezTo>
                  <a:pt x="4196" y="2044"/>
                  <a:pt x="4196" y="2045"/>
                  <a:pt x="4197" y="2046"/>
                </a:cubicBezTo>
                <a:cubicBezTo>
                  <a:pt x="4199" y="2047"/>
                  <a:pt x="4200" y="2047"/>
                  <a:pt x="4203" y="2047"/>
                </a:cubicBezTo>
                <a:cubicBezTo>
                  <a:pt x="4204" y="2047"/>
                  <a:pt x="4205" y="2047"/>
                  <a:pt x="4206" y="2047"/>
                </a:cubicBezTo>
                <a:close/>
                <a:moveTo>
                  <a:pt x="4189" y="2053"/>
                </a:moveTo>
                <a:cubicBezTo>
                  <a:pt x="4188" y="2054"/>
                  <a:pt x="4189" y="2055"/>
                  <a:pt x="4188" y="2056"/>
                </a:cubicBezTo>
                <a:cubicBezTo>
                  <a:pt x="4187" y="2057"/>
                  <a:pt x="4186" y="2056"/>
                  <a:pt x="4185" y="2056"/>
                </a:cubicBezTo>
                <a:cubicBezTo>
                  <a:pt x="4185" y="2056"/>
                  <a:pt x="4185" y="2058"/>
                  <a:pt x="4185" y="2058"/>
                </a:cubicBezTo>
                <a:cubicBezTo>
                  <a:pt x="4195" y="2058"/>
                  <a:pt x="4195" y="2058"/>
                  <a:pt x="4195" y="2058"/>
                </a:cubicBezTo>
                <a:cubicBezTo>
                  <a:pt x="4195" y="2055"/>
                  <a:pt x="4195" y="2055"/>
                  <a:pt x="4195" y="2055"/>
                </a:cubicBezTo>
                <a:cubicBezTo>
                  <a:pt x="4195" y="2055"/>
                  <a:pt x="4194" y="2054"/>
                  <a:pt x="4194" y="2053"/>
                </a:cubicBezTo>
                <a:cubicBezTo>
                  <a:pt x="4194" y="2054"/>
                  <a:pt x="4190" y="2053"/>
                  <a:pt x="4189" y="2053"/>
                </a:cubicBezTo>
                <a:close/>
                <a:moveTo>
                  <a:pt x="4272" y="1908"/>
                </a:moveTo>
                <a:cubicBezTo>
                  <a:pt x="4272" y="1909"/>
                  <a:pt x="4272" y="1910"/>
                  <a:pt x="4273" y="1911"/>
                </a:cubicBezTo>
                <a:cubicBezTo>
                  <a:pt x="4273" y="1911"/>
                  <a:pt x="4274" y="1912"/>
                  <a:pt x="4274" y="1913"/>
                </a:cubicBezTo>
                <a:cubicBezTo>
                  <a:pt x="4275" y="1914"/>
                  <a:pt x="4276" y="1915"/>
                  <a:pt x="4276" y="1916"/>
                </a:cubicBezTo>
                <a:cubicBezTo>
                  <a:pt x="4276" y="1932"/>
                  <a:pt x="4276" y="1932"/>
                  <a:pt x="4276" y="1932"/>
                </a:cubicBezTo>
                <a:cubicBezTo>
                  <a:pt x="4263" y="1932"/>
                  <a:pt x="4263" y="1932"/>
                  <a:pt x="4263" y="1932"/>
                </a:cubicBezTo>
                <a:cubicBezTo>
                  <a:pt x="4263" y="1935"/>
                  <a:pt x="4262" y="1937"/>
                  <a:pt x="4262" y="1939"/>
                </a:cubicBezTo>
                <a:cubicBezTo>
                  <a:pt x="4262" y="1940"/>
                  <a:pt x="4263" y="1941"/>
                  <a:pt x="4263" y="1942"/>
                </a:cubicBezTo>
                <a:cubicBezTo>
                  <a:pt x="4263" y="1945"/>
                  <a:pt x="4263" y="1945"/>
                  <a:pt x="4263" y="1945"/>
                </a:cubicBezTo>
                <a:cubicBezTo>
                  <a:pt x="4280" y="1945"/>
                  <a:pt x="4280" y="1945"/>
                  <a:pt x="4280" y="1945"/>
                </a:cubicBezTo>
                <a:cubicBezTo>
                  <a:pt x="4280" y="1966"/>
                  <a:pt x="4280" y="1966"/>
                  <a:pt x="4280" y="1966"/>
                </a:cubicBezTo>
                <a:cubicBezTo>
                  <a:pt x="4291" y="1966"/>
                  <a:pt x="4291" y="1966"/>
                  <a:pt x="4291" y="1966"/>
                </a:cubicBezTo>
                <a:cubicBezTo>
                  <a:pt x="4291" y="1963"/>
                  <a:pt x="4291" y="1961"/>
                  <a:pt x="4292" y="1959"/>
                </a:cubicBezTo>
                <a:cubicBezTo>
                  <a:pt x="4293" y="1958"/>
                  <a:pt x="4294" y="1958"/>
                  <a:pt x="4295" y="1957"/>
                </a:cubicBezTo>
                <a:cubicBezTo>
                  <a:pt x="4296" y="1956"/>
                  <a:pt x="4297" y="1956"/>
                  <a:pt x="4298" y="1955"/>
                </a:cubicBezTo>
                <a:cubicBezTo>
                  <a:pt x="4298" y="1954"/>
                  <a:pt x="4300" y="1954"/>
                  <a:pt x="4300" y="1953"/>
                </a:cubicBezTo>
                <a:cubicBezTo>
                  <a:pt x="4301" y="1952"/>
                  <a:pt x="4301" y="1951"/>
                  <a:pt x="4301" y="1950"/>
                </a:cubicBezTo>
                <a:cubicBezTo>
                  <a:pt x="4302" y="1948"/>
                  <a:pt x="4303" y="1947"/>
                  <a:pt x="4303" y="1945"/>
                </a:cubicBezTo>
                <a:cubicBezTo>
                  <a:pt x="4304" y="1944"/>
                  <a:pt x="4305" y="1943"/>
                  <a:pt x="4305" y="1943"/>
                </a:cubicBezTo>
                <a:cubicBezTo>
                  <a:pt x="4305" y="1941"/>
                  <a:pt x="4305" y="1939"/>
                  <a:pt x="4305" y="1937"/>
                </a:cubicBezTo>
                <a:cubicBezTo>
                  <a:pt x="4314" y="1937"/>
                  <a:pt x="4314" y="1937"/>
                  <a:pt x="4314" y="1937"/>
                </a:cubicBezTo>
                <a:cubicBezTo>
                  <a:pt x="4314" y="1936"/>
                  <a:pt x="4314" y="1935"/>
                  <a:pt x="4314" y="1934"/>
                </a:cubicBezTo>
                <a:cubicBezTo>
                  <a:pt x="4314" y="1933"/>
                  <a:pt x="4315" y="1932"/>
                  <a:pt x="4315" y="1931"/>
                </a:cubicBezTo>
                <a:cubicBezTo>
                  <a:pt x="4316" y="1930"/>
                  <a:pt x="4317" y="1930"/>
                  <a:pt x="4317" y="1929"/>
                </a:cubicBezTo>
                <a:cubicBezTo>
                  <a:pt x="4317" y="1928"/>
                  <a:pt x="4317" y="1927"/>
                  <a:pt x="4317" y="1926"/>
                </a:cubicBezTo>
                <a:cubicBezTo>
                  <a:pt x="4318" y="1925"/>
                  <a:pt x="4318" y="1924"/>
                  <a:pt x="4319" y="1924"/>
                </a:cubicBezTo>
                <a:cubicBezTo>
                  <a:pt x="4320" y="1923"/>
                  <a:pt x="4321" y="1924"/>
                  <a:pt x="4322" y="1924"/>
                </a:cubicBezTo>
                <a:cubicBezTo>
                  <a:pt x="4322" y="1923"/>
                  <a:pt x="4323" y="1922"/>
                  <a:pt x="4323" y="1921"/>
                </a:cubicBezTo>
                <a:cubicBezTo>
                  <a:pt x="4323" y="1920"/>
                  <a:pt x="4322" y="1919"/>
                  <a:pt x="4322" y="1918"/>
                </a:cubicBezTo>
                <a:cubicBezTo>
                  <a:pt x="4322" y="1917"/>
                  <a:pt x="4322" y="1916"/>
                  <a:pt x="4322" y="1915"/>
                </a:cubicBezTo>
                <a:cubicBezTo>
                  <a:pt x="4321" y="1914"/>
                  <a:pt x="4320" y="1912"/>
                  <a:pt x="4318" y="1912"/>
                </a:cubicBezTo>
                <a:cubicBezTo>
                  <a:pt x="4316" y="1912"/>
                  <a:pt x="4315" y="1913"/>
                  <a:pt x="4314" y="1914"/>
                </a:cubicBezTo>
                <a:cubicBezTo>
                  <a:pt x="4313" y="1914"/>
                  <a:pt x="4314" y="1916"/>
                  <a:pt x="4314" y="1916"/>
                </a:cubicBezTo>
                <a:cubicBezTo>
                  <a:pt x="4313" y="1918"/>
                  <a:pt x="4311" y="1917"/>
                  <a:pt x="4310" y="1917"/>
                </a:cubicBezTo>
                <a:cubicBezTo>
                  <a:pt x="4307" y="1917"/>
                  <a:pt x="4305" y="1917"/>
                  <a:pt x="4303" y="1916"/>
                </a:cubicBezTo>
                <a:cubicBezTo>
                  <a:pt x="4300" y="1916"/>
                  <a:pt x="4300" y="1916"/>
                  <a:pt x="4300" y="1916"/>
                </a:cubicBezTo>
                <a:cubicBezTo>
                  <a:pt x="4299" y="1916"/>
                  <a:pt x="4298" y="1916"/>
                  <a:pt x="4297" y="1916"/>
                </a:cubicBezTo>
                <a:cubicBezTo>
                  <a:pt x="4296" y="1916"/>
                  <a:pt x="4295" y="1917"/>
                  <a:pt x="4294" y="1917"/>
                </a:cubicBezTo>
                <a:cubicBezTo>
                  <a:pt x="4294" y="1911"/>
                  <a:pt x="4294" y="1911"/>
                  <a:pt x="4294" y="1911"/>
                </a:cubicBezTo>
                <a:cubicBezTo>
                  <a:pt x="4294" y="1909"/>
                  <a:pt x="4296" y="1908"/>
                  <a:pt x="4296" y="1906"/>
                </a:cubicBezTo>
                <a:cubicBezTo>
                  <a:pt x="4296" y="1904"/>
                  <a:pt x="4293" y="1903"/>
                  <a:pt x="4292" y="1901"/>
                </a:cubicBezTo>
                <a:cubicBezTo>
                  <a:pt x="4291" y="1900"/>
                  <a:pt x="4290" y="1899"/>
                  <a:pt x="4289" y="1898"/>
                </a:cubicBezTo>
                <a:cubicBezTo>
                  <a:pt x="4288" y="1898"/>
                  <a:pt x="4287" y="1898"/>
                  <a:pt x="4286" y="1898"/>
                </a:cubicBezTo>
                <a:cubicBezTo>
                  <a:pt x="4286" y="1899"/>
                  <a:pt x="4285" y="1900"/>
                  <a:pt x="4285" y="1901"/>
                </a:cubicBezTo>
                <a:cubicBezTo>
                  <a:pt x="4284" y="1902"/>
                  <a:pt x="4285" y="1903"/>
                  <a:pt x="4285" y="1903"/>
                </a:cubicBezTo>
                <a:cubicBezTo>
                  <a:pt x="4284" y="1904"/>
                  <a:pt x="4283" y="1905"/>
                  <a:pt x="4283" y="1906"/>
                </a:cubicBezTo>
                <a:cubicBezTo>
                  <a:pt x="4282" y="1905"/>
                  <a:pt x="4281" y="1905"/>
                  <a:pt x="4280" y="1905"/>
                </a:cubicBezTo>
                <a:cubicBezTo>
                  <a:pt x="4279" y="1904"/>
                  <a:pt x="4279" y="1903"/>
                  <a:pt x="4278" y="1902"/>
                </a:cubicBezTo>
                <a:cubicBezTo>
                  <a:pt x="4277" y="1901"/>
                  <a:pt x="4277" y="1900"/>
                  <a:pt x="4277" y="1898"/>
                </a:cubicBezTo>
                <a:cubicBezTo>
                  <a:pt x="4277" y="1897"/>
                  <a:pt x="4277" y="1896"/>
                  <a:pt x="4277" y="1894"/>
                </a:cubicBezTo>
                <a:cubicBezTo>
                  <a:pt x="4277" y="1893"/>
                  <a:pt x="4278" y="1893"/>
                  <a:pt x="4278" y="1892"/>
                </a:cubicBezTo>
                <a:cubicBezTo>
                  <a:pt x="4278" y="1891"/>
                  <a:pt x="4278" y="1890"/>
                  <a:pt x="4277" y="1889"/>
                </a:cubicBezTo>
                <a:cubicBezTo>
                  <a:pt x="4277" y="1888"/>
                  <a:pt x="4275" y="1889"/>
                  <a:pt x="4275" y="1889"/>
                </a:cubicBezTo>
                <a:cubicBezTo>
                  <a:pt x="4274" y="1888"/>
                  <a:pt x="4274" y="1887"/>
                  <a:pt x="4273" y="1886"/>
                </a:cubicBezTo>
                <a:cubicBezTo>
                  <a:pt x="4273" y="1886"/>
                  <a:pt x="4272" y="1885"/>
                  <a:pt x="4271" y="1884"/>
                </a:cubicBezTo>
                <a:cubicBezTo>
                  <a:pt x="4270" y="1884"/>
                  <a:pt x="4270" y="1883"/>
                  <a:pt x="4269" y="1882"/>
                </a:cubicBezTo>
                <a:cubicBezTo>
                  <a:pt x="4269" y="1881"/>
                  <a:pt x="4268" y="1880"/>
                  <a:pt x="4267" y="1879"/>
                </a:cubicBezTo>
                <a:cubicBezTo>
                  <a:pt x="4266" y="1878"/>
                  <a:pt x="4266" y="1877"/>
                  <a:pt x="4265" y="1876"/>
                </a:cubicBezTo>
                <a:cubicBezTo>
                  <a:pt x="4264" y="1875"/>
                  <a:pt x="4264" y="1874"/>
                  <a:pt x="4263" y="1873"/>
                </a:cubicBezTo>
                <a:cubicBezTo>
                  <a:pt x="4262" y="1872"/>
                  <a:pt x="4262" y="1871"/>
                  <a:pt x="4261" y="1871"/>
                </a:cubicBezTo>
                <a:cubicBezTo>
                  <a:pt x="4260" y="1870"/>
                  <a:pt x="4259" y="1870"/>
                  <a:pt x="4257" y="1870"/>
                </a:cubicBezTo>
                <a:cubicBezTo>
                  <a:pt x="4255" y="1870"/>
                  <a:pt x="4254" y="1871"/>
                  <a:pt x="4254" y="1873"/>
                </a:cubicBezTo>
                <a:cubicBezTo>
                  <a:pt x="4254" y="1875"/>
                  <a:pt x="4255" y="1876"/>
                  <a:pt x="4256" y="1878"/>
                </a:cubicBezTo>
                <a:cubicBezTo>
                  <a:pt x="4256" y="1879"/>
                  <a:pt x="4257" y="1880"/>
                  <a:pt x="4257" y="1880"/>
                </a:cubicBezTo>
                <a:cubicBezTo>
                  <a:pt x="4258" y="1883"/>
                  <a:pt x="4259" y="1884"/>
                  <a:pt x="4260" y="1886"/>
                </a:cubicBezTo>
                <a:cubicBezTo>
                  <a:pt x="4262" y="1889"/>
                  <a:pt x="4264" y="1890"/>
                  <a:pt x="4266" y="1892"/>
                </a:cubicBezTo>
                <a:cubicBezTo>
                  <a:pt x="4267" y="1892"/>
                  <a:pt x="4268" y="1892"/>
                  <a:pt x="4269" y="1893"/>
                </a:cubicBezTo>
                <a:cubicBezTo>
                  <a:pt x="4269" y="1894"/>
                  <a:pt x="4270" y="1895"/>
                  <a:pt x="4270" y="1896"/>
                </a:cubicBezTo>
                <a:cubicBezTo>
                  <a:pt x="4270" y="1896"/>
                  <a:pt x="4270" y="1897"/>
                  <a:pt x="4271" y="1898"/>
                </a:cubicBezTo>
                <a:cubicBezTo>
                  <a:pt x="4271" y="1899"/>
                  <a:pt x="4272" y="1900"/>
                  <a:pt x="4273" y="1901"/>
                </a:cubicBezTo>
                <a:cubicBezTo>
                  <a:pt x="4273" y="1903"/>
                  <a:pt x="4272" y="1906"/>
                  <a:pt x="4272" y="1908"/>
                </a:cubicBezTo>
                <a:close/>
                <a:moveTo>
                  <a:pt x="4143" y="1676"/>
                </a:moveTo>
                <a:cubicBezTo>
                  <a:pt x="4143" y="1677"/>
                  <a:pt x="4144" y="1678"/>
                  <a:pt x="4145" y="1679"/>
                </a:cubicBezTo>
                <a:cubicBezTo>
                  <a:pt x="4145" y="1680"/>
                  <a:pt x="4146" y="1681"/>
                  <a:pt x="4146" y="1681"/>
                </a:cubicBezTo>
                <a:cubicBezTo>
                  <a:pt x="4147" y="1682"/>
                  <a:pt x="4148" y="1682"/>
                  <a:pt x="4149" y="1683"/>
                </a:cubicBezTo>
                <a:cubicBezTo>
                  <a:pt x="4150" y="1683"/>
                  <a:pt x="4151" y="1684"/>
                  <a:pt x="4151" y="1685"/>
                </a:cubicBezTo>
                <a:cubicBezTo>
                  <a:pt x="4152" y="1687"/>
                  <a:pt x="4151" y="1689"/>
                  <a:pt x="4151" y="1690"/>
                </a:cubicBezTo>
                <a:cubicBezTo>
                  <a:pt x="4151" y="1692"/>
                  <a:pt x="4153" y="1692"/>
                  <a:pt x="4153" y="1693"/>
                </a:cubicBezTo>
                <a:cubicBezTo>
                  <a:pt x="4154" y="1694"/>
                  <a:pt x="4154" y="1695"/>
                  <a:pt x="4155" y="1696"/>
                </a:cubicBezTo>
                <a:cubicBezTo>
                  <a:pt x="4156" y="1696"/>
                  <a:pt x="4157" y="1697"/>
                  <a:pt x="4158" y="1697"/>
                </a:cubicBezTo>
                <a:cubicBezTo>
                  <a:pt x="4161" y="1699"/>
                  <a:pt x="4163" y="1699"/>
                  <a:pt x="4166" y="1701"/>
                </a:cubicBezTo>
                <a:cubicBezTo>
                  <a:pt x="4168" y="1702"/>
                  <a:pt x="4170" y="1703"/>
                  <a:pt x="4172" y="1704"/>
                </a:cubicBezTo>
                <a:cubicBezTo>
                  <a:pt x="4173" y="1704"/>
                  <a:pt x="4173" y="1705"/>
                  <a:pt x="4174" y="1705"/>
                </a:cubicBezTo>
                <a:cubicBezTo>
                  <a:pt x="4175" y="1705"/>
                  <a:pt x="4176" y="1706"/>
                  <a:pt x="4177" y="1706"/>
                </a:cubicBezTo>
                <a:cubicBezTo>
                  <a:pt x="4183" y="1706"/>
                  <a:pt x="4183" y="1706"/>
                  <a:pt x="4183" y="1706"/>
                </a:cubicBezTo>
                <a:cubicBezTo>
                  <a:pt x="4183" y="1705"/>
                  <a:pt x="4183" y="1704"/>
                  <a:pt x="4183" y="1704"/>
                </a:cubicBezTo>
                <a:cubicBezTo>
                  <a:pt x="4182" y="1702"/>
                  <a:pt x="4181" y="1702"/>
                  <a:pt x="4181" y="1701"/>
                </a:cubicBezTo>
                <a:cubicBezTo>
                  <a:pt x="4180" y="1700"/>
                  <a:pt x="4180" y="1699"/>
                  <a:pt x="4179" y="1698"/>
                </a:cubicBezTo>
                <a:cubicBezTo>
                  <a:pt x="4178" y="1698"/>
                  <a:pt x="4177" y="1698"/>
                  <a:pt x="4176" y="1698"/>
                </a:cubicBezTo>
                <a:cubicBezTo>
                  <a:pt x="4175" y="1697"/>
                  <a:pt x="4174" y="1697"/>
                  <a:pt x="4172" y="1696"/>
                </a:cubicBezTo>
                <a:cubicBezTo>
                  <a:pt x="4171" y="1696"/>
                  <a:pt x="4170" y="1694"/>
                  <a:pt x="4169" y="1693"/>
                </a:cubicBezTo>
                <a:cubicBezTo>
                  <a:pt x="4168" y="1693"/>
                  <a:pt x="4167" y="1693"/>
                  <a:pt x="4166" y="1692"/>
                </a:cubicBezTo>
                <a:cubicBezTo>
                  <a:pt x="4165" y="1692"/>
                  <a:pt x="4164" y="1691"/>
                  <a:pt x="4164" y="1690"/>
                </a:cubicBezTo>
                <a:cubicBezTo>
                  <a:pt x="4164" y="1689"/>
                  <a:pt x="4164" y="1688"/>
                  <a:pt x="4164" y="1687"/>
                </a:cubicBezTo>
                <a:cubicBezTo>
                  <a:pt x="4163" y="1685"/>
                  <a:pt x="4161" y="1683"/>
                  <a:pt x="4159" y="1682"/>
                </a:cubicBezTo>
                <a:cubicBezTo>
                  <a:pt x="4157" y="1680"/>
                  <a:pt x="4156" y="1679"/>
                  <a:pt x="4153" y="1677"/>
                </a:cubicBezTo>
                <a:cubicBezTo>
                  <a:pt x="4152" y="1677"/>
                  <a:pt x="4151" y="1676"/>
                  <a:pt x="4150" y="1675"/>
                </a:cubicBezTo>
                <a:cubicBezTo>
                  <a:pt x="4149" y="1675"/>
                  <a:pt x="4148" y="1676"/>
                  <a:pt x="4147" y="1675"/>
                </a:cubicBezTo>
                <a:lnTo>
                  <a:pt x="4143" y="1676"/>
                </a:lnTo>
                <a:close/>
                <a:moveTo>
                  <a:pt x="3722" y="1560"/>
                </a:moveTo>
                <a:cubicBezTo>
                  <a:pt x="3721" y="1560"/>
                  <a:pt x="3720" y="1560"/>
                  <a:pt x="3719" y="1561"/>
                </a:cubicBezTo>
                <a:cubicBezTo>
                  <a:pt x="3718" y="1562"/>
                  <a:pt x="3716" y="1562"/>
                  <a:pt x="3716" y="1564"/>
                </a:cubicBezTo>
                <a:cubicBezTo>
                  <a:pt x="3716" y="1565"/>
                  <a:pt x="3716" y="1567"/>
                  <a:pt x="3718" y="1568"/>
                </a:cubicBezTo>
                <a:cubicBezTo>
                  <a:pt x="3719" y="1568"/>
                  <a:pt x="3719" y="1568"/>
                  <a:pt x="3720" y="1568"/>
                </a:cubicBezTo>
                <a:cubicBezTo>
                  <a:pt x="3722" y="1568"/>
                  <a:pt x="3722" y="1567"/>
                  <a:pt x="3723" y="1567"/>
                </a:cubicBezTo>
                <a:cubicBezTo>
                  <a:pt x="3725" y="1567"/>
                  <a:pt x="3726" y="1567"/>
                  <a:pt x="3728" y="1566"/>
                </a:cubicBezTo>
                <a:cubicBezTo>
                  <a:pt x="3731" y="1566"/>
                  <a:pt x="3731" y="1566"/>
                  <a:pt x="3731" y="1566"/>
                </a:cubicBezTo>
                <a:cubicBezTo>
                  <a:pt x="3733" y="1566"/>
                  <a:pt x="3734" y="1566"/>
                  <a:pt x="3736" y="1566"/>
                </a:cubicBezTo>
                <a:cubicBezTo>
                  <a:pt x="3736" y="1561"/>
                  <a:pt x="3736" y="1561"/>
                  <a:pt x="3736" y="1561"/>
                </a:cubicBezTo>
                <a:cubicBezTo>
                  <a:pt x="3731" y="1559"/>
                  <a:pt x="3731" y="1559"/>
                  <a:pt x="3731" y="1559"/>
                </a:cubicBezTo>
                <a:cubicBezTo>
                  <a:pt x="3729" y="1560"/>
                  <a:pt x="3727" y="1560"/>
                  <a:pt x="3725" y="1561"/>
                </a:cubicBezTo>
                <a:cubicBezTo>
                  <a:pt x="3723" y="1561"/>
                  <a:pt x="3721" y="1561"/>
                  <a:pt x="3719" y="1561"/>
                </a:cubicBezTo>
                <a:lnTo>
                  <a:pt x="3722" y="1560"/>
                </a:lnTo>
                <a:close/>
                <a:moveTo>
                  <a:pt x="3869" y="1566"/>
                </a:moveTo>
                <a:cubicBezTo>
                  <a:pt x="3869" y="1569"/>
                  <a:pt x="3869" y="1569"/>
                  <a:pt x="3869" y="1569"/>
                </a:cubicBezTo>
                <a:cubicBezTo>
                  <a:pt x="3869" y="1570"/>
                  <a:pt x="3868" y="1571"/>
                  <a:pt x="3867" y="1572"/>
                </a:cubicBezTo>
                <a:cubicBezTo>
                  <a:pt x="3867" y="1573"/>
                  <a:pt x="3866" y="1573"/>
                  <a:pt x="3865" y="1574"/>
                </a:cubicBezTo>
                <a:cubicBezTo>
                  <a:pt x="3864" y="1576"/>
                  <a:pt x="3863" y="1578"/>
                  <a:pt x="3862" y="1580"/>
                </a:cubicBezTo>
                <a:cubicBezTo>
                  <a:pt x="3862" y="1580"/>
                  <a:pt x="3860" y="1581"/>
                  <a:pt x="3860" y="1582"/>
                </a:cubicBezTo>
                <a:cubicBezTo>
                  <a:pt x="3859" y="1584"/>
                  <a:pt x="3859" y="1585"/>
                  <a:pt x="3859" y="1587"/>
                </a:cubicBezTo>
                <a:cubicBezTo>
                  <a:pt x="3859" y="1588"/>
                  <a:pt x="3859" y="1589"/>
                  <a:pt x="3859" y="1590"/>
                </a:cubicBezTo>
                <a:cubicBezTo>
                  <a:pt x="3860" y="1591"/>
                  <a:pt x="3861" y="1591"/>
                  <a:pt x="3861" y="1593"/>
                </a:cubicBezTo>
                <a:cubicBezTo>
                  <a:pt x="3862" y="1594"/>
                  <a:pt x="3861" y="1596"/>
                  <a:pt x="3861" y="1598"/>
                </a:cubicBezTo>
                <a:cubicBezTo>
                  <a:pt x="3861" y="1603"/>
                  <a:pt x="3861" y="1603"/>
                  <a:pt x="3861" y="1603"/>
                </a:cubicBezTo>
                <a:cubicBezTo>
                  <a:pt x="3861" y="1604"/>
                  <a:pt x="3861" y="1606"/>
                  <a:pt x="3861" y="1607"/>
                </a:cubicBezTo>
                <a:cubicBezTo>
                  <a:pt x="3861" y="1608"/>
                  <a:pt x="3860" y="1609"/>
                  <a:pt x="3859" y="1610"/>
                </a:cubicBezTo>
                <a:cubicBezTo>
                  <a:pt x="3859" y="1611"/>
                  <a:pt x="3857" y="1612"/>
                  <a:pt x="3857" y="1613"/>
                </a:cubicBezTo>
                <a:cubicBezTo>
                  <a:pt x="3857" y="1635"/>
                  <a:pt x="3857" y="1635"/>
                  <a:pt x="3857" y="1635"/>
                </a:cubicBezTo>
                <a:cubicBezTo>
                  <a:pt x="3857" y="1636"/>
                  <a:pt x="3857" y="1637"/>
                  <a:pt x="3856" y="1638"/>
                </a:cubicBezTo>
                <a:cubicBezTo>
                  <a:pt x="3856" y="1639"/>
                  <a:pt x="3854" y="1639"/>
                  <a:pt x="3854" y="1640"/>
                </a:cubicBezTo>
                <a:cubicBezTo>
                  <a:pt x="3853" y="1640"/>
                  <a:pt x="3852" y="1642"/>
                  <a:pt x="3851" y="1642"/>
                </a:cubicBezTo>
                <a:cubicBezTo>
                  <a:pt x="3850" y="1643"/>
                  <a:pt x="3849" y="1643"/>
                  <a:pt x="3847" y="1643"/>
                </a:cubicBezTo>
                <a:cubicBezTo>
                  <a:pt x="3844" y="1643"/>
                  <a:pt x="3843" y="1642"/>
                  <a:pt x="3841" y="1642"/>
                </a:cubicBezTo>
                <a:cubicBezTo>
                  <a:pt x="3840" y="1641"/>
                  <a:pt x="3839" y="1642"/>
                  <a:pt x="3838" y="1642"/>
                </a:cubicBezTo>
                <a:cubicBezTo>
                  <a:pt x="3837" y="1641"/>
                  <a:pt x="3836" y="1640"/>
                  <a:pt x="3835" y="1640"/>
                </a:cubicBezTo>
                <a:cubicBezTo>
                  <a:pt x="3834" y="1639"/>
                  <a:pt x="3833" y="1639"/>
                  <a:pt x="3833" y="1638"/>
                </a:cubicBezTo>
                <a:cubicBezTo>
                  <a:pt x="3832" y="1637"/>
                  <a:pt x="3833" y="1636"/>
                  <a:pt x="3833" y="1635"/>
                </a:cubicBezTo>
                <a:cubicBezTo>
                  <a:pt x="3832" y="1634"/>
                  <a:pt x="3831" y="1634"/>
                  <a:pt x="3830" y="1633"/>
                </a:cubicBezTo>
                <a:cubicBezTo>
                  <a:pt x="3827" y="1630"/>
                  <a:pt x="3825" y="1628"/>
                  <a:pt x="3821" y="1627"/>
                </a:cubicBezTo>
                <a:cubicBezTo>
                  <a:pt x="3819" y="1625"/>
                  <a:pt x="3817" y="1625"/>
                  <a:pt x="3814" y="1624"/>
                </a:cubicBezTo>
                <a:cubicBezTo>
                  <a:pt x="3813" y="1624"/>
                  <a:pt x="3812" y="1623"/>
                  <a:pt x="3811" y="1623"/>
                </a:cubicBezTo>
                <a:cubicBezTo>
                  <a:pt x="3809" y="1621"/>
                  <a:pt x="3809" y="1619"/>
                  <a:pt x="3807" y="1617"/>
                </a:cubicBezTo>
                <a:cubicBezTo>
                  <a:pt x="3807" y="1616"/>
                  <a:pt x="3807" y="1615"/>
                  <a:pt x="3806" y="1614"/>
                </a:cubicBezTo>
                <a:cubicBezTo>
                  <a:pt x="3805" y="1614"/>
                  <a:pt x="3804" y="1614"/>
                  <a:pt x="3803" y="1614"/>
                </a:cubicBezTo>
                <a:cubicBezTo>
                  <a:pt x="3802" y="1614"/>
                  <a:pt x="3802" y="1613"/>
                  <a:pt x="3801" y="1613"/>
                </a:cubicBezTo>
                <a:cubicBezTo>
                  <a:pt x="3800" y="1613"/>
                  <a:pt x="3799" y="1614"/>
                  <a:pt x="3797" y="1613"/>
                </a:cubicBezTo>
                <a:cubicBezTo>
                  <a:pt x="3796" y="1613"/>
                  <a:pt x="3796" y="1613"/>
                  <a:pt x="3795" y="1612"/>
                </a:cubicBezTo>
                <a:cubicBezTo>
                  <a:pt x="3794" y="1611"/>
                  <a:pt x="3793" y="1611"/>
                  <a:pt x="3792" y="1610"/>
                </a:cubicBezTo>
                <a:cubicBezTo>
                  <a:pt x="3792" y="1609"/>
                  <a:pt x="3793" y="1609"/>
                  <a:pt x="3793" y="1608"/>
                </a:cubicBezTo>
                <a:cubicBezTo>
                  <a:pt x="3793" y="1607"/>
                  <a:pt x="3792" y="1606"/>
                  <a:pt x="3792" y="1605"/>
                </a:cubicBezTo>
                <a:cubicBezTo>
                  <a:pt x="3792" y="1602"/>
                  <a:pt x="3794" y="1601"/>
                  <a:pt x="3794" y="1598"/>
                </a:cubicBezTo>
                <a:cubicBezTo>
                  <a:pt x="3794" y="1597"/>
                  <a:pt x="3794" y="1597"/>
                  <a:pt x="3794" y="1597"/>
                </a:cubicBezTo>
                <a:cubicBezTo>
                  <a:pt x="3793" y="1596"/>
                  <a:pt x="3792" y="1595"/>
                  <a:pt x="3792" y="1595"/>
                </a:cubicBezTo>
                <a:cubicBezTo>
                  <a:pt x="3792" y="1594"/>
                  <a:pt x="3791" y="1593"/>
                  <a:pt x="3791" y="1592"/>
                </a:cubicBezTo>
                <a:cubicBezTo>
                  <a:pt x="3791" y="1591"/>
                  <a:pt x="3792" y="1590"/>
                  <a:pt x="3792" y="1589"/>
                </a:cubicBezTo>
                <a:cubicBezTo>
                  <a:pt x="3793" y="1588"/>
                  <a:pt x="3794" y="1589"/>
                  <a:pt x="3795" y="1588"/>
                </a:cubicBezTo>
                <a:cubicBezTo>
                  <a:pt x="3795" y="1587"/>
                  <a:pt x="3795" y="1586"/>
                  <a:pt x="3795" y="1585"/>
                </a:cubicBezTo>
                <a:cubicBezTo>
                  <a:pt x="3796" y="1584"/>
                  <a:pt x="3797" y="1584"/>
                  <a:pt x="3797" y="1583"/>
                </a:cubicBezTo>
                <a:cubicBezTo>
                  <a:pt x="3798" y="1582"/>
                  <a:pt x="3799" y="1580"/>
                  <a:pt x="3799" y="1580"/>
                </a:cubicBezTo>
                <a:cubicBezTo>
                  <a:pt x="3801" y="1578"/>
                  <a:pt x="3803" y="1577"/>
                  <a:pt x="3805" y="1575"/>
                </a:cubicBezTo>
                <a:cubicBezTo>
                  <a:pt x="3805" y="1574"/>
                  <a:pt x="3805" y="1573"/>
                  <a:pt x="3805" y="1572"/>
                </a:cubicBezTo>
                <a:cubicBezTo>
                  <a:pt x="3803" y="1572"/>
                  <a:pt x="3803" y="1572"/>
                  <a:pt x="3803" y="1572"/>
                </a:cubicBezTo>
                <a:cubicBezTo>
                  <a:pt x="3801" y="1572"/>
                  <a:pt x="3799" y="1571"/>
                  <a:pt x="3797" y="1571"/>
                </a:cubicBezTo>
                <a:cubicBezTo>
                  <a:pt x="3795" y="1571"/>
                  <a:pt x="3794" y="1570"/>
                  <a:pt x="3792" y="1570"/>
                </a:cubicBezTo>
                <a:cubicBezTo>
                  <a:pt x="3789" y="1570"/>
                  <a:pt x="3789" y="1570"/>
                  <a:pt x="3789" y="1570"/>
                </a:cubicBezTo>
                <a:cubicBezTo>
                  <a:pt x="3786" y="1570"/>
                  <a:pt x="3784" y="1570"/>
                  <a:pt x="3780" y="1570"/>
                </a:cubicBezTo>
                <a:cubicBezTo>
                  <a:pt x="3779" y="1570"/>
                  <a:pt x="3778" y="1569"/>
                  <a:pt x="3777" y="1568"/>
                </a:cubicBezTo>
                <a:cubicBezTo>
                  <a:pt x="3776" y="1568"/>
                  <a:pt x="3776" y="1567"/>
                  <a:pt x="3775" y="1567"/>
                </a:cubicBezTo>
                <a:cubicBezTo>
                  <a:pt x="3774" y="1567"/>
                  <a:pt x="3773" y="1567"/>
                  <a:pt x="3772" y="1567"/>
                </a:cubicBezTo>
                <a:cubicBezTo>
                  <a:pt x="3771" y="1567"/>
                  <a:pt x="3770" y="1567"/>
                  <a:pt x="3769" y="1567"/>
                </a:cubicBezTo>
                <a:cubicBezTo>
                  <a:pt x="3768" y="1567"/>
                  <a:pt x="3768" y="1565"/>
                  <a:pt x="3767" y="1564"/>
                </a:cubicBezTo>
                <a:cubicBezTo>
                  <a:pt x="3766" y="1564"/>
                  <a:pt x="3765" y="1563"/>
                  <a:pt x="3764" y="1563"/>
                </a:cubicBezTo>
                <a:cubicBezTo>
                  <a:pt x="3763" y="1563"/>
                  <a:pt x="3762" y="1563"/>
                  <a:pt x="3762" y="1563"/>
                </a:cubicBezTo>
                <a:cubicBezTo>
                  <a:pt x="3761" y="1563"/>
                  <a:pt x="3760" y="1562"/>
                  <a:pt x="3759" y="1562"/>
                </a:cubicBezTo>
                <a:cubicBezTo>
                  <a:pt x="3758" y="1562"/>
                  <a:pt x="3757" y="1562"/>
                  <a:pt x="3756" y="1561"/>
                </a:cubicBezTo>
                <a:cubicBezTo>
                  <a:pt x="3754" y="1560"/>
                  <a:pt x="3753" y="1558"/>
                  <a:pt x="3751" y="1558"/>
                </a:cubicBezTo>
                <a:cubicBezTo>
                  <a:pt x="3750" y="1558"/>
                  <a:pt x="3749" y="1558"/>
                  <a:pt x="3748" y="1558"/>
                </a:cubicBezTo>
                <a:cubicBezTo>
                  <a:pt x="3746" y="1558"/>
                  <a:pt x="3746" y="1558"/>
                  <a:pt x="3746" y="1558"/>
                </a:cubicBezTo>
                <a:cubicBezTo>
                  <a:pt x="3745" y="1558"/>
                  <a:pt x="3744" y="1559"/>
                  <a:pt x="3743" y="1559"/>
                </a:cubicBezTo>
                <a:cubicBezTo>
                  <a:pt x="3742" y="1559"/>
                  <a:pt x="3742" y="1558"/>
                  <a:pt x="3741" y="1558"/>
                </a:cubicBezTo>
                <a:cubicBezTo>
                  <a:pt x="3741" y="1563"/>
                  <a:pt x="3741" y="1563"/>
                  <a:pt x="3741" y="1563"/>
                </a:cubicBezTo>
                <a:cubicBezTo>
                  <a:pt x="3741" y="1564"/>
                  <a:pt x="3740" y="1565"/>
                  <a:pt x="3741" y="1566"/>
                </a:cubicBezTo>
                <a:cubicBezTo>
                  <a:pt x="3743" y="1567"/>
                  <a:pt x="3745" y="1567"/>
                  <a:pt x="3746" y="1567"/>
                </a:cubicBezTo>
                <a:cubicBezTo>
                  <a:pt x="3748" y="1567"/>
                  <a:pt x="3748" y="1568"/>
                  <a:pt x="3749" y="1568"/>
                </a:cubicBezTo>
                <a:cubicBezTo>
                  <a:pt x="3750" y="1569"/>
                  <a:pt x="3751" y="1569"/>
                  <a:pt x="3752" y="1569"/>
                </a:cubicBezTo>
                <a:cubicBezTo>
                  <a:pt x="3753" y="1570"/>
                  <a:pt x="3751" y="1571"/>
                  <a:pt x="3752" y="1572"/>
                </a:cubicBezTo>
                <a:cubicBezTo>
                  <a:pt x="3751" y="1572"/>
                  <a:pt x="3750" y="1573"/>
                  <a:pt x="3749" y="1573"/>
                </a:cubicBezTo>
                <a:cubicBezTo>
                  <a:pt x="3747" y="1573"/>
                  <a:pt x="3746" y="1573"/>
                  <a:pt x="3743" y="1573"/>
                </a:cubicBezTo>
                <a:cubicBezTo>
                  <a:pt x="3741" y="1573"/>
                  <a:pt x="3740" y="1573"/>
                  <a:pt x="3738" y="1573"/>
                </a:cubicBezTo>
                <a:cubicBezTo>
                  <a:pt x="3737" y="1573"/>
                  <a:pt x="3736" y="1574"/>
                  <a:pt x="3735" y="1574"/>
                </a:cubicBezTo>
                <a:cubicBezTo>
                  <a:pt x="3734" y="1575"/>
                  <a:pt x="3733" y="1576"/>
                  <a:pt x="3732" y="1577"/>
                </a:cubicBezTo>
                <a:cubicBezTo>
                  <a:pt x="3730" y="1579"/>
                  <a:pt x="3729" y="1580"/>
                  <a:pt x="3726" y="1581"/>
                </a:cubicBezTo>
                <a:cubicBezTo>
                  <a:pt x="3725" y="1582"/>
                  <a:pt x="3724" y="1583"/>
                  <a:pt x="3723" y="1583"/>
                </a:cubicBezTo>
                <a:cubicBezTo>
                  <a:pt x="3722" y="1584"/>
                  <a:pt x="3721" y="1585"/>
                  <a:pt x="3720" y="1585"/>
                </a:cubicBezTo>
                <a:cubicBezTo>
                  <a:pt x="3719" y="1586"/>
                  <a:pt x="3717" y="1587"/>
                  <a:pt x="3717" y="1589"/>
                </a:cubicBezTo>
                <a:cubicBezTo>
                  <a:pt x="3717" y="1590"/>
                  <a:pt x="3717" y="1590"/>
                  <a:pt x="3717" y="1590"/>
                </a:cubicBezTo>
                <a:cubicBezTo>
                  <a:pt x="3717" y="1591"/>
                  <a:pt x="3718" y="1592"/>
                  <a:pt x="3718" y="1593"/>
                </a:cubicBezTo>
                <a:cubicBezTo>
                  <a:pt x="3718" y="1595"/>
                  <a:pt x="3718" y="1596"/>
                  <a:pt x="3718" y="1598"/>
                </a:cubicBezTo>
                <a:cubicBezTo>
                  <a:pt x="3718" y="1599"/>
                  <a:pt x="3717" y="1600"/>
                  <a:pt x="3717" y="1600"/>
                </a:cubicBezTo>
                <a:cubicBezTo>
                  <a:pt x="3717" y="1602"/>
                  <a:pt x="3717" y="1603"/>
                  <a:pt x="3716" y="1604"/>
                </a:cubicBezTo>
                <a:cubicBezTo>
                  <a:pt x="3716" y="1605"/>
                  <a:pt x="3716" y="1606"/>
                  <a:pt x="3715" y="1606"/>
                </a:cubicBezTo>
                <a:cubicBezTo>
                  <a:pt x="3713" y="1607"/>
                  <a:pt x="3712" y="1606"/>
                  <a:pt x="3710" y="1606"/>
                </a:cubicBezTo>
                <a:cubicBezTo>
                  <a:pt x="3706" y="1606"/>
                  <a:pt x="3704" y="1606"/>
                  <a:pt x="3700" y="1604"/>
                </a:cubicBezTo>
                <a:cubicBezTo>
                  <a:pt x="3699" y="1604"/>
                  <a:pt x="3700" y="1602"/>
                  <a:pt x="3699" y="1602"/>
                </a:cubicBezTo>
                <a:cubicBezTo>
                  <a:pt x="3698" y="1601"/>
                  <a:pt x="3697" y="1602"/>
                  <a:pt x="3696" y="1602"/>
                </a:cubicBezTo>
                <a:cubicBezTo>
                  <a:pt x="3694" y="1601"/>
                  <a:pt x="3692" y="1602"/>
                  <a:pt x="3690" y="1602"/>
                </a:cubicBezTo>
                <a:cubicBezTo>
                  <a:pt x="3689" y="1600"/>
                  <a:pt x="3689" y="1598"/>
                  <a:pt x="3688" y="1596"/>
                </a:cubicBezTo>
                <a:cubicBezTo>
                  <a:pt x="3683" y="1596"/>
                  <a:pt x="3683" y="1596"/>
                  <a:pt x="3683" y="1596"/>
                </a:cubicBezTo>
                <a:cubicBezTo>
                  <a:pt x="3681" y="1596"/>
                  <a:pt x="3680" y="1597"/>
                  <a:pt x="3678" y="1597"/>
                </a:cubicBezTo>
                <a:cubicBezTo>
                  <a:pt x="3676" y="1597"/>
                  <a:pt x="3675" y="1597"/>
                  <a:pt x="3673" y="1597"/>
                </a:cubicBezTo>
                <a:cubicBezTo>
                  <a:pt x="3671" y="1597"/>
                  <a:pt x="3669" y="1598"/>
                  <a:pt x="3668" y="1600"/>
                </a:cubicBezTo>
                <a:cubicBezTo>
                  <a:pt x="3667" y="1600"/>
                  <a:pt x="3667" y="1602"/>
                  <a:pt x="3666" y="1602"/>
                </a:cubicBezTo>
                <a:cubicBezTo>
                  <a:pt x="3665" y="1603"/>
                  <a:pt x="3665" y="1604"/>
                  <a:pt x="3664" y="1605"/>
                </a:cubicBezTo>
                <a:cubicBezTo>
                  <a:pt x="3663" y="1606"/>
                  <a:pt x="3663" y="1607"/>
                  <a:pt x="3662" y="1608"/>
                </a:cubicBezTo>
                <a:cubicBezTo>
                  <a:pt x="3660" y="1608"/>
                  <a:pt x="3658" y="1607"/>
                  <a:pt x="3656" y="1608"/>
                </a:cubicBezTo>
                <a:cubicBezTo>
                  <a:pt x="3653" y="1609"/>
                  <a:pt x="3653" y="1612"/>
                  <a:pt x="3652" y="1615"/>
                </a:cubicBezTo>
                <a:cubicBezTo>
                  <a:pt x="3652" y="1616"/>
                  <a:pt x="3651" y="1617"/>
                  <a:pt x="3651" y="1617"/>
                </a:cubicBezTo>
                <a:cubicBezTo>
                  <a:pt x="3651" y="1619"/>
                  <a:pt x="3650" y="1620"/>
                  <a:pt x="3649" y="1621"/>
                </a:cubicBezTo>
                <a:cubicBezTo>
                  <a:pt x="3648" y="1621"/>
                  <a:pt x="3647" y="1620"/>
                  <a:pt x="3646" y="1621"/>
                </a:cubicBezTo>
                <a:cubicBezTo>
                  <a:pt x="3644" y="1621"/>
                  <a:pt x="3643" y="1621"/>
                  <a:pt x="3641" y="1621"/>
                </a:cubicBezTo>
                <a:cubicBezTo>
                  <a:pt x="3641" y="1625"/>
                  <a:pt x="3641" y="1625"/>
                  <a:pt x="3641" y="1625"/>
                </a:cubicBezTo>
                <a:cubicBezTo>
                  <a:pt x="3641" y="1626"/>
                  <a:pt x="3641" y="1627"/>
                  <a:pt x="3642" y="1628"/>
                </a:cubicBezTo>
                <a:cubicBezTo>
                  <a:pt x="3643" y="1629"/>
                  <a:pt x="3644" y="1629"/>
                  <a:pt x="3645" y="1630"/>
                </a:cubicBezTo>
                <a:cubicBezTo>
                  <a:pt x="3645" y="1631"/>
                  <a:pt x="3646" y="1631"/>
                  <a:pt x="3646" y="1633"/>
                </a:cubicBezTo>
                <a:cubicBezTo>
                  <a:pt x="3646" y="1638"/>
                  <a:pt x="3646" y="1638"/>
                  <a:pt x="3646" y="1638"/>
                </a:cubicBezTo>
                <a:cubicBezTo>
                  <a:pt x="3635" y="1638"/>
                  <a:pt x="3635" y="1638"/>
                  <a:pt x="3635" y="1638"/>
                </a:cubicBezTo>
                <a:cubicBezTo>
                  <a:pt x="3635" y="1637"/>
                  <a:pt x="3635" y="1637"/>
                  <a:pt x="3635" y="1637"/>
                </a:cubicBezTo>
                <a:cubicBezTo>
                  <a:pt x="3635" y="1635"/>
                  <a:pt x="3634" y="1634"/>
                  <a:pt x="3634" y="1632"/>
                </a:cubicBezTo>
                <a:cubicBezTo>
                  <a:pt x="3634" y="1631"/>
                  <a:pt x="3635" y="1630"/>
                  <a:pt x="3635" y="1629"/>
                </a:cubicBezTo>
                <a:cubicBezTo>
                  <a:pt x="3627" y="1629"/>
                  <a:pt x="3627" y="1629"/>
                  <a:pt x="3627" y="1629"/>
                </a:cubicBezTo>
                <a:cubicBezTo>
                  <a:pt x="3626" y="1629"/>
                  <a:pt x="3625" y="1629"/>
                  <a:pt x="3624" y="1630"/>
                </a:cubicBezTo>
                <a:cubicBezTo>
                  <a:pt x="3623" y="1630"/>
                  <a:pt x="3623" y="1630"/>
                  <a:pt x="3622" y="1631"/>
                </a:cubicBezTo>
                <a:cubicBezTo>
                  <a:pt x="3621" y="1632"/>
                  <a:pt x="3620" y="1633"/>
                  <a:pt x="3620" y="1634"/>
                </a:cubicBezTo>
                <a:cubicBezTo>
                  <a:pt x="3619" y="1635"/>
                  <a:pt x="3619" y="1637"/>
                  <a:pt x="3619" y="1639"/>
                </a:cubicBezTo>
                <a:cubicBezTo>
                  <a:pt x="3619" y="1642"/>
                  <a:pt x="3620" y="1644"/>
                  <a:pt x="3619" y="1647"/>
                </a:cubicBezTo>
                <a:cubicBezTo>
                  <a:pt x="3619" y="1648"/>
                  <a:pt x="3619" y="1649"/>
                  <a:pt x="3619" y="1650"/>
                </a:cubicBezTo>
                <a:cubicBezTo>
                  <a:pt x="3618" y="1651"/>
                  <a:pt x="3617" y="1652"/>
                  <a:pt x="3616" y="1653"/>
                </a:cubicBezTo>
                <a:cubicBezTo>
                  <a:pt x="3615" y="1654"/>
                  <a:pt x="3614" y="1655"/>
                  <a:pt x="3613" y="1656"/>
                </a:cubicBezTo>
                <a:cubicBezTo>
                  <a:pt x="3613" y="1657"/>
                  <a:pt x="3612" y="1658"/>
                  <a:pt x="3611" y="1658"/>
                </a:cubicBezTo>
                <a:cubicBezTo>
                  <a:pt x="3611" y="1659"/>
                  <a:pt x="3611" y="1660"/>
                  <a:pt x="3611" y="1661"/>
                </a:cubicBezTo>
                <a:cubicBezTo>
                  <a:pt x="3610" y="1662"/>
                  <a:pt x="3609" y="1662"/>
                  <a:pt x="3608" y="1662"/>
                </a:cubicBezTo>
                <a:cubicBezTo>
                  <a:pt x="3606" y="1664"/>
                  <a:pt x="3605" y="1666"/>
                  <a:pt x="3604" y="1668"/>
                </a:cubicBezTo>
                <a:cubicBezTo>
                  <a:pt x="3603" y="1668"/>
                  <a:pt x="3603" y="1670"/>
                  <a:pt x="3602" y="1670"/>
                </a:cubicBezTo>
                <a:cubicBezTo>
                  <a:pt x="3601" y="1671"/>
                  <a:pt x="3600" y="1671"/>
                  <a:pt x="3600" y="1672"/>
                </a:cubicBezTo>
                <a:cubicBezTo>
                  <a:pt x="3599" y="1672"/>
                  <a:pt x="3598" y="1673"/>
                  <a:pt x="3597" y="1673"/>
                </a:cubicBezTo>
                <a:cubicBezTo>
                  <a:pt x="3596" y="1673"/>
                  <a:pt x="3595" y="1674"/>
                  <a:pt x="3594" y="1674"/>
                </a:cubicBezTo>
                <a:cubicBezTo>
                  <a:pt x="3594" y="1674"/>
                  <a:pt x="3593" y="1674"/>
                  <a:pt x="3592" y="1674"/>
                </a:cubicBezTo>
                <a:cubicBezTo>
                  <a:pt x="3591" y="1674"/>
                  <a:pt x="3590" y="1675"/>
                  <a:pt x="3588" y="1675"/>
                </a:cubicBezTo>
                <a:cubicBezTo>
                  <a:pt x="3584" y="1675"/>
                  <a:pt x="3581" y="1675"/>
                  <a:pt x="3577" y="1675"/>
                </a:cubicBezTo>
                <a:cubicBezTo>
                  <a:pt x="3575" y="1675"/>
                  <a:pt x="3575" y="1675"/>
                  <a:pt x="3573" y="1675"/>
                </a:cubicBezTo>
                <a:cubicBezTo>
                  <a:pt x="3571" y="1676"/>
                  <a:pt x="3569" y="1677"/>
                  <a:pt x="3567" y="1678"/>
                </a:cubicBezTo>
                <a:cubicBezTo>
                  <a:pt x="3566" y="1679"/>
                  <a:pt x="3565" y="1680"/>
                  <a:pt x="3564" y="1680"/>
                </a:cubicBezTo>
                <a:cubicBezTo>
                  <a:pt x="3561" y="1681"/>
                  <a:pt x="3559" y="1679"/>
                  <a:pt x="3556" y="1680"/>
                </a:cubicBezTo>
                <a:cubicBezTo>
                  <a:pt x="3554" y="1680"/>
                  <a:pt x="3554" y="1682"/>
                  <a:pt x="3553" y="1683"/>
                </a:cubicBezTo>
                <a:cubicBezTo>
                  <a:pt x="3550" y="1684"/>
                  <a:pt x="3548" y="1685"/>
                  <a:pt x="3546" y="1686"/>
                </a:cubicBezTo>
                <a:cubicBezTo>
                  <a:pt x="3543" y="1687"/>
                  <a:pt x="3541" y="1689"/>
                  <a:pt x="3538" y="1690"/>
                </a:cubicBezTo>
                <a:cubicBezTo>
                  <a:pt x="3536" y="1690"/>
                  <a:pt x="3535" y="1690"/>
                  <a:pt x="3534" y="1691"/>
                </a:cubicBezTo>
                <a:cubicBezTo>
                  <a:pt x="3533" y="1692"/>
                  <a:pt x="3532" y="1694"/>
                  <a:pt x="3531" y="1696"/>
                </a:cubicBezTo>
                <a:cubicBezTo>
                  <a:pt x="3531" y="1698"/>
                  <a:pt x="3531" y="1700"/>
                  <a:pt x="3531" y="1702"/>
                </a:cubicBezTo>
                <a:cubicBezTo>
                  <a:pt x="3531" y="1703"/>
                  <a:pt x="3530" y="1703"/>
                  <a:pt x="3530" y="1704"/>
                </a:cubicBezTo>
                <a:cubicBezTo>
                  <a:pt x="3529" y="1704"/>
                  <a:pt x="3528" y="1704"/>
                  <a:pt x="3527" y="1704"/>
                </a:cubicBezTo>
                <a:cubicBezTo>
                  <a:pt x="3526" y="1704"/>
                  <a:pt x="3525" y="1703"/>
                  <a:pt x="3524" y="1703"/>
                </a:cubicBezTo>
                <a:cubicBezTo>
                  <a:pt x="3524" y="1703"/>
                  <a:pt x="3523" y="1703"/>
                  <a:pt x="3522" y="1702"/>
                </a:cubicBezTo>
                <a:cubicBezTo>
                  <a:pt x="3521" y="1702"/>
                  <a:pt x="3520" y="1702"/>
                  <a:pt x="3519" y="1702"/>
                </a:cubicBezTo>
                <a:cubicBezTo>
                  <a:pt x="3519" y="1701"/>
                  <a:pt x="3520" y="1700"/>
                  <a:pt x="3519" y="1699"/>
                </a:cubicBezTo>
                <a:cubicBezTo>
                  <a:pt x="3519" y="1698"/>
                  <a:pt x="3518" y="1697"/>
                  <a:pt x="3517" y="1696"/>
                </a:cubicBezTo>
                <a:cubicBezTo>
                  <a:pt x="3517" y="1698"/>
                  <a:pt x="3516" y="1700"/>
                  <a:pt x="3515" y="1702"/>
                </a:cubicBezTo>
                <a:cubicBezTo>
                  <a:pt x="3515" y="1702"/>
                  <a:pt x="3513" y="1702"/>
                  <a:pt x="3513" y="1703"/>
                </a:cubicBezTo>
                <a:cubicBezTo>
                  <a:pt x="3512" y="1704"/>
                  <a:pt x="3513" y="1705"/>
                  <a:pt x="3513" y="1706"/>
                </a:cubicBezTo>
                <a:cubicBezTo>
                  <a:pt x="3513" y="1708"/>
                  <a:pt x="3513" y="1708"/>
                  <a:pt x="3513" y="1708"/>
                </a:cubicBezTo>
                <a:cubicBezTo>
                  <a:pt x="3513" y="1709"/>
                  <a:pt x="3513" y="1710"/>
                  <a:pt x="3513" y="1711"/>
                </a:cubicBezTo>
                <a:cubicBezTo>
                  <a:pt x="3514" y="1713"/>
                  <a:pt x="3514" y="1714"/>
                  <a:pt x="3513" y="1717"/>
                </a:cubicBezTo>
                <a:cubicBezTo>
                  <a:pt x="3513" y="1719"/>
                  <a:pt x="3513" y="1719"/>
                  <a:pt x="3513" y="1719"/>
                </a:cubicBezTo>
                <a:cubicBezTo>
                  <a:pt x="3513" y="1720"/>
                  <a:pt x="3512" y="1721"/>
                  <a:pt x="3511" y="1722"/>
                </a:cubicBezTo>
                <a:cubicBezTo>
                  <a:pt x="3511" y="1723"/>
                  <a:pt x="3509" y="1723"/>
                  <a:pt x="3509" y="1724"/>
                </a:cubicBezTo>
                <a:cubicBezTo>
                  <a:pt x="3509" y="1725"/>
                  <a:pt x="3509" y="1726"/>
                  <a:pt x="3509" y="1727"/>
                </a:cubicBezTo>
                <a:cubicBezTo>
                  <a:pt x="3509" y="1729"/>
                  <a:pt x="3509" y="1731"/>
                  <a:pt x="3509" y="1732"/>
                </a:cubicBezTo>
                <a:cubicBezTo>
                  <a:pt x="3510" y="1733"/>
                  <a:pt x="3511" y="1734"/>
                  <a:pt x="3511" y="1735"/>
                </a:cubicBezTo>
                <a:cubicBezTo>
                  <a:pt x="3512" y="1736"/>
                  <a:pt x="3513" y="1736"/>
                  <a:pt x="3514" y="1737"/>
                </a:cubicBezTo>
                <a:cubicBezTo>
                  <a:pt x="3515" y="1738"/>
                  <a:pt x="3515" y="1740"/>
                  <a:pt x="3516" y="1742"/>
                </a:cubicBezTo>
                <a:cubicBezTo>
                  <a:pt x="3517" y="1745"/>
                  <a:pt x="3519" y="1747"/>
                  <a:pt x="3521" y="1750"/>
                </a:cubicBezTo>
                <a:cubicBezTo>
                  <a:pt x="3521" y="1753"/>
                  <a:pt x="3521" y="1753"/>
                  <a:pt x="3521" y="1753"/>
                </a:cubicBezTo>
                <a:cubicBezTo>
                  <a:pt x="3519" y="1752"/>
                  <a:pt x="3519" y="1751"/>
                  <a:pt x="3518" y="1751"/>
                </a:cubicBezTo>
                <a:cubicBezTo>
                  <a:pt x="3517" y="1750"/>
                  <a:pt x="3516" y="1751"/>
                  <a:pt x="3515" y="1751"/>
                </a:cubicBezTo>
                <a:cubicBezTo>
                  <a:pt x="3514" y="1750"/>
                  <a:pt x="3513" y="1749"/>
                  <a:pt x="3512" y="1749"/>
                </a:cubicBezTo>
                <a:cubicBezTo>
                  <a:pt x="3511" y="1748"/>
                  <a:pt x="3510" y="1748"/>
                  <a:pt x="3509" y="1748"/>
                </a:cubicBezTo>
                <a:cubicBezTo>
                  <a:pt x="3508" y="1748"/>
                  <a:pt x="3508" y="1749"/>
                  <a:pt x="3507" y="1749"/>
                </a:cubicBezTo>
                <a:cubicBezTo>
                  <a:pt x="3507" y="1754"/>
                  <a:pt x="3507" y="1754"/>
                  <a:pt x="3507" y="1754"/>
                </a:cubicBezTo>
                <a:cubicBezTo>
                  <a:pt x="3507" y="1756"/>
                  <a:pt x="3508" y="1756"/>
                  <a:pt x="3509" y="1757"/>
                </a:cubicBezTo>
                <a:cubicBezTo>
                  <a:pt x="3510" y="1759"/>
                  <a:pt x="3512" y="1760"/>
                  <a:pt x="3513" y="1762"/>
                </a:cubicBezTo>
                <a:cubicBezTo>
                  <a:pt x="3514" y="1763"/>
                  <a:pt x="3515" y="1764"/>
                  <a:pt x="3515" y="1765"/>
                </a:cubicBezTo>
                <a:cubicBezTo>
                  <a:pt x="3516" y="1766"/>
                  <a:pt x="3517" y="1766"/>
                  <a:pt x="3518" y="1767"/>
                </a:cubicBezTo>
                <a:cubicBezTo>
                  <a:pt x="3519" y="1768"/>
                  <a:pt x="3520" y="1768"/>
                  <a:pt x="3521" y="1770"/>
                </a:cubicBezTo>
                <a:cubicBezTo>
                  <a:pt x="3521" y="1770"/>
                  <a:pt x="3522" y="1771"/>
                  <a:pt x="3522" y="1772"/>
                </a:cubicBezTo>
                <a:cubicBezTo>
                  <a:pt x="3522" y="1774"/>
                  <a:pt x="3522" y="1776"/>
                  <a:pt x="3522" y="1778"/>
                </a:cubicBezTo>
                <a:cubicBezTo>
                  <a:pt x="3522" y="1780"/>
                  <a:pt x="3523" y="1782"/>
                  <a:pt x="3524" y="1784"/>
                </a:cubicBezTo>
                <a:cubicBezTo>
                  <a:pt x="3524" y="1785"/>
                  <a:pt x="3525" y="1786"/>
                  <a:pt x="3526" y="1787"/>
                </a:cubicBezTo>
                <a:cubicBezTo>
                  <a:pt x="3527" y="1789"/>
                  <a:pt x="3527" y="1791"/>
                  <a:pt x="3528" y="1794"/>
                </a:cubicBezTo>
                <a:cubicBezTo>
                  <a:pt x="3528" y="1795"/>
                  <a:pt x="3528" y="1796"/>
                  <a:pt x="3528" y="1797"/>
                </a:cubicBezTo>
                <a:cubicBezTo>
                  <a:pt x="3529" y="1798"/>
                  <a:pt x="3528" y="1799"/>
                  <a:pt x="3528" y="1800"/>
                </a:cubicBezTo>
                <a:cubicBezTo>
                  <a:pt x="3529" y="1803"/>
                  <a:pt x="3530" y="1804"/>
                  <a:pt x="3531" y="1806"/>
                </a:cubicBezTo>
                <a:cubicBezTo>
                  <a:pt x="3532" y="1807"/>
                  <a:pt x="3533" y="1808"/>
                  <a:pt x="3533" y="1809"/>
                </a:cubicBezTo>
                <a:cubicBezTo>
                  <a:pt x="3534" y="1811"/>
                  <a:pt x="3536" y="1813"/>
                  <a:pt x="3537" y="1815"/>
                </a:cubicBezTo>
                <a:cubicBezTo>
                  <a:pt x="3537" y="1816"/>
                  <a:pt x="3538" y="1817"/>
                  <a:pt x="3538" y="1818"/>
                </a:cubicBezTo>
                <a:cubicBezTo>
                  <a:pt x="3538" y="1819"/>
                  <a:pt x="3539" y="1820"/>
                  <a:pt x="3539" y="1820"/>
                </a:cubicBezTo>
                <a:cubicBezTo>
                  <a:pt x="3539" y="1824"/>
                  <a:pt x="3539" y="1826"/>
                  <a:pt x="3539" y="1829"/>
                </a:cubicBezTo>
                <a:cubicBezTo>
                  <a:pt x="3539" y="1831"/>
                  <a:pt x="3540" y="1833"/>
                  <a:pt x="3541" y="1835"/>
                </a:cubicBezTo>
                <a:cubicBezTo>
                  <a:pt x="3541" y="1836"/>
                  <a:pt x="3542" y="1836"/>
                  <a:pt x="3542" y="1837"/>
                </a:cubicBezTo>
                <a:cubicBezTo>
                  <a:pt x="3542" y="1839"/>
                  <a:pt x="3543" y="1840"/>
                  <a:pt x="3543" y="1841"/>
                </a:cubicBezTo>
                <a:cubicBezTo>
                  <a:pt x="3543" y="1852"/>
                  <a:pt x="3543" y="1852"/>
                  <a:pt x="3543" y="1852"/>
                </a:cubicBezTo>
                <a:cubicBezTo>
                  <a:pt x="3541" y="1852"/>
                  <a:pt x="3539" y="1851"/>
                  <a:pt x="3538" y="1852"/>
                </a:cubicBezTo>
                <a:cubicBezTo>
                  <a:pt x="3535" y="1852"/>
                  <a:pt x="3534" y="1854"/>
                  <a:pt x="3532" y="1855"/>
                </a:cubicBezTo>
                <a:cubicBezTo>
                  <a:pt x="3532" y="1856"/>
                  <a:pt x="3531" y="1856"/>
                  <a:pt x="3530" y="1856"/>
                </a:cubicBezTo>
                <a:cubicBezTo>
                  <a:pt x="3528" y="1857"/>
                  <a:pt x="3528" y="1858"/>
                  <a:pt x="3527" y="1860"/>
                </a:cubicBezTo>
                <a:cubicBezTo>
                  <a:pt x="3528" y="1862"/>
                  <a:pt x="3528" y="1862"/>
                  <a:pt x="3528" y="1862"/>
                </a:cubicBezTo>
                <a:cubicBezTo>
                  <a:pt x="3531" y="1862"/>
                  <a:pt x="3533" y="1862"/>
                  <a:pt x="3536" y="1864"/>
                </a:cubicBezTo>
                <a:cubicBezTo>
                  <a:pt x="3537" y="1865"/>
                  <a:pt x="3537" y="1867"/>
                  <a:pt x="3539" y="1869"/>
                </a:cubicBezTo>
                <a:cubicBezTo>
                  <a:pt x="3540" y="1869"/>
                  <a:pt x="3541" y="1870"/>
                  <a:pt x="3541" y="1870"/>
                </a:cubicBezTo>
                <a:cubicBezTo>
                  <a:pt x="3542" y="1871"/>
                  <a:pt x="3543" y="1871"/>
                  <a:pt x="3544" y="1871"/>
                </a:cubicBezTo>
                <a:cubicBezTo>
                  <a:pt x="3546" y="1872"/>
                  <a:pt x="3547" y="1873"/>
                  <a:pt x="3549" y="1874"/>
                </a:cubicBezTo>
                <a:cubicBezTo>
                  <a:pt x="3550" y="1874"/>
                  <a:pt x="3551" y="1874"/>
                  <a:pt x="3552" y="1875"/>
                </a:cubicBezTo>
                <a:cubicBezTo>
                  <a:pt x="3554" y="1875"/>
                  <a:pt x="3555" y="1877"/>
                  <a:pt x="3557" y="1877"/>
                </a:cubicBezTo>
                <a:cubicBezTo>
                  <a:pt x="3559" y="1878"/>
                  <a:pt x="3560" y="1877"/>
                  <a:pt x="3561" y="1877"/>
                </a:cubicBezTo>
                <a:cubicBezTo>
                  <a:pt x="3563" y="1877"/>
                  <a:pt x="3564" y="1877"/>
                  <a:pt x="3566" y="1877"/>
                </a:cubicBezTo>
                <a:cubicBezTo>
                  <a:pt x="3568" y="1877"/>
                  <a:pt x="3569" y="1876"/>
                  <a:pt x="3571" y="1876"/>
                </a:cubicBezTo>
                <a:cubicBezTo>
                  <a:pt x="3572" y="1876"/>
                  <a:pt x="3573" y="1876"/>
                  <a:pt x="3573" y="1876"/>
                </a:cubicBezTo>
                <a:cubicBezTo>
                  <a:pt x="3575" y="1876"/>
                  <a:pt x="3575" y="1874"/>
                  <a:pt x="3577" y="1873"/>
                </a:cubicBezTo>
                <a:cubicBezTo>
                  <a:pt x="3578" y="1873"/>
                  <a:pt x="3579" y="1873"/>
                  <a:pt x="3579" y="1872"/>
                </a:cubicBezTo>
                <a:cubicBezTo>
                  <a:pt x="3580" y="1871"/>
                  <a:pt x="3581" y="1870"/>
                  <a:pt x="3581" y="1869"/>
                </a:cubicBezTo>
                <a:cubicBezTo>
                  <a:pt x="3582" y="1869"/>
                  <a:pt x="3582" y="1867"/>
                  <a:pt x="3582" y="1867"/>
                </a:cubicBezTo>
                <a:cubicBezTo>
                  <a:pt x="3583" y="1866"/>
                  <a:pt x="3584" y="1866"/>
                  <a:pt x="3585" y="1865"/>
                </a:cubicBezTo>
                <a:cubicBezTo>
                  <a:pt x="3585" y="1864"/>
                  <a:pt x="3586" y="1863"/>
                  <a:pt x="3587" y="1862"/>
                </a:cubicBezTo>
                <a:cubicBezTo>
                  <a:pt x="3588" y="1861"/>
                  <a:pt x="3590" y="1862"/>
                  <a:pt x="3592" y="1862"/>
                </a:cubicBezTo>
                <a:cubicBezTo>
                  <a:pt x="3594" y="1861"/>
                  <a:pt x="3595" y="1862"/>
                  <a:pt x="3597" y="1861"/>
                </a:cubicBezTo>
                <a:cubicBezTo>
                  <a:pt x="3598" y="1860"/>
                  <a:pt x="3598" y="1859"/>
                  <a:pt x="3600" y="1858"/>
                </a:cubicBezTo>
                <a:cubicBezTo>
                  <a:pt x="3601" y="1858"/>
                  <a:pt x="3603" y="1858"/>
                  <a:pt x="3605" y="1858"/>
                </a:cubicBezTo>
                <a:cubicBezTo>
                  <a:pt x="3609" y="1858"/>
                  <a:pt x="3612" y="1858"/>
                  <a:pt x="3617" y="1860"/>
                </a:cubicBezTo>
                <a:cubicBezTo>
                  <a:pt x="3619" y="1860"/>
                  <a:pt x="3620" y="1862"/>
                  <a:pt x="3622" y="1862"/>
                </a:cubicBezTo>
                <a:cubicBezTo>
                  <a:pt x="3624" y="1863"/>
                  <a:pt x="3624" y="1863"/>
                  <a:pt x="3626" y="1863"/>
                </a:cubicBezTo>
                <a:cubicBezTo>
                  <a:pt x="3628" y="1863"/>
                  <a:pt x="3628" y="1864"/>
                  <a:pt x="3630" y="1864"/>
                </a:cubicBezTo>
                <a:cubicBezTo>
                  <a:pt x="3632" y="1864"/>
                  <a:pt x="3633" y="1863"/>
                  <a:pt x="3634" y="1863"/>
                </a:cubicBezTo>
                <a:cubicBezTo>
                  <a:pt x="3635" y="1862"/>
                  <a:pt x="3636" y="1861"/>
                  <a:pt x="3637" y="1860"/>
                </a:cubicBezTo>
                <a:cubicBezTo>
                  <a:pt x="3638" y="1859"/>
                  <a:pt x="3639" y="1859"/>
                  <a:pt x="3639" y="1858"/>
                </a:cubicBezTo>
                <a:cubicBezTo>
                  <a:pt x="3641" y="1856"/>
                  <a:pt x="3642" y="1854"/>
                  <a:pt x="3643" y="1852"/>
                </a:cubicBezTo>
                <a:cubicBezTo>
                  <a:pt x="3644" y="1851"/>
                  <a:pt x="3645" y="1850"/>
                  <a:pt x="3646" y="1849"/>
                </a:cubicBezTo>
                <a:cubicBezTo>
                  <a:pt x="3650" y="1845"/>
                  <a:pt x="3652" y="1842"/>
                  <a:pt x="3658" y="1840"/>
                </a:cubicBezTo>
                <a:cubicBezTo>
                  <a:pt x="3659" y="1840"/>
                  <a:pt x="3659" y="1840"/>
                  <a:pt x="3660" y="1839"/>
                </a:cubicBezTo>
                <a:cubicBezTo>
                  <a:pt x="3661" y="1839"/>
                  <a:pt x="3662" y="1838"/>
                  <a:pt x="3663" y="1838"/>
                </a:cubicBezTo>
                <a:cubicBezTo>
                  <a:pt x="3664" y="1838"/>
                  <a:pt x="3665" y="1837"/>
                  <a:pt x="3666" y="1837"/>
                </a:cubicBezTo>
                <a:cubicBezTo>
                  <a:pt x="3666" y="1837"/>
                  <a:pt x="3667" y="1837"/>
                  <a:pt x="3668" y="1837"/>
                </a:cubicBezTo>
                <a:cubicBezTo>
                  <a:pt x="3669" y="1837"/>
                  <a:pt x="3670" y="1837"/>
                  <a:pt x="3671" y="1837"/>
                </a:cubicBezTo>
                <a:cubicBezTo>
                  <a:pt x="3672" y="1837"/>
                  <a:pt x="3672" y="1838"/>
                  <a:pt x="3673" y="1838"/>
                </a:cubicBezTo>
                <a:cubicBezTo>
                  <a:pt x="3675" y="1838"/>
                  <a:pt x="3675" y="1840"/>
                  <a:pt x="3676" y="1840"/>
                </a:cubicBezTo>
                <a:cubicBezTo>
                  <a:pt x="3678" y="1840"/>
                  <a:pt x="3679" y="1840"/>
                  <a:pt x="3681" y="1840"/>
                </a:cubicBezTo>
                <a:cubicBezTo>
                  <a:pt x="3683" y="1840"/>
                  <a:pt x="3685" y="1840"/>
                  <a:pt x="3686" y="1840"/>
                </a:cubicBezTo>
                <a:cubicBezTo>
                  <a:pt x="3688" y="1840"/>
                  <a:pt x="3688" y="1839"/>
                  <a:pt x="3689" y="1838"/>
                </a:cubicBezTo>
                <a:cubicBezTo>
                  <a:pt x="3692" y="1837"/>
                  <a:pt x="3692" y="1835"/>
                  <a:pt x="3695" y="1833"/>
                </a:cubicBezTo>
                <a:cubicBezTo>
                  <a:pt x="3696" y="1832"/>
                  <a:pt x="3697" y="1832"/>
                  <a:pt x="3698" y="1831"/>
                </a:cubicBezTo>
                <a:cubicBezTo>
                  <a:pt x="3699" y="1830"/>
                  <a:pt x="3699" y="1829"/>
                  <a:pt x="3700" y="1828"/>
                </a:cubicBezTo>
                <a:cubicBezTo>
                  <a:pt x="3701" y="1828"/>
                  <a:pt x="3701" y="1826"/>
                  <a:pt x="3702" y="1826"/>
                </a:cubicBezTo>
                <a:cubicBezTo>
                  <a:pt x="3703" y="1825"/>
                  <a:pt x="3704" y="1826"/>
                  <a:pt x="3705" y="1826"/>
                </a:cubicBezTo>
                <a:cubicBezTo>
                  <a:pt x="3707" y="1825"/>
                  <a:pt x="3709" y="1824"/>
                  <a:pt x="3712" y="1824"/>
                </a:cubicBezTo>
                <a:cubicBezTo>
                  <a:pt x="3714" y="1824"/>
                  <a:pt x="3715" y="1825"/>
                  <a:pt x="3716" y="1825"/>
                </a:cubicBezTo>
                <a:cubicBezTo>
                  <a:pt x="3720" y="1825"/>
                  <a:pt x="3722" y="1824"/>
                  <a:pt x="3726" y="1825"/>
                </a:cubicBezTo>
                <a:cubicBezTo>
                  <a:pt x="3728" y="1825"/>
                  <a:pt x="3729" y="1826"/>
                  <a:pt x="3731" y="1827"/>
                </a:cubicBezTo>
                <a:cubicBezTo>
                  <a:pt x="3733" y="1828"/>
                  <a:pt x="3733" y="1828"/>
                  <a:pt x="3733" y="1828"/>
                </a:cubicBezTo>
                <a:cubicBezTo>
                  <a:pt x="3735" y="1829"/>
                  <a:pt x="3735" y="1830"/>
                  <a:pt x="3736" y="1830"/>
                </a:cubicBezTo>
                <a:cubicBezTo>
                  <a:pt x="3738" y="1831"/>
                  <a:pt x="3739" y="1833"/>
                  <a:pt x="3741" y="1833"/>
                </a:cubicBezTo>
                <a:cubicBezTo>
                  <a:pt x="3742" y="1833"/>
                  <a:pt x="3743" y="1832"/>
                  <a:pt x="3745" y="1832"/>
                </a:cubicBezTo>
                <a:cubicBezTo>
                  <a:pt x="3746" y="1832"/>
                  <a:pt x="3746" y="1832"/>
                  <a:pt x="3747" y="1832"/>
                </a:cubicBezTo>
                <a:cubicBezTo>
                  <a:pt x="3752" y="1832"/>
                  <a:pt x="3752" y="1832"/>
                  <a:pt x="3752" y="1832"/>
                </a:cubicBezTo>
                <a:cubicBezTo>
                  <a:pt x="3754" y="1832"/>
                  <a:pt x="3756" y="1832"/>
                  <a:pt x="3758" y="1832"/>
                </a:cubicBezTo>
                <a:cubicBezTo>
                  <a:pt x="3759" y="1832"/>
                  <a:pt x="3760" y="1832"/>
                  <a:pt x="3761" y="1832"/>
                </a:cubicBezTo>
                <a:cubicBezTo>
                  <a:pt x="3762" y="1832"/>
                  <a:pt x="3762" y="1833"/>
                  <a:pt x="3763" y="1833"/>
                </a:cubicBezTo>
                <a:cubicBezTo>
                  <a:pt x="3765" y="1834"/>
                  <a:pt x="3765" y="1835"/>
                  <a:pt x="3765" y="1836"/>
                </a:cubicBezTo>
                <a:cubicBezTo>
                  <a:pt x="3766" y="1837"/>
                  <a:pt x="3768" y="1838"/>
                  <a:pt x="3768" y="1839"/>
                </a:cubicBezTo>
                <a:cubicBezTo>
                  <a:pt x="3768" y="1840"/>
                  <a:pt x="3769" y="1841"/>
                  <a:pt x="3769" y="1842"/>
                </a:cubicBezTo>
                <a:cubicBezTo>
                  <a:pt x="3769" y="1845"/>
                  <a:pt x="3769" y="1847"/>
                  <a:pt x="3769" y="1850"/>
                </a:cubicBezTo>
                <a:cubicBezTo>
                  <a:pt x="3773" y="1850"/>
                  <a:pt x="3776" y="1849"/>
                  <a:pt x="3779" y="1852"/>
                </a:cubicBezTo>
                <a:cubicBezTo>
                  <a:pt x="3779" y="1853"/>
                  <a:pt x="3780" y="1853"/>
                  <a:pt x="3780" y="1854"/>
                </a:cubicBezTo>
                <a:cubicBezTo>
                  <a:pt x="3781" y="1856"/>
                  <a:pt x="3782" y="1858"/>
                  <a:pt x="3782" y="1860"/>
                </a:cubicBezTo>
                <a:cubicBezTo>
                  <a:pt x="3782" y="1863"/>
                  <a:pt x="3782" y="1865"/>
                  <a:pt x="3782" y="1868"/>
                </a:cubicBezTo>
                <a:cubicBezTo>
                  <a:pt x="3783" y="1869"/>
                  <a:pt x="3783" y="1870"/>
                  <a:pt x="3783" y="1871"/>
                </a:cubicBezTo>
                <a:cubicBezTo>
                  <a:pt x="3784" y="1872"/>
                  <a:pt x="3784" y="1873"/>
                  <a:pt x="3785" y="1873"/>
                </a:cubicBezTo>
                <a:cubicBezTo>
                  <a:pt x="3786" y="1874"/>
                  <a:pt x="3787" y="1873"/>
                  <a:pt x="3788" y="1873"/>
                </a:cubicBezTo>
                <a:cubicBezTo>
                  <a:pt x="3791" y="1873"/>
                  <a:pt x="3794" y="1872"/>
                  <a:pt x="3795" y="1869"/>
                </a:cubicBezTo>
                <a:cubicBezTo>
                  <a:pt x="3796" y="1868"/>
                  <a:pt x="3796" y="1867"/>
                  <a:pt x="3796" y="1866"/>
                </a:cubicBezTo>
                <a:cubicBezTo>
                  <a:pt x="3797" y="1864"/>
                  <a:pt x="3800" y="1864"/>
                  <a:pt x="3801" y="1862"/>
                </a:cubicBezTo>
                <a:cubicBezTo>
                  <a:pt x="3802" y="1861"/>
                  <a:pt x="3802" y="1860"/>
                  <a:pt x="3803" y="1860"/>
                </a:cubicBezTo>
                <a:cubicBezTo>
                  <a:pt x="3803" y="1859"/>
                  <a:pt x="3805" y="1859"/>
                  <a:pt x="3805" y="1858"/>
                </a:cubicBezTo>
                <a:cubicBezTo>
                  <a:pt x="3806" y="1857"/>
                  <a:pt x="3807" y="1856"/>
                  <a:pt x="3807" y="1855"/>
                </a:cubicBezTo>
                <a:cubicBezTo>
                  <a:pt x="3808" y="1853"/>
                  <a:pt x="3809" y="1852"/>
                  <a:pt x="3809" y="1850"/>
                </a:cubicBezTo>
                <a:cubicBezTo>
                  <a:pt x="3810" y="1849"/>
                  <a:pt x="3810" y="1848"/>
                  <a:pt x="3810" y="1847"/>
                </a:cubicBezTo>
                <a:cubicBezTo>
                  <a:pt x="3812" y="1848"/>
                  <a:pt x="3814" y="1848"/>
                  <a:pt x="3816" y="1849"/>
                </a:cubicBezTo>
                <a:cubicBezTo>
                  <a:pt x="3817" y="1850"/>
                  <a:pt x="3818" y="1850"/>
                  <a:pt x="3818" y="1852"/>
                </a:cubicBezTo>
                <a:cubicBezTo>
                  <a:pt x="3818" y="1854"/>
                  <a:pt x="3816" y="1855"/>
                  <a:pt x="3814" y="1857"/>
                </a:cubicBezTo>
                <a:cubicBezTo>
                  <a:pt x="3811" y="1859"/>
                  <a:pt x="3811" y="1862"/>
                  <a:pt x="3811" y="1866"/>
                </a:cubicBezTo>
                <a:cubicBezTo>
                  <a:pt x="3811" y="1868"/>
                  <a:pt x="3811" y="1869"/>
                  <a:pt x="3812" y="1871"/>
                </a:cubicBezTo>
                <a:cubicBezTo>
                  <a:pt x="3813" y="1870"/>
                  <a:pt x="3814" y="1871"/>
                  <a:pt x="3814" y="1870"/>
                </a:cubicBezTo>
                <a:cubicBezTo>
                  <a:pt x="3815" y="1869"/>
                  <a:pt x="3814" y="1868"/>
                  <a:pt x="3815" y="1867"/>
                </a:cubicBezTo>
                <a:cubicBezTo>
                  <a:pt x="3816" y="1867"/>
                  <a:pt x="3816" y="1865"/>
                  <a:pt x="3818" y="1865"/>
                </a:cubicBezTo>
                <a:cubicBezTo>
                  <a:pt x="3819" y="1865"/>
                  <a:pt x="3819" y="1867"/>
                  <a:pt x="3820" y="1867"/>
                </a:cubicBezTo>
                <a:cubicBezTo>
                  <a:pt x="3821" y="1867"/>
                  <a:pt x="3822" y="1867"/>
                  <a:pt x="3823" y="1867"/>
                </a:cubicBezTo>
                <a:cubicBezTo>
                  <a:pt x="3823" y="1874"/>
                  <a:pt x="3823" y="1874"/>
                  <a:pt x="3823" y="1874"/>
                </a:cubicBezTo>
                <a:cubicBezTo>
                  <a:pt x="3823" y="1876"/>
                  <a:pt x="3822" y="1877"/>
                  <a:pt x="3822" y="1878"/>
                </a:cubicBezTo>
                <a:cubicBezTo>
                  <a:pt x="3822" y="1880"/>
                  <a:pt x="3822" y="1880"/>
                  <a:pt x="3822" y="1880"/>
                </a:cubicBezTo>
                <a:cubicBezTo>
                  <a:pt x="3821" y="1883"/>
                  <a:pt x="3820" y="1885"/>
                  <a:pt x="3820" y="1888"/>
                </a:cubicBezTo>
                <a:cubicBezTo>
                  <a:pt x="3821" y="1888"/>
                  <a:pt x="3822" y="1889"/>
                  <a:pt x="3823" y="1888"/>
                </a:cubicBezTo>
                <a:cubicBezTo>
                  <a:pt x="3824" y="1888"/>
                  <a:pt x="3825" y="1887"/>
                  <a:pt x="3826" y="1886"/>
                </a:cubicBezTo>
                <a:cubicBezTo>
                  <a:pt x="3827" y="1885"/>
                  <a:pt x="3827" y="1882"/>
                  <a:pt x="3829" y="1882"/>
                </a:cubicBezTo>
                <a:cubicBezTo>
                  <a:pt x="3830" y="1882"/>
                  <a:pt x="3832" y="1882"/>
                  <a:pt x="3833" y="1884"/>
                </a:cubicBezTo>
                <a:cubicBezTo>
                  <a:pt x="3834" y="1886"/>
                  <a:pt x="3833" y="1887"/>
                  <a:pt x="3833" y="1890"/>
                </a:cubicBezTo>
                <a:cubicBezTo>
                  <a:pt x="3834" y="1892"/>
                  <a:pt x="3837" y="1892"/>
                  <a:pt x="3839" y="1894"/>
                </a:cubicBezTo>
                <a:cubicBezTo>
                  <a:pt x="3839" y="1895"/>
                  <a:pt x="3841" y="1895"/>
                  <a:pt x="3841" y="1896"/>
                </a:cubicBezTo>
                <a:cubicBezTo>
                  <a:pt x="3842" y="1896"/>
                  <a:pt x="3842" y="1898"/>
                  <a:pt x="3842" y="1899"/>
                </a:cubicBezTo>
                <a:cubicBezTo>
                  <a:pt x="3842" y="1901"/>
                  <a:pt x="3842" y="1901"/>
                  <a:pt x="3842" y="1901"/>
                </a:cubicBezTo>
                <a:cubicBezTo>
                  <a:pt x="3842" y="1902"/>
                  <a:pt x="3841" y="1902"/>
                  <a:pt x="3841" y="1903"/>
                </a:cubicBezTo>
                <a:cubicBezTo>
                  <a:pt x="3841" y="1905"/>
                  <a:pt x="3841" y="1907"/>
                  <a:pt x="3841" y="1909"/>
                </a:cubicBezTo>
                <a:cubicBezTo>
                  <a:pt x="3841" y="1910"/>
                  <a:pt x="3841" y="1910"/>
                  <a:pt x="3841" y="1911"/>
                </a:cubicBezTo>
                <a:cubicBezTo>
                  <a:pt x="3842" y="1913"/>
                  <a:pt x="3843" y="1914"/>
                  <a:pt x="3845" y="1916"/>
                </a:cubicBezTo>
                <a:cubicBezTo>
                  <a:pt x="3847" y="1917"/>
                  <a:pt x="3848" y="1918"/>
                  <a:pt x="3850" y="1919"/>
                </a:cubicBezTo>
                <a:cubicBezTo>
                  <a:pt x="3851" y="1920"/>
                  <a:pt x="3852" y="1921"/>
                  <a:pt x="3853" y="1921"/>
                </a:cubicBezTo>
                <a:cubicBezTo>
                  <a:pt x="3855" y="1922"/>
                  <a:pt x="3856" y="1922"/>
                  <a:pt x="3858" y="1922"/>
                </a:cubicBezTo>
                <a:cubicBezTo>
                  <a:pt x="3861" y="1922"/>
                  <a:pt x="3864" y="1921"/>
                  <a:pt x="3867" y="1922"/>
                </a:cubicBezTo>
                <a:cubicBezTo>
                  <a:pt x="3868" y="1923"/>
                  <a:pt x="3868" y="1924"/>
                  <a:pt x="3869" y="1925"/>
                </a:cubicBezTo>
                <a:cubicBezTo>
                  <a:pt x="3869" y="1925"/>
                  <a:pt x="3870" y="1925"/>
                  <a:pt x="3871" y="1926"/>
                </a:cubicBezTo>
                <a:cubicBezTo>
                  <a:pt x="3872" y="1926"/>
                  <a:pt x="3873" y="1927"/>
                  <a:pt x="3874" y="1928"/>
                </a:cubicBezTo>
                <a:cubicBezTo>
                  <a:pt x="3875" y="1928"/>
                  <a:pt x="3875" y="1929"/>
                  <a:pt x="3876" y="1929"/>
                </a:cubicBezTo>
                <a:cubicBezTo>
                  <a:pt x="3879" y="1930"/>
                  <a:pt x="3880" y="1930"/>
                  <a:pt x="3883" y="1930"/>
                </a:cubicBezTo>
                <a:cubicBezTo>
                  <a:pt x="3887" y="1930"/>
                  <a:pt x="3890" y="1930"/>
                  <a:pt x="3893" y="1927"/>
                </a:cubicBezTo>
                <a:cubicBezTo>
                  <a:pt x="3896" y="1924"/>
                  <a:pt x="3896" y="1921"/>
                  <a:pt x="3896" y="1917"/>
                </a:cubicBezTo>
                <a:cubicBezTo>
                  <a:pt x="3901" y="1917"/>
                  <a:pt x="3901" y="1917"/>
                  <a:pt x="3901" y="1917"/>
                </a:cubicBezTo>
                <a:cubicBezTo>
                  <a:pt x="3904" y="1917"/>
                  <a:pt x="3907" y="1919"/>
                  <a:pt x="3908" y="1922"/>
                </a:cubicBezTo>
                <a:cubicBezTo>
                  <a:pt x="3908" y="1923"/>
                  <a:pt x="3908" y="1924"/>
                  <a:pt x="3908" y="1925"/>
                </a:cubicBezTo>
                <a:cubicBezTo>
                  <a:pt x="3908" y="1927"/>
                  <a:pt x="3909" y="1929"/>
                  <a:pt x="3910" y="1930"/>
                </a:cubicBezTo>
                <a:cubicBezTo>
                  <a:pt x="3912" y="1931"/>
                  <a:pt x="3914" y="1932"/>
                  <a:pt x="3916" y="1932"/>
                </a:cubicBezTo>
                <a:cubicBezTo>
                  <a:pt x="3920" y="1932"/>
                  <a:pt x="3921" y="1929"/>
                  <a:pt x="3924" y="1927"/>
                </a:cubicBezTo>
                <a:cubicBezTo>
                  <a:pt x="3925" y="1926"/>
                  <a:pt x="3926" y="1926"/>
                  <a:pt x="3927" y="1925"/>
                </a:cubicBezTo>
                <a:cubicBezTo>
                  <a:pt x="3929" y="1923"/>
                  <a:pt x="3930" y="1922"/>
                  <a:pt x="3933" y="1921"/>
                </a:cubicBezTo>
                <a:cubicBezTo>
                  <a:pt x="3934" y="1920"/>
                  <a:pt x="3934" y="1920"/>
                  <a:pt x="3935" y="1919"/>
                </a:cubicBezTo>
                <a:cubicBezTo>
                  <a:pt x="3937" y="1918"/>
                  <a:pt x="3939" y="1917"/>
                  <a:pt x="3942" y="1917"/>
                </a:cubicBezTo>
                <a:cubicBezTo>
                  <a:pt x="3943" y="1917"/>
                  <a:pt x="3944" y="1918"/>
                  <a:pt x="3946" y="1918"/>
                </a:cubicBezTo>
                <a:cubicBezTo>
                  <a:pt x="3951" y="1918"/>
                  <a:pt x="3954" y="1917"/>
                  <a:pt x="3960" y="1917"/>
                </a:cubicBezTo>
                <a:cubicBezTo>
                  <a:pt x="3961" y="1917"/>
                  <a:pt x="3962" y="1916"/>
                  <a:pt x="3963" y="1916"/>
                </a:cubicBezTo>
                <a:cubicBezTo>
                  <a:pt x="3963" y="1915"/>
                  <a:pt x="3965" y="1915"/>
                  <a:pt x="3965" y="1914"/>
                </a:cubicBezTo>
                <a:cubicBezTo>
                  <a:pt x="3966" y="1914"/>
                  <a:pt x="3965" y="1913"/>
                  <a:pt x="3965" y="1912"/>
                </a:cubicBezTo>
                <a:cubicBezTo>
                  <a:pt x="3966" y="1910"/>
                  <a:pt x="3967" y="1909"/>
                  <a:pt x="3968" y="1907"/>
                </a:cubicBezTo>
                <a:cubicBezTo>
                  <a:pt x="3968" y="1904"/>
                  <a:pt x="3967" y="1901"/>
                  <a:pt x="3968" y="1898"/>
                </a:cubicBezTo>
                <a:cubicBezTo>
                  <a:pt x="3970" y="1896"/>
                  <a:pt x="3972" y="1897"/>
                  <a:pt x="3974" y="1896"/>
                </a:cubicBezTo>
                <a:cubicBezTo>
                  <a:pt x="3975" y="1895"/>
                  <a:pt x="3976" y="1893"/>
                  <a:pt x="3976" y="1892"/>
                </a:cubicBezTo>
                <a:cubicBezTo>
                  <a:pt x="3976" y="1890"/>
                  <a:pt x="3976" y="1890"/>
                  <a:pt x="3976" y="1890"/>
                </a:cubicBezTo>
                <a:cubicBezTo>
                  <a:pt x="3976" y="1889"/>
                  <a:pt x="3975" y="1888"/>
                  <a:pt x="3974" y="1887"/>
                </a:cubicBezTo>
                <a:cubicBezTo>
                  <a:pt x="3974" y="1886"/>
                  <a:pt x="3974" y="1884"/>
                  <a:pt x="3974" y="1883"/>
                </a:cubicBezTo>
                <a:cubicBezTo>
                  <a:pt x="3974" y="1879"/>
                  <a:pt x="3975" y="1876"/>
                  <a:pt x="3976" y="1873"/>
                </a:cubicBezTo>
                <a:cubicBezTo>
                  <a:pt x="3976" y="1872"/>
                  <a:pt x="3977" y="1871"/>
                  <a:pt x="3977" y="1870"/>
                </a:cubicBezTo>
                <a:cubicBezTo>
                  <a:pt x="3977" y="1869"/>
                  <a:pt x="3977" y="1868"/>
                  <a:pt x="3978" y="1867"/>
                </a:cubicBezTo>
                <a:cubicBezTo>
                  <a:pt x="3978" y="1866"/>
                  <a:pt x="3978" y="1866"/>
                  <a:pt x="3979" y="1865"/>
                </a:cubicBezTo>
                <a:cubicBezTo>
                  <a:pt x="3980" y="1863"/>
                  <a:pt x="3982" y="1861"/>
                  <a:pt x="3984" y="1860"/>
                </a:cubicBezTo>
                <a:cubicBezTo>
                  <a:pt x="3984" y="1859"/>
                  <a:pt x="3985" y="1858"/>
                  <a:pt x="3986" y="1858"/>
                </a:cubicBezTo>
                <a:cubicBezTo>
                  <a:pt x="3987" y="1857"/>
                  <a:pt x="3988" y="1857"/>
                  <a:pt x="3989" y="1856"/>
                </a:cubicBezTo>
                <a:cubicBezTo>
                  <a:pt x="3989" y="1855"/>
                  <a:pt x="3990" y="1854"/>
                  <a:pt x="3990" y="1853"/>
                </a:cubicBezTo>
                <a:cubicBezTo>
                  <a:pt x="3991" y="1852"/>
                  <a:pt x="3991" y="1851"/>
                  <a:pt x="3991" y="1850"/>
                </a:cubicBezTo>
                <a:cubicBezTo>
                  <a:pt x="3992" y="1850"/>
                  <a:pt x="3991" y="1849"/>
                  <a:pt x="3991" y="1848"/>
                </a:cubicBezTo>
                <a:cubicBezTo>
                  <a:pt x="3992" y="1847"/>
                  <a:pt x="3992" y="1846"/>
                  <a:pt x="3992" y="1845"/>
                </a:cubicBezTo>
                <a:cubicBezTo>
                  <a:pt x="3992" y="1844"/>
                  <a:pt x="3993" y="1844"/>
                  <a:pt x="3994" y="1843"/>
                </a:cubicBezTo>
                <a:cubicBezTo>
                  <a:pt x="3995" y="1841"/>
                  <a:pt x="3995" y="1841"/>
                  <a:pt x="3997" y="1840"/>
                </a:cubicBezTo>
                <a:cubicBezTo>
                  <a:pt x="3998" y="1840"/>
                  <a:pt x="3998" y="1839"/>
                  <a:pt x="3999" y="1839"/>
                </a:cubicBezTo>
                <a:cubicBezTo>
                  <a:pt x="4000" y="1838"/>
                  <a:pt x="4002" y="1839"/>
                  <a:pt x="4002" y="1838"/>
                </a:cubicBezTo>
                <a:cubicBezTo>
                  <a:pt x="4003" y="1837"/>
                  <a:pt x="4002" y="1836"/>
                  <a:pt x="4002" y="1835"/>
                </a:cubicBezTo>
                <a:cubicBezTo>
                  <a:pt x="4003" y="1834"/>
                  <a:pt x="4003" y="1833"/>
                  <a:pt x="4003" y="1832"/>
                </a:cubicBezTo>
                <a:cubicBezTo>
                  <a:pt x="4003" y="1831"/>
                  <a:pt x="4004" y="1831"/>
                  <a:pt x="4004" y="1830"/>
                </a:cubicBezTo>
                <a:cubicBezTo>
                  <a:pt x="4004" y="1827"/>
                  <a:pt x="4004" y="1826"/>
                  <a:pt x="4004" y="1824"/>
                </a:cubicBezTo>
                <a:cubicBezTo>
                  <a:pt x="4005" y="1822"/>
                  <a:pt x="4006" y="1819"/>
                  <a:pt x="4008" y="1817"/>
                </a:cubicBezTo>
                <a:cubicBezTo>
                  <a:pt x="4009" y="1815"/>
                  <a:pt x="4010" y="1814"/>
                  <a:pt x="4011" y="1811"/>
                </a:cubicBezTo>
                <a:cubicBezTo>
                  <a:pt x="4012" y="1808"/>
                  <a:pt x="4012" y="1806"/>
                  <a:pt x="4013" y="1803"/>
                </a:cubicBezTo>
                <a:cubicBezTo>
                  <a:pt x="4013" y="1803"/>
                  <a:pt x="4013" y="1802"/>
                  <a:pt x="4014" y="1801"/>
                </a:cubicBezTo>
                <a:cubicBezTo>
                  <a:pt x="4014" y="1800"/>
                  <a:pt x="4014" y="1799"/>
                  <a:pt x="4014" y="1798"/>
                </a:cubicBezTo>
                <a:cubicBezTo>
                  <a:pt x="4014" y="1785"/>
                  <a:pt x="4014" y="1785"/>
                  <a:pt x="4014" y="1785"/>
                </a:cubicBezTo>
                <a:cubicBezTo>
                  <a:pt x="4014" y="1784"/>
                  <a:pt x="4013" y="1784"/>
                  <a:pt x="4012" y="1783"/>
                </a:cubicBezTo>
                <a:cubicBezTo>
                  <a:pt x="4012" y="1782"/>
                  <a:pt x="4011" y="1781"/>
                  <a:pt x="4011" y="1780"/>
                </a:cubicBezTo>
                <a:cubicBezTo>
                  <a:pt x="4010" y="1779"/>
                  <a:pt x="4009" y="1778"/>
                  <a:pt x="4008" y="1777"/>
                </a:cubicBezTo>
                <a:cubicBezTo>
                  <a:pt x="4008" y="1776"/>
                  <a:pt x="4007" y="1776"/>
                  <a:pt x="4006" y="1775"/>
                </a:cubicBezTo>
                <a:cubicBezTo>
                  <a:pt x="4006" y="1772"/>
                  <a:pt x="4006" y="1772"/>
                  <a:pt x="4006" y="1772"/>
                </a:cubicBezTo>
                <a:cubicBezTo>
                  <a:pt x="4006" y="1771"/>
                  <a:pt x="4006" y="1770"/>
                  <a:pt x="4006" y="1770"/>
                </a:cubicBezTo>
                <a:cubicBezTo>
                  <a:pt x="4007" y="1767"/>
                  <a:pt x="4008" y="1766"/>
                  <a:pt x="4009" y="1764"/>
                </a:cubicBezTo>
                <a:cubicBezTo>
                  <a:pt x="4009" y="1762"/>
                  <a:pt x="4009" y="1761"/>
                  <a:pt x="4009" y="1759"/>
                </a:cubicBezTo>
                <a:cubicBezTo>
                  <a:pt x="4008" y="1758"/>
                  <a:pt x="4008" y="1758"/>
                  <a:pt x="4008" y="1758"/>
                </a:cubicBezTo>
                <a:cubicBezTo>
                  <a:pt x="4008" y="1751"/>
                  <a:pt x="4008" y="1751"/>
                  <a:pt x="4008" y="1751"/>
                </a:cubicBezTo>
                <a:cubicBezTo>
                  <a:pt x="4008" y="1750"/>
                  <a:pt x="4008" y="1749"/>
                  <a:pt x="4008" y="1748"/>
                </a:cubicBezTo>
                <a:cubicBezTo>
                  <a:pt x="4007" y="1746"/>
                  <a:pt x="4006" y="1746"/>
                  <a:pt x="4005" y="1745"/>
                </a:cubicBezTo>
                <a:cubicBezTo>
                  <a:pt x="4004" y="1743"/>
                  <a:pt x="4002" y="1742"/>
                  <a:pt x="4001" y="1739"/>
                </a:cubicBezTo>
                <a:cubicBezTo>
                  <a:pt x="4001" y="1738"/>
                  <a:pt x="4000" y="1738"/>
                  <a:pt x="3999" y="1737"/>
                </a:cubicBezTo>
                <a:cubicBezTo>
                  <a:pt x="3999" y="1736"/>
                  <a:pt x="3999" y="1735"/>
                  <a:pt x="3999" y="1734"/>
                </a:cubicBezTo>
                <a:cubicBezTo>
                  <a:pt x="3999" y="1733"/>
                  <a:pt x="3998" y="1733"/>
                  <a:pt x="3998" y="1732"/>
                </a:cubicBezTo>
                <a:cubicBezTo>
                  <a:pt x="3997" y="1731"/>
                  <a:pt x="3997" y="1730"/>
                  <a:pt x="3997" y="1729"/>
                </a:cubicBezTo>
                <a:cubicBezTo>
                  <a:pt x="3996" y="1728"/>
                  <a:pt x="3995" y="1728"/>
                  <a:pt x="3994" y="1727"/>
                </a:cubicBezTo>
                <a:cubicBezTo>
                  <a:pt x="3992" y="1725"/>
                  <a:pt x="3991" y="1724"/>
                  <a:pt x="3989" y="1723"/>
                </a:cubicBezTo>
                <a:cubicBezTo>
                  <a:pt x="3988" y="1722"/>
                  <a:pt x="3988" y="1721"/>
                  <a:pt x="3987" y="1721"/>
                </a:cubicBezTo>
                <a:cubicBezTo>
                  <a:pt x="3986" y="1720"/>
                  <a:pt x="3984" y="1720"/>
                  <a:pt x="3984" y="1719"/>
                </a:cubicBezTo>
                <a:cubicBezTo>
                  <a:pt x="3982" y="1718"/>
                  <a:pt x="3982" y="1718"/>
                  <a:pt x="3982" y="1716"/>
                </a:cubicBezTo>
                <a:cubicBezTo>
                  <a:pt x="3982" y="1704"/>
                  <a:pt x="3982" y="1704"/>
                  <a:pt x="3982" y="1704"/>
                </a:cubicBezTo>
                <a:cubicBezTo>
                  <a:pt x="3980" y="1703"/>
                  <a:pt x="3978" y="1703"/>
                  <a:pt x="3976" y="1703"/>
                </a:cubicBezTo>
                <a:cubicBezTo>
                  <a:pt x="3973" y="1703"/>
                  <a:pt x="3972" y="1703"/>
                  <a:pt x="3968" y="1703"/>
                </a:cubicBezTo>
                <a:cubicBezTo>
                  <a:pt x="3967" y="1703"/>
                  <a:pt x="3966" y="1702"/>
                  <a:pt x="3965" y="1702"/>
                </a:cubicBezTo>
                <a:cubicBezTo>
                  <a:pt x="3964" y="1701"/>
                  <a:pt x="3963" y="1701"/>
                  <a:pt x="3963" y="1700"/>
                </a:cubicBezTo>
                <a:cubicBezTo>
                  <a:pt x="3961" y="1699"/>
                  <a:pt x="3959" y="1697"/>
                  <a:pt x="3959" y="1695"/>
                </a:cubicBezTo>
                <a:cubicBezTo>
                  <a:pt x="3959" y="1692"/>
                  <a:pt x="3959" y="1692"/>
                  <a:pt x="3959" y="1692"/>
                </a:cubicBezTo>
                <a:cubicBezTo>
                  <a:pt x="3959" y="1692"/>
                  <a:pt x="3958" y="1691"/>
                  <a:pt x="3958" y="1690"/>
                </a:cubicBezTo>
                <a:cubicBezTo>
                  <a:pt x="3958" y="1688"/>
                  <a:pt x="3958" y="1686"/>
                  <a:pt x="3958" y="1684"/>
                </a:cubicBezTo>
                <a:cubicBezTo>
                  <a:pt x="3957" y="1684"/>
                  <a:pt x="3956" y="1684"/>
                  <a:pt x="3955" y="1684"/>
                </a:cubicBezTo>
                <a:cubicBezTo>
                  <a:pt x="3955" y="1683"/>
                  <a:pt x="3953" y="1683"/>
                  <a:pt x="3953" y="1683"/>
                </a:cubicBezTo>
                <a:cubicBezTo>
                  <a:pt x="3952" y="1681"/>
                  <a:pt x="3954" y="1679"/>
                  <a:pt x="3953" y="1677"/>
                </a:cubicBezTo>
                <a:cubicBezTo>
                  <a:pt x="3952" y="1677"/>
                  <a:pt x="3951" y="1677"/>
                  <a:pt x="3950" y="1677"/>
                </a:cubicBezTo>
                <a:cubicBezTo>
                  <a:pt x="3949" y="1676"/>
                  <a:pt x="3949" y="1676"/>
                  <a:pt x="3948" y="1675"/>
                </a:cubicBezTo>
                <a:cubicBezTo>
                  <a:pt x="3946" y="1675"/>
                  <a:pt x="3944" y="1674"/>
                  <a:pt x="3942" y="1673"/>
                </a:cubicBezTo>
                <a:cubicBezTo>
                  <a:pt x="3941" y="1672"/>
                  <a:pt x="3941" y="1671"/>
                  <a:pt x="3940" y="1670"/>
                </a:cubicBezTo>
                <a:cubicBezTo>
                  <a:pt x="3940" y="1669"/>
                  <a:pt x="3938" y="1669"/>
                  <a:pt x="3938" y="1668"/>
                </a:cubicBezTo>
                <a:cubicBezTo>
                  <a:pt x="3937" y="1667"/>
                  <a:pt x="3937" y="1666"/>
                  <a:pt x="3936" y="1666"/>
                </a:cubicBezTo>
                <a:cubicBezTo>
                  <a:pt x="3936" y="1665"/>
                  <a:pt x="3935" y="1664"/>
                  <a:pt x="3933" y="1664"/>
                </a:cubicBezTo>
                <a:cubicBezTo>
                  <a:pt x="3930" y="1662"/>
                  <a:pt x="3928" y="1662"/>
                  <a:pt x="3925" y="1661"/>
                </a:cubicBezTo>
                <a:cubicBezTo>
                  <a:pt x="3924" y="1661"/>
                  <a:pt x="3923" y="1660"/>
                  <a:pt x="3922" y="1660"/>
                </a:cubicBezTo>
                <a:cubicBezTo>
                  <a:pt x="3921" y="1659"/>
                  <a:pt x="3920" y="1658"/>
                  <a:pt x="3920" y="1657"/>
                </a:cubicBezTo>
                <a:cubicBezTo>
                  <a:pt x="3919" y="1655"/>
                  <a:pt x="3920" y="1654"/>
                  <a:pt x="3920" y="1652"/>
                </a:cubicBezTo>
                <a:cubicBezTo>
                  <a:pt x="3919" y="1650"/>
                  <a:pt x="3917" y="1649"/>
                  <a:pt x="3916" y="1647"/>
                </a:cubicBezTo>
                <a:cubicBezTo>
                  <a:pt x="3916" y="1646"/>
                  <a:pt x="3916" y="1645"/>
                  <a:pt x="3916" y="1643"/>
                </a:cubicBezTo>
                <a:cubicBezTo>
                  <a:pt x="3916" y="1643"/>
                  <a:pt x="3916" y="1642"/>
                  <a:pt x="3916" y="1641"/>
                </a:cubicBezTo>
                <a:cubicBezTo>
                  <a:pt x="3915" y="1640"/>
                  <a:pt x="3914" y="1639"/>
                  <a:pt x="3914" y="1638"/>
                </a:cubicBezTo>
                <a:cubicBezTo>
                  <a:pt x="3914" y="1637"/>
                  <a:pt x="3914" y="1637"/>
                  <a:pt x="3914" y="1636"/>
                </a:cubicBezTo>
                <a:cubicBezTo>
                  <a:pt x="3914" y="1633"/>
                  <a:pt x="3914" y="1633"/>
                  <a:pt x="3914" y="1633"/>
                </a:cubicBezTo>
                <a:cubicBezTo>
                  <a:pt x="3914" y="1631"/>
                  <a:pt x="3914" y="1630"/>
                  <a:pt x="3914" y="1628"/>
                </a:cubicBezTo>
                <a:cubicBezTo>
                  <a:pt x="3914" y="1627"/>
                  <a:pt x="3914" y="1626"/>
                  <a:pt x="3914" y="1625"/>
                </a:cubicBezTo>
                <a:cubicBezTo>
                  <a:pt x="3913" y="1623"/>
                  <a:pt x="3911" y="1622"/>
                  <a:pt x="3910" y="1621"/>
                </a:cubicBezTo>
                <a:cubicBezTo>
                  <a:pt x="3909" y="1620"/>
                  <a:pt x="3907" y="1619"/>
                  <a:pt x="3906" y="1618"/>
                </a:cubicBezTo>
                <a:cubicBezTo>
                  <a:pt x="3906" y="1617"/>
                  <a:pt x="3906" y="1616"/>
                  <a:pt x="3906" y="1614"/>
                </a:cubicBezTo>
                <a:cubicBezTo>
                  <a:pt x="3906" y="1612"/>
                  <a:pt x="3907" y="1611"/>
                  <a:pt x="3907" y="1609"/>
                </a:cubicBezTo>
                <a:cubicBezTo>
                  <a:pt x="3907" y="1606"/>
                  <a:pt x="3905" y="1604"/>
                  <a:pt x="3903" y="1604"/>
                </a:cubicBezTo>
                <a:cubicBezTo>
                  <a:pt x="3902" y="1603"/>
                  <a:pt x="3901" y="1604"/>
                  <a:pt x="3900" y="1604"/>
                </a:cubicBezTo>
                <a:cubicBezTo>
                  <a:pt x="3899" y="1604"/>
                  <a:pt x="3898" y="1604"/>
                  <a:pt x="3897" y="1604"/>
                </a:cubicBezTo>
                <a:cubicBezTo>
                  <a:pt x="3896" y="1603"/>
                  <a:pt x="3896" y="1603"/>
                  <a:pt x="3895" y="1602"/>
                </a:cubicBezTo>
                <a:cubicBezTo>
                  <a:pt x="3893" y="1602"/>
                  <a:pt x="3891" y="1602"/>
                  <a:pt x="3889" y="1601"/>
                </a:cubicBezTo>
                <a:cubicBezTo>
                  <a:pt x="3888" y="1601"/>
                  <a:pt x="3887" y="1601"/>
                  <a:pt x="3886" y="1600"/>
                </a:cubicBezTo>
                <a:cubicBezTo>
                  <a:pt x="3886" y="1599"/>
                  <a:pt x="3886" y="1598"/>
                  <a:pt x="3886" y="1597"/>
                </a:cubicBezTo>
                <a:cubicBezTo>
                  <a:pt x="3886" y="1596"/>
                  <a:pt x="3886" y="1595"/>
                  <a:pt x="3886" y="1595"/>
                </a:cubicBezTo>
                <a:cubicBezTo>
                  <a:pt x="3886" y="1594"/>
                  <a:pt x="3885" y="1593"/>
                  <a:pt x="3885" y="1592"/>
                </a:cubicBezTo>
                <a:cubicBezTo>
                  <a:pt x="3885" y="1589"/>
                  <a:pt x="3885" y="1589"/>
                  <a:pt x="3885" y="1589"/>
                </a:cubicBezTo>
                <a:cubicBezTo>
                  <a:pt x="3885" y="1586"/>
                  <a:pt x="3886" y="1584"/>
                  <a:pt x="3885" y="1581"/>
                </a:cubicBezTo>
                <a:cubicBezTo>
                  <a:pt x="3885" y="1580"/>
                  <a:pt x="3883" y="1580"/>
                  <a:pt x="3882" y="1579"/>
                </a:cubicBezTo>
                <a:cubicBezTo>
                  <a:pt x="3882" y="1578"/>
                  <a:pt x="3882" y="1577"/>
                  <a:pt x="3882" y="1576"/>
                </a:cubicBezTo>
                <a:cubicBezTo>
                  <a:pt x="3881" y="1575"/>
                  <a:pt x="3879" y="1575"/>
                  <a:pt x="3879" y="1574"/>
                </a:cubicBezTo>
                <a:cubicBezTo>
                  <a:pt x="3879" y="1573"/>
                  <a:pt x="3879" y="1572"/>
                  <a:pt x="3879" y="1571"/>
                </a:cubicBezTo>
                <a:cubicBezTo>
                  <a:pt x="3879" y="1569"/>
                  <a:pt x="3879" y="1568"/>
                  <a:pt x="3878" y="1566"/>
                </a:cubicBezTo>
                <a:cubicBezTo>
                  <a:pt x="3878" y="1565"/>
                  <a:pt x="3878" y="1564"/>
                  <a:pt x="3878" y="1563"/>
                </a:cubicBezTo>
                <a:cubicBezTo>
                  <a:pt x="3877" y="1561"/>
                  <a:pt x="3875" y="1560"/>
                  <a:pt x="3873" y="1559"/>
                </a:cubicBezTo>
                <a:cubicBezTo>
                  <a:pt x="3872" y="1558"/>
                  <a:pt x="3871" y="1559"/>
                  <a:pt x="3871" y="1559"/>
                </a:cubicBezTo>
                <a:cubicBezTo>
                  <a:pt x="3870" y="1561"/>
                  <a:pt x="3870" y="1561"/>
                  <a:pt x="3870" y="1561"/>
                </a:cubicBezTo>
                <a:cubicBezTo>
                  <a:pt x="3870" y="1563"/>
                  <a:pt x="3869" y="1564"/>
                  <a:pt x="3869" y="1566"/>
                </a:cubicBezTo>
                <a:close/>
                <a:moveTo>
                  <a:pt x="4089" y="1541"/>
                </a:moveTo>
                <a:cubicBezTo>
                  <a:pt x="4089" y="1542"/>
                  <a:pt x="4090" y="1543"/>
                  <a:pt x="4091" y="1544"/>
                </a:cubicBezTo>
                <a:cubicBezTo>
                  <a:pt x="4092" y="1545"/>
                  <a:pt x="4094" y="1545"/>
                  <a:pt x="4096" y="1545"/>
                </a:cubicBezTo>
                <a:cubicBezTo>
                  <a:pt x="4098" y="1545"/>
                  <a:pt x="4098" y="1545"/>
                  <a:pt x="4098" y="1545"/>
                </a:cubicBezTo>
                <a:cubicBezTo>
                  <a:pt x="4100" y="1545"/>
                  <a:pt x="4100" y="1543"/>
                  <a:pt x="4101" y="1543"/>
                </a:cubicBezTo>
                <a:cubicBezTo>
                  <a:pt x="4101" y="1542"/>
                  <a:pt x="4100" y="1541"/>
                  <a:pt x="4100" y="1540"/>
                </a:cubicBezTo>
                <a:cubicBezTo>
                  <a:pt x="4099" y="1540"/>
                  <a:pt x="4100" y="1539"/>
                  <a:pt x="4099" y="1538"/>
                </a:cubicBezTo>
                <a:cubicBezTo>
                  <a:pt x="4099" y="1537"/>
                  <a:pt x="4097" y="1537"/>
                  <a:pt x="4096" y="1537"/>
                </a:cubicBezTo>
                <a:cubicBezTo>
                  <a:pt x="4095" y="1536"/>
                  <a:pt x="4094" y="1536"/>
                  <a:pt x="4092" y="1536"/>
                </a:cubicBezTo>
                <a:cubicBezTo>
                  <a:pt x="4090" y="1536"/>
                  <a:pt x="4089" y="1536"/>
                  <a:pt x="4088" y="1536"/>
                </a:cubicBezTo>
                <a:cubicBezTo>
                  <a:pt x="4088" y="1537"/>
                  <a:pt x="4088" y="1540"/>
                  <a:pt x="4089" y="1541"/>
                </a:cubicBezTo>
                <a:close/>
                <a:moveTo>
                  <a:pt x="4025" y="1497"/>
                </a:moveTo>
                <a:cubicBezTo>
                  <a:pt x="4025" y="1499"/>
                  <a:pt x="4026" y="1499"/>
                  <a:pt x="4027" y="1500"/>
                </a:cubicBezTo>
                <a:cubicBezTo>
                  <a:pt x="4028" y="1502"/>
                  <a:pt x="4030" y="1502"/>
                  <a:pt x="4032" y="1504"/>
                </a:cubicBezTo>
                <a:cubicBezTo>
                  <a:pt x="4032" y="1505"/>
                  <a:pt x="4032" y="1506"/>
                  <a:pt x="4033" y="1506"/>
                </a:cubicBezTo>
                <a:cubicBezTo>
                  <a:pt x="4034" y="1507"/>
                  <a:pt x="4034" y="1508"/>
                  <a:pt x="4036" y="1509"/>
                </a:cubicBezTo>
                <a:cubicBezTo>
                  <a:pt x="4037" y="1509"/>
                  <a:pt x="4037" y="1510"/>
                  <a:pt x="4038" y="1510"/>
                </a:cubicBezTo>
                <a:cubicBezTo>
                  <a:pt x="4040" y="1510"/>
                  <a:pt x="4040" y="1509"/>
                  <a:pt x="4041" y="1509"/>
                </a:cubicBezTo>
                <a:cubicBezTo>
                  <a:pt x="4041" y="1508"/>
                  <a:pt x="4041" y="1507"/>
                  <a:pt x="4040" y="1506"/>
                </a:cubicBezTo>
                <a:cubicBezTo>
                  <a:pt x="4040" y="1505"/>
                  <a:pt x="4039" y="1505"/>
                  <a:pt x="4038" y="1504"/>
                </a:cubicBezTo>
                <a:cubicBezTo>
                  <a:pt x="4038" y="1503"/>
                  <a:pt x="4039" y="1502"/>
                  <a:pt x="4038" y="1501"/>
                </a:cubicBezTo>
                <a:cubicBezTo>
                  <a:pt x="4038" y="1500"/>
                  <a:pt x="4037" y="1500"/>
                  <a:pt x="4036" y="1499"/>
                </a:cubicBezTo>
                <a:cubicBezTo>
                  <a:pt x="4035" y="1496"/>
                  <a:pt x="4033" y="1496"/>
                  <a:pt x="4031" y="1495"/>
                </a:cubicBezTo>
                <a:cubicBezTo>
                  <a:pt x="4030" y="1494"/>
                  <a:pt x="4029" y="1494"/>
                  <a:pt x="4029" y="1493"/>
                </a:cubicBezTo>
                <a:cubicBezTo>
                  <a:pt x="4028" y="1492"/>
                  <a:pt x="4029" y="1492"/>
                  <a:pt x="4029" y="1491"/>
                </a:cubicBezTo>
                <a:cubicBezTo>
                  <a:pt x="4028" y="1490"/>
                  <a:pt x="4029" y="1489"/>
                  <a:pt x="4029" y="1488"/>
                </a:cubicBezTo>
                <a:cubicBezTo>
                  <a:pt x="4026" y="1488"/>
                  <a:pt x="4026" y="1488"/>
                  <a:pt x="4026" y="1488"/>
                </a:cubicBezTo>
                <a:cubicBezTo>
                  <a:pt x="4025" y="1488"/>
                  <a:pt x="4024" y="1489"/>
                  <a:pt x="4023" y="1489"/>
                </a:cubicBezTo>
                <a:cubicBezTo>
                  <a:pt x="4024" y="1490"/>
                  <a:pt x="4024" y="1490"/>
                  <a:pt x="4025" y="1491"/>
                </a:cubicBezTo>
                <a:cubicBezTo>
                  <a:pt x="4025" y="1492"/>
                  <a:pt x="4025" y="1494"/>
                  <a:pt x="4025" y="1495"/>
                </a:cubicBezTo>
                <a:cubicBezTo>
                  <a:pt x="4025" y="1496"/>
                  <a:pt x="4025" y="1496"/>
                  <a:pt x="4025" y="1497"/>
                </a:cubicBezTo>
                <a:close/>
                <a:moveTo>
                  <a:pt x="3950" y="1489"/>
                </a:moveTo>
                <a:cubicBezTo>
                  <a:pt x="3950" y="1491"/>
                  <a:pt x="3950" y="1493"/>
                  <a:pt x="3950" y="1495"/>
                </a:cubicBezTo>
                <a:cubicBezTo>
                  <a:pt x="3950" y="1495"/>
                  <a:pt x="3950" y="1495"/>
                  <a:pt x="3950" y="1496"/>
                </a:cubicBezTo>
                <a:cubicBezTo>
                  <a:pt x="3954" y="1496"/>
                  <a:pt x="3957" y="1495"/>
                  <a:pt x="3961" y="1496"/>
                </a:cubicBezTo>
                <a:cubicBezTo>
                  <a:pt x="3963" y="1496"/>
                  <a:pt x="3965" y="1497"/>
                  <a:pt x="3967" y="1497"/>
                </a:cubicBezTo>
                <a:cubicBezTo>
                  <a:pt x="3968" y="1497"/>
                  <a:pt x="3970" y="1497"/>
                  <a:pt x="3972" y="1497"/>
                </a:cubicBezTo>
                <a:cubicBezTo>
                  <a:pt x="3974" y="1497"/>
                  <a:pt x="3975" y="1497"/>
                  <a:pt x="3977" y="1497"/>
                </a:cubicBezTo>
                <a:cubicBezTo>
                  <a:pt x="3978" y="1497"/>
                  <a:pt x="3979" y="1496"/>
                  <a:pt x="3980" y="1496"/>
                </a:cubicBezTo>
                <a:cubicBezTo>
                  <a:pt x="3981" y="1495"/>
                  <a:pt x="3981" y="1494"/>
                  <a:pt x="3982" y="1493"/>
                </a:cubicBezTo>
                <a:cubicBezTo>
                  <a:pt x="3983" y="1493"/>
                  <a:pt x="3984" y="1494"/>
                  <a:pt x="3985" y="1493"/>
                </a:cubicBezTo>
                <a:cubicBezTo>
                  <a:pt x="3986" y="1493"/>
                  <a:pt x="3987" y="1493"/>
                  <a:pt x="3987" y="1493"/>
                </a:cubicBezTo>
                <a:cubicBezTo>
                  <a:pt x="3989" y="1492"/>
                  <a:pt x="3989" y="1491"/>
                  <a:pt x="3990" y="1490"/>
                </a:cubicBezTo>
                <a:cubicBezTo>
                  <a:pt x="3991" y="1488"/>
                  <a:pt x="3992" y="1487"/>
                  <a:pt x="3993" y="1485"/>
                </a:cubicBezTo>
                <a:cubicBezTo>
                  <a:pt x="3993" y="1483"/>
                  <a:pt x="3993" y="1481"/>
                  <a:pt x="3993" y="1480"/>
                </a:cubicBezTo>
                <a:cubicBezTo>
                  <a:pt x="3994" y="1478"/>
                  <a:pt x="3995" y="1478"/>
                  <a:pt x="3995" y="1477"/>
                </a:cubicBezTo>
                <a:cubicBezTo>
                  <a:pt x="3995" y="1476"/>
                  <a:pt x="3996" y="1475"/>
                  <a:pt x="3996" y="1474"/>
                </a:cubicBezTo>
                <a:cubicBezTo>
                  <a:pt x="3996" y="1473"/>
                  <a:pt x="3995" y="1473"/>
                  <a:pt x="3995" y="1472"/>
                </a:cubicBezTo>
                <a:cubicBezTo>
                  <a:pt x="3994" y="1472"/>
                  <a:pt x="3993" y="1472"/>
                  <a:pt x="3992" y="1472"/>
                </a:cubicBezTo>
                <a:cubicBezTo>
                  <a:pt x="3991" y="1472"/>
                  <a:pt x="3990" y="1472"/>
                  <a:pt x="3989" y="1472"/>
                </a:cubicBezTo>
                <a:cubicBezTo>
                  <a:pt x="3988" y="1473"/>
                  <a:pt x="3988" y="1473"/>
                  <a:pt x="3987" y="1474"/>
                </a:cubicBezTo>
                <a:cubicBezTo>
                  <a:pt x="3986" y="1474"/>
                  <a:pt x="3985" y="1474"/>
                  <a:pt x="3984" y="1475"/>
                </a:cubicBezTo>
                <a:cubicBezTo>
                  <a:pt x="3983" y="1477"/>
                  <a:pt x="3985" y="1478"/>
                  <a:pt x="3984" y="1480"/>
                </a:cubicBezTo>
                <a:cubicBezTo>
                  <a:pt x="3984" y="1481"/>
                  <a:pt x="3983" y="1482"/>
                  <a:pt x="3982" y="1483"/>
                </a:cubicBezTo>
                <a:cubicBezTo>
                  <a:pt x="3982" y="1484"/>
                  <a:pt x="3982" y="1485"/>
                  <a:pt x="3982" y="1485"/>
                </a:cubicBezTo>
                <a:cubicBezTo>
                  <a:pt x="3981" y="1486"/>
                  <a:pt x="3980" y="1485"/>
                  <a:pt x="3979" y="1485"/>
                </a:cubicBezTo>
                <a:cubicBezTo>
                  <a:pt x="3975" y="1486"/>
                  <a:pt x="3972" y="1485"/>
                  <a:pt x="3967" y="1485"/>
                </a:cubicBezTo>
                <a:cubicBezTo>
                  <a:pt x="3965" y="1485"/>
                  <a:pt x="3965" y="1485"/>
                  <a:pt x="3965" y="1485"/>
                </a:cubicBezTo>
                <a:cubicBezTo>
                  <a:pt x="3962" y="1485"/>
                  <a:pt x="3962" y="1485"/>
                  <a:pt x="3962" y="1485"/>
                </a:cubicBezTo>
                <a:cubicBezTo>
                  <a:pt x="3959" y="1485"/>
                  <a:pt x="3957" y="1486"/>
                  <a:pt x="3953" y="1485"/>
                </a:cubicBezTo>
                <a:cubicBezTo>
                  <a:pt x="3952" y="1485"/>
                  <a:pt x="3952" y="1485"/>
                  <a:pt x="3951" y="1485"/>
                </a:cubicBezTo>
                <a:cubicBezTo>
                  <a:pt x="3951" y="1486"/>
                  <a:pt x="3950" y="1488"/>
                  <a:pt x="3950" y="1489"/>
                </a:cubicBezTo>
                <a:close/>
                <a:moveTo>
                  <a:pt x="3731" y="1522"/>
                </a:moveTo>
                <a:cubicBezTo>
                  <a:pt x="3731" y="1523"/>
                  <a:pt x="3731" y="1524"/>
                  <a:pt x="3731" y="1525"/>
                </a:cubicBezTo>
                <a:cubicBezTo>
                  <a:pt x="3739" y="1525"/>
                  <a:pt x="3739" y="1525"/>
                  <a:pt x="3739" y="1525"/>
                </a:cubicBezTo>
                <a:cubicBezTo>
                  <a:pt x="3740" y="1524"/>
                  <a:pt x="3741" y="1524"/>
                  <a:pt x="3742" y="1523"/>
                </a:cubicBezTo>
                <a:cubicBezTo>
                  <a:pt x="3743" y="1521"/>
                  <a:pt x="3744" y="1520"/>
                  <a:pt x="3744" y="1519"/>
                </a:cubicBezTo>
                <a:cubicBezTo>
                  <a:pt x="3744" y="1516"/>
                  <a:pt x="3743" y="1515"/>
                  <a:pt x="3743" y="1512"/>
                </a:cubicBezTo>
                <a:cubicBezTo>
                  <a:pt x="3742" y="1511"/>
                  <a:pt x="3741" y="1511"/>
                  <a:pt x="3741" y="1510"/>
                </a:cubicBezTo>
                <a:cubicBezTo>
                  <a:pt x="3737" y="1511"/>
                  <a:pt x="3735" y="1512"/>
                  <a:pt x="3731" y="1515"/>
                </a:cubicBezTo>
                <a:cubicBezTo>
                  <a:pt x="3731" y="1517"/>
                  <a:pt x="3731" y="1520"/>
                  <a:pt x="3731" y="1522"/>
                </a:cubicBezTo>
                <a:close/>
                <a:moveTo>
                  <a:pt x="3664" y="1514"/>
                </a:moveTo>
                <a:cubicBezTo>
                  <a:pt x="3664" y="1515"/>
                  <a:pt x="3663" y="1516"/>
                  <a:pt x="3664" y="1517"/>
                </a:cubicBezTo>
                <a:cubicBezTo>
                  <a:pt x="3664" y="1518"/>
                  <a:pt x="3665" y="1518"/>
                  <a:pt x="3665" y="1519"/>
                </a:cubicBezTo>
                <a:cubicBezTo>
                  <a:pt x="3666" y="1519"/>
                  <a:pt x="3667" y="1520"/>
                  <a:pt x="3668" y="1519"/>
                </a:cubicBezTo>
                <a:cubicBezTo>
                  <a:pt x="3669" y="1519"/>
                  <a:pt x="3669" y="1517"/>
                  <a:pt x="3670" y="1517"/>
                </a:cubicBezTo>
                <a:cubicBezTo>
                  <a:pt x="3672" y="1517"/>
                  <a:pt x="3672" y="1519"/>
                  <a:pt x="3674" y="1519"/>
                </a:cubicBezTo>
                <a:cubicBezTo>
                  <a:pt x="3675" y="1519"/>
                  <a:pt x="3675" y="1519"/>
                  <a:pt x="3675" y="1519"/>
                </a:cubicBezTo>
                <a:cubicBezTo>
                  <a:pt x="3677" y="1519"/>
                  <a:pt x="3677" y="1517"/>
                  <a:pt x="3678" y="1517"/>
                </a:cubicBezTo>
                <a:cubicBezTo>
                  <a:pt x="3676" y="1514"/>
                  <a:pt x="3676" y="1514"/>
                  <a:pt x="3676" y="1514"/>
                </a:cubicBezTo>
                <a:lnTo>
                  <a:pt x="3664" y="1514"/>
                </a:lnTo>
                <a:close/>
                <a:moveTo>
                  <a:pt x="3774" y="1488"/>
                </a:moveTo>
                <a:cubicBezTo>
                  <a:pt x="3773" y="1489"/>
                  <a:pt x="3772" y="1489"/>
                  <a:pt x="3771" y="1490"/>
                </a:cubicBezTo>
                <a:cubicBezTo>
                  <a:pt x="3771" y="1491"/>
                  <a:pt x="3769" y="1491"/>
                  <a:pt x="3769" y="1492"/>
                </a:cubicBezTo>
                <a:cubicBezTo>
                  <a:pt x="3769" y="1493"/>
                  <a:pt x="3769" y="1494"/>
                  <a:pt x="3769" y="1495"/>
                </a:cubicBezTo>
                <a:cubicBezTo>
                  <a:pt x="3769" y="1495"/>
                  <a:pt x="3768" y="1496"/>
                  <a:pt x="3768" y="1497"/>
                </a:cubicBezTo>
                <a:cubicBezTo>
                  <a:pt x="3768" y="1498"/>
                  <a:pt x="3767" y="1499"/>
                  <a:pt x="3767" y="1500"/>
                </a:cubicBezTo>
                <a:cubicBezTo>
                  <a:pt x="3767" y="1501"/>
                  <a:pt x="3766" y="1501"/>
                  <a:pt x="3766" y="1502"/>
                </a:cubicBezTo>
                <a:cubicBezTo>
                  <a:pt x="3766" y="1504"/>
                  <a:pt x="3769" y="1503"/>
                  <a:pt x="3770" y="1503"/>
                </a:cubicBezTo>
                <a:cubicBezTo>
                  <a:pt x="3771" y="1503"/>
                  <a:pt x="3772" y="1503"/>
                  <a:pt x="3773" y="1503"/>
                </a:cubicBezTo>
                <a:cubicBezTo>
                  <a:pt x="3774" y="1503"/>
                  <a:pt x="3774" y="1502"/>
                  <a:pt x="3775" y="1501"/>
                </a:cubicBezTo>
                <a:cubicBezTo>
                  <a:pt x="3776" y="1501"/>
                  <a:pt x="3776" y="1499"/>
                  <a:pt x="3776" y="1499"/>
                </a:cubicBezTo>
                <a:cubicBezTo>
                  <a:pt x="3778" y="1495"/>
                  <a:pt x="3779" y="1493"/>
                  <a:pt x="3779" y="1489"/>
                </a:cubicBezTo>
                <a:cubicBezTo>
                  <a:pt x="3779" y="1488"/>
                  <a:pt x="3779" y="1488"/>
                  <a:pt x="3779" y="1488"/>
                </a:cubicBezTo>
                <a:cubicBezTo>
                  <a:pt x="3779" y="1487"/>
                  <a:pt x="3777" y="1487"/>
                  <a:pt x="3777" y="1486"/>
                </a:cubicBezTo>
                <a:cubicBezTo>
                  <a:pt x="3776" y="1487"/>
                  <a:pt x="3775" y="1487"/>
                  <a:pt x="3774" y="1488"/>
                </a:cubicBezTo>
                <a:close/>
                <a:moveTo>
                  <a:pt x="3756" y="1467"/>
                </a:moveTo>
                <a:cubicBezTo>
                  <a:pt x="3756" y="1467"/>
                  <a:pt x="3757" y="1468"/>
                  <a:pt x="3758" y="1467"/>
                </a:cubicBezTo>
                <a:cubicBezTo>
                  <a:pt x="3759" y="1467"/>
                  <a:pt x="3759" y="1465"/>
                  <a:pt x="3760" y="1465"/>
                </a:cubicBezTo>
                <a:cubicBezTo>
                  <a:pt x="3761" y="1465"/>
                  <a:pt x="3762" y="1466"/>
                  <a:pt x="3763" y="1466"/>
                </a:cubicBezTo>
                <a:cubicBezTo>
                  <a:pt x="3765" y="1466"/>
                  <a:pt x="3766" y="1466"/>
                  <a:pt x="3768" y="1466"/>
                </a:cubicBezTo>
                <a:cubicBezTo>
                  <a:pt x="3769" y="1466"/>
                  <a:pt x="3770" y="1466"/>
                  <a:pt x="3771" y="1466"/>
                </a:cubicBezTo>
                <a:cubicBezTo>
                  <a:pt x="3773" y="1466"/>
                  <a:pt x="3774" y="1468"/>
                  <a:pt x="3776" y="1468"/>
                </a:cubicBezTo>
                <a:cubicBezTo>
                  <a:pt x="3778" y="1470"/>
                  <a:pt x="3779" y="1471"/>
                  <a:pt x="3781" y="1472"/>
                </a:cubicBezTo>
                <a:cubicBezTo>
                  <a:pt x="3782" y="1473"/>
                  <a:pt x="3783" y="1473"/>
                  <a:pt x="3784" y="1474"/>
                </a:cubicBezTo>
                <a:cubicBezTo>
                  <a:pt x="3785" y="1474"/>
                  <a:pt x="3785" y="1476"/>
                  <a:pt x="3786" y="1476"/>
                </a:cubicBezTo>
                <a:cubicBezTo>
                  <a:pt x="3786" y="1477"/>
                  <a:pt x="3787" y="1476"/>
                  <a:pt x="3788" y="1476"/>
                </a:cubicBezTo>
                <a:cubicBezTo>
                  <a:pt x="3789" y="1476"/>
                  <a:pt x="3790" y="1477"/>
                  <a:pt x="3792" y="1477"/>
                </a:cubicBezTo>
                <a:cubicBezTo>
                  <a:pt x="3792" y="1477"/>
                  <a:pt x="3793" y="1478"/>
                  <a:pt x="3794" y="1478"/>
                </a:cubicBezTo>
                <a:cubicBezTo>
                  <a:pt x="3797" y="1478"/>
                  <a:pt x="3800" y="1477"/>
                  <a:pt x="3803" y="1478"/>
                </a:cubicBezTo>
                <a:cubicBezTo>
                  <a:pt x="3804" y="1478"/>
                  <a:pt x="3804" y="1479"/>
                  <a:pt x="3805" y="1479"/>
                </a:cubicBezTo>
                <a:cubicBezTo>
                  <a:pt x="3807" y="1480"/>
                  <a:pt x="3809" y="1481"/>
                  <a:pt x="3810" y="1482"/>
                </a:cubicBezTo>
                <a:cubicBezTo>
                  <a:pt x="3811" y="1483"/>
                  <a:pt x="3812" y="1483"/>
                  <a:pt x="3813" y="1484"/>
                </a:cubicBezTo>
                <a:cubicBezTo>
                  <a:pt x="3814" y="1484"/>
                  <a:pt x="3815" y="1485"/>
                  <a:pt x="3816" y="1486"/>
                </a:cubicBezTo>
                <a:cubicBezTo>
                  <a:pt x="3818" y="1488"/>
                  <a:pt x="3819" y="1489"/>
                  <a:pt x="3820" y="1491"/>
                </a:cubicBezTo>
                <a:cubicBezTo>
                  <a:pt x="3821" y="1492"/>
                  <a:pt x="3821" y="1493"/>
                  <a:pt x="3822" y="1494"/>
                </a:cubicBezTo>
                <a:cubicBezTo>
                  <a:pt x="3824" y="1497"/>
                  <a:pt x="3827" y="1498"/>
                  <a:pt x="3827" y="1502"/>
                </a:cubicBezTo>
                <a:cubicBezTo>
                  <a:pt x="3827" y="1503"/>
                  <a:pt x="3826" y="1503"/>
                  <a:pt x="3826" y="1504"/>
                </a:cubicBezTo>
                <a:cubicBezTo>
                  <a:pt x="3826" y="1506"/>
                  <a:pt x="3826" y="1507"/>
                  <a:pt x="3826" y="1508"/>
                </a:cubicBezTo>
                <a:cubicBezTo>
                  <a:pt x="3826" y="1510"/>
                  <a:pt x="3824" y="1511"/>
                  <a:pt x="3822" y="1512"/>
                </a:cubicBezTo>
                <a:cubicBezTo>
                  <a:pt x="3821" y="1513"/>
                  <a:pt x="3820" y="1512"/>
                  <a:pt x="3820" y="1512"/>
                </a:cubicBezTo>
                <a:cubicBezTo>
                  <a:pt x="3819" y="1512"/>
                  <a:pt x="3818" y="1513"/>
                  <a:pt x="3817" y="1513"/>
                </a:cubicBezTo>
                <a:cubicBezTo>
                  <a:pt x="3816" y="1513"/>
                  <a:pt x="3815" y="1514"/>
                  <a:pt x="3814" y="1515"/>
                </a:cubicBezTo>
                <a:cubicBezTo>
                  <a:pt x="3813" y="1515"/>
                  <a:pt x="3812" y="1516"/>
                  <a:pt x="3812" y="1517"/>
                </a:cubicBezTo>
                <a:cubicBezTo>
                  <a:pt x="3811" y="1518"/>
                  <a:pt x="3810" y="1519"/>
                  <a:pt x="3810" y="1520"/>
                </a:cubicBezTo>
                <a:cubicBezTo>
                  <a:pt x="3810" y="1521"/>
                  <a:pt x="3811" y="1522"/>
                  <a:pt x="3811" y="1523"/>
                </a:cubicBezTo>
                <a:cubicBezTo>
                  <a:pt x="3811" y="1525"/>
                  <a:pt x="3814" y="1527"/>
                  <a:pt x="3816" y="1527"/>
                </a:cubicBezTo>
                <a:cubicBezTo>
                  <a:pt x="3819" y="1527"/>
                  <a:pt x="3821" y="1527"/>
                  <a:pt x="3823" y="1525"/>
                </a:cubicBezTo>
                <a:cubicBezTo>
                  <a:pt x="3824" y="1525"/>
                  <a:pt x="3825" y="1524"/>
                  <a:pt x="3826" y="1523"/>
                </a:cubicBezTo>
                <a:cubicBezTo>
                  <a:pt x="3826" y="1523"/>
                  <a:pt x="3826" y="1521"/>
                  <a:pt x="3826" y="1521"/>
                </a:cubicBezTo>
                <a:cubicBezTo>
                  <a:pt x="3827" y="1519"/>
                  <a:pt x="3828" y="1518"/>
                  <a:pt x="3829" y="1518"/>
                </a:cubicBezTo>
                <a:cubicBezTo>
                  <a:pt x="3832" y="1518"/>
                  <a:pt x="3834" y="1518"/>
                  <a:pt x="3837" y="1520"/>
                </a:cubicBezTo>
                <a:cubicBezTo>
                  <a:pt x="3838" y="1521"/>
                  <a:pt x="3838" y="1522"/>
                  <a:pt x="3839" y="1523"/>
                </a:cubicBezTo>
                <a:cubicBezTo>
                  <a:pt x="3840" y="1524"/>
                  <a:pt x="3841" y="1524"/>
                  <a:pt x="3842" y="1525"/>
                </a:cubicBezTo>
                <a:cubicBezTo>
                  <a:pt x="3843" y="1525"/>
                  <a:pt x="3843" y="1527"/>
                  <a:pt x="3844" y="1527"/>
                </a:cubicBezTo>
                <a:cubicBezTo>
                  <a:pt x="3845" y="1528"/>
                  <a:pt x="3846" y="1528"/>
                  <a:pt x="3847" y="1528"/>
                </a:cubicBezTo>
                <a:cubicBezTo>
                  <a:pt x="3848" y="1528"/>
                  <a:pt x="3849" y="1529"/>
                  <a:pt x="3850" y="1529"/>
                </a:cubicBezTo>
                <a:cubicBezTo>
                  <a:pt x="3852" y="1530"/>
                  <a:pt x="3854" y="1530"/>
                  <a:pt x="3856" y="1531"/>
                </a:cubicBezTo>
                <a:cubicBezTo>
                  <a:pt x="3857" y="1532"/>
                  <a:pt x="3857" y="1533"/>
                  <a:pt x="3858" y="1533"/>
                </a:cubicBezTo>
                <a:cubicBezTo>
                  <a:pt x="3859" y="1534"/>
                  <a:pt x="3860" y="1534"/>
                  <a:pt x="3861" y="1534"/>
                </a:cubicBezTo>
                <a:cubicBezTo>
                  <a:pt x="3863" y="1534"/>
                  <a:pt x="3864" y="1535"/>
                  <a:pt x="3866" y="1535"/>
                </a:cubicBezTo>
                <a:cubicBezTo>
                  <a:pt x="3868" y="1535"/>
                  <a:pt x="3869" y="1535"/>
                  <a:pt x="3872" y="1535"/>
                </a:cubicBezTo>
                <a:cubicBezTo>
                  <a:pt x="3874" y="1535"/>
                  <a:pt x="3875" y="1536"/>
                  <a:pt x="3877" y="1535"/>
                </a:cubicBezTo>
                <a:cubicBezTo>
                  <a:pt x="3878" y="1535"/>
                  <a:pt x="3879" y="1534"/>
                  <a:pt x="3880" y="1533"/>
                </a:cubicBezTo>
                <a:cubicBezTo>
                  <a:pt x="3881" y="1533"/>
                  <a:pt x="3882" y="1533"/>
                  <a:pt x="3882" y="1532"/>
                </a:cubicBezTo>
                <a:cubicBezTo>
                  <a:pt x="3883" y="1531"/>
                  <a:pt x="3883" y="1530"/>
                  <a:pt x="3883" y="1529"/>
                </a:cubicBezTo>
                <a:cubicBezTo>
                  <a:pt x="3883" y="1527"/>
                  <a:pt x="3883" y="1526"/>
                  <a:pt x="3883" y="1524"/>
                </a:cubicBezTo>
                <a:cubicBezTo>
                  <a:pt x="3884" y="1524"/>
                  <a:pt x="3886" y="1524"/>
                  <a:pt x="3887" y="1524"/>
                </a:cubicBezTo>
                <a:cubicBezTo>
                  <a:pt x="3889" y="1523"/>
                  <a:pt x="3890" y="1522"/>
                  <a:pt x="3892" y="1521"/>
                </a:cubicBezTo>
                <a:cubicBezTo>
                  <a:pt x="3893" y="1521"/>
                  <a:pt x="3894" y="1520"/>
                  <a:pt x="3895" y="1519"/>
                </a:cubicBezTo>
                <a:cubicBezTo>
                  <a:pt x="3897" y="1517"/>
                  <a:pt x="3898" y="1514"/>
                  <a:pt x="3901" y="1514"/>
                </a:cubicBezTo>
                <a:cubicBezTo>
                  <a:pt x="3902" y="1514"/>
                  <a:pt x="3902" y="1514"/>
                  <a:pt x="3902" y="1514"/>
                </a:cubicBezTo>
                <a:cubicBezTo>
                  <a:pt x="3903" y="1514"/>
                  <a:pt x="3904" y="1515"/>
                  <a:pt x="3905" y="1515"/>
                </a:cubicBezTo>
                <a:cubicBezTo>
                  <a:pt x="3905" y="1516"/>
                  <a:pt x="3906" y="1516"/>
                  <a:pt x="3907" y="1516"/>
                </a:cubicBezTo>
                <a:cubicBezTo>
                  <a:pt x="3908" y="1516"/>
                  <a:pt x="3909" y="1517"/>
                  <a:pt x="3910" y="1517"/>
                </a:cubicBezTo>
                <a:cubicBezTo>
                  <a:pt x="3912" y="1518"/>
                  <a:pt x="3913" y="1519"/>
                  <a:pt x="3915" y="1520"/>
                </a:cubicBezTo>
                <a:cubicBezTo>
                  <a:pt x="3916" y="1521"/>
                  <a:pt x="3917" y="1521"/>
                  <a:pt x="3918" y="1521"/>
                </a:cubicBezTo>
                <a:cubicBezTo>
                  <a:pt x="3919" y="1523"/>
                  <a:pt x="3920" y="1525"/>
                  <a:pt x="3921" y="1527"/>
                </a:cubicBezTo>
                <a:cubicBezTo>
                  <a:pt x="3921" y="1527"/>
                  <a:pt x="3922" y="1528"/>
                  <a:pt x="3922" y="1529"/>
                </a:cubicBezTo>
                <a:cubicBezTo>
                  <a:pt x="3923" y="1531"/>
                  <a:pt x="3926" y="1531"/>
                  <a:pt x="3927" y="1533"/>
                </a:cubicBezTo>
                <a:cubicBezTo>
                  <a:pt x="3928" y="1534"/>
                  <a:pt x="3929" y="1535"/>
                  <a:pt x="3929" y="1536"/>
                </a:cubicBezTo>
                <a:cubicBezTo>
                  <a:pt x="3931" y="1538"/>
                  <a:pt x="3931" y="1539"/>
                  <a:pt x="3933" y="1541"/>
                </a:cubicBezTo>
                <a:cubicBezTo>
                  <a:pt x="3933" y="1542"/>
                  <a:pt x="3934" y="1543"/>
                  <a:pt x="3935" y="1544"/>
                </a:cubicBezTo>
                <a:cubicBezTo>
                  <a:pt x="3935" y="1545"/>
                  <a:pt x="3935" y="1547"/>
                  <a:pt x="3936" y="1547"/>
                </a:cubicBezTo>
                <a:cubicBezTo>
                  <a:pt x="3938" y="1547"/>
                  <a:pt x="3939" y="1547"/>
                  <a:pt x="3941" y="1547"/>
                </a:cubicBezTo>
                <a:cubicBezTo>
                  <a:pt x="3945" y="1547"/>
                  <a:pt x="3946" y="1547"/>
                  <a:pt x="3950" y="1546"/>
                </a:cubicBezTo>
                <a:cubicBezTo>
                  <a:pt x="3952" y="1546"/>
                  <a:pt x="3953" y="1546"/>
                  <a:pt x="3955" y="1546"/>
                </a:cubicBezTo>
                <a:cubicBezTo>
                  <a:pt x="3958" y="1546"/>
                  <a:pt x="3960" y="1548"/>
                  <a:pt x="3962" y="1550"/>
                </a:cubicBezTo>
                <a:cubicBezTo>
                  <a:pt x="3964" y="1552"/>
                  <a:pt x="3965" y="1553"/>
                  <a:pt x="3967" y="1554"/>
                </a:cubicBezTo>
                <a:cubicBezTo>
                  <a:pt x="3969" y="1555"/>
                  <a:pt x="3970" y="1555"/>
                  <a:pt x="3971" y="1555"/>
                </a:cubicBezTo>
                <a:cubicBezTo>
                  <a:pt x="3973" y="1555"/>
                  <a:pt x="3974" y="1555"/>
                  <a:pt x="3975" y="1555"/>
                </a:cubicBezTo>
                <a:cubicBezTo>
                  <a:pt x="3975" y="1547"/>
                  <a:pt x="3975" y="1547"/>
                  <a:pt x="3975" y="1547"/>
                </a:cubicBezTo>
                <a:cubicBezTo>
                  <a:pt x="3975" y="1545"/>
                  <a:pt x="3973" y="1544"/>
                  <a:pt x="3972" y="1543"/>
                </a:cubicBezTo>
                <a:cubicBezTo>
                  <a:pt x="3971" y="1543"/>
                  <a:pt x="3970" y="1543"/>
                  <a:pt x="3969" y="1542"/>
                </a:cubicBezTo>
                <a:cubicBezTo>
                  <a:pt x="3968" y="1542"/>
                  <a:pt x="3967" y="1542"/>
                  <a:pt x="3967" y="1542"/>
                </a:cubicBezTo>
                <a:cubicBezTo>
                  <a:pt x="3966" y="1541"/>
                  <a:pt x="3966" y="1540"/>
                  <a:pt x="3965" y="1539"/>
                </a:cubicBezTo>
                <a:cubicBezTo>
                  <a:pt x="3964" y="1538"/>
                  <a:pt x="3964" y="1537"/>
                  <a:pt x="3963" y="1536"/>
                </a:cubicBezTo>
                <a:cubicBezTo>
                  <a:pt x="3962" y="1535"/>
                  <a:pt x="3961" y="1535"/>
                  <a:pt x="3960" y="1534"/>
                </a:cubicBezTo>
                <a:cubicBezTo>
                  <a:pt x="3959" y="1534"/>
                  <a:pt x="3958" y="1535"/>
                  <a:pt x="3957" y="1534"/>
                </a:cubicBezTo>
                <a:cubicBezTo>
                  <a:pt x="3957" y="1534"/>
                  <a:pt x="3956" y="1535"/>
                  <a:pt x="3955" y="1534"/>
                </a:cubicBezTo>
                <a:cubicBezTo>
                  <a:pt x="3954" y="1534"/>
                  <a:pt x="3953" y="1533"/>
                  <a:pt x="3952" y="1533"/>
                </a:cubicBezTo>
                <a:cubicBezTo>
                  <a:pt x="3951" y="1532"/>
                  <a:pt x="3950" y="1532"/>
                  <a:pt x="3950" y="1532"/>
                </a:cubicBezTo>
                <a:cubicBezTo>
                  <a:pt x="3949" y="1532"/>
                  <a:pt x="3948" y="1531"/>
                  <a:pt x="3947" y="1531"/>
                </a:cubicBezTo>
                <a:cubicBezTo>
                  <a:pt x="3945" y="1531"/>
                  <a:pt x="3944" y="1531"/>
                  <a:pt x="3942" y="1531"/>
                </a:cubicBezTo>
                <a:cubicBezTo>
                  <a:pt x="3942" y="1515"/>
                  <a:pt x="3942" y="1515"/>
                  <a:pt x="3942" y="1515"/>
                </a:cubicBezTo>
                <a:cubicBezTo>
                  <a:pt x="3937" y="1514"/>
                  <a:pt x="3935" y="1514"/>
                  <a:pt x="3930" y="1515"/>
                </a:cubicBezTo>
                <a:cubicBezTo>
                  <a:pt x="3930" y="1502"/>
                  <a:pt x="3930" y="1502"/>
                  <a:pt x="3930" y="1502"/>
                </a:cubicBezTo>
                <a:cubicBezTo>
                  <a:pt x="3934" y="1502"/>
                  <a:pt x="3936" y="1502"/>
                  <a:pt x="3940" y="1502"/>
                </a:cubicBezTo>
                <a:cubicBezTo>
                  <a:pt x="3940" y="1498"/>
                  <a:pt x="3940" y="1498"/>
                  <a:pt x="3940" y="1498"/>
                </a:cubicBezTo>
                <a:cubicBezTo>
                  <a:pt x="3940" y="1497"/>
                  <a:pt x="3939" y="1497"/>
                  <a:pt x="3938" y="1497"/>
                </a:cubicBezTo>
                <a:cubicBezTo>
                  <a:pt x="3937" y="1496"/>
                  <a:pt x="3937" y="1495"/>
                  <a:pt x="3936" y="1494"/>
                </a:cubicBezTo>
                <a:cubicBezTo>
                  <a:pt x="3935" y="1493"/>
                  <a:pt x="3934" y="1493"/>
                  <a:pt x="3933" y="1492"/>
                </a:cubicBezTo>
                <a:cubicBezTo>
                  <a:pt x="3920" y="1492"/>
                  <a:pt x="3920" y="1492"/>
                  <a:pt x="3920" y="1492"/>
                </a:cubicBezTo>
                <a:cubicBezTo>
                  <a:pt x="3920" y="1491"/>
                  <a:pt x="3919" y="1490"/>
                  <a:pt x="3918" y="1489"/>
                </a:cubicBezTo>
                <a:cubicBezTo>
                  <a:pt x="3917" y="1488"/>
                  <a:pt x="3916" y="1488"/>
                  <a:pt x="3916" y="1487"/>
                </a:cubicBezTo>
                <a:cubicBezTo>
                  <a:pt x="3915" y="1486"/>
                  <a:pt x="3915" y="1484"/>
                  <a:pt x="3914" y="1482"/>
                </a:cubicBezTo>
                <a:cubicBezTo>
                  <a:pt x="3914" y="1481"/>
                  <a:pt x="3914" y="1480"/>
                  <a:pt x="3914" y="1480"/>
                </a:cubicBezTo>
                <a:cubicBezTo>
                  <a:pt x="3913" y="1479"/>
                  <a:pt x="3912" y="1479"/>
                  <a:pt x="3911" y="1478"/>
                </a:cubicBezTo>
                <a:cubicBezTo>
                  <a:pt x="3910" y="1477"/>
                  <a:pt x="3909" y="1477"/>
                  <a:pt x="3908" y="1476"/>
                </a:cubicBezTo>
                <a:cubicBezTo>
                  <a:pt x="3907" y="1476"/>
                  <a:pt x="3907" y="1475"/>
                  <a:pt x="3906" y="1474"/>
                </a:cubicBezTo>
                <a:cubicBezTo>
                  <a:pt x="3905" y="1473"/>
                  <a:pt x="3904" y="1473"/>
                  <a:pt x="3903" y="1472"/>
                </a:cubicBezTo>
                <a:cubicBezTo>
                  <a:pt x="3901" y="1470"/>
                  <a:pt x="3901" y="1468"/>
                  <a:pt x="3898" y="1467"/>
                </a:cubicBezTo>
                <a:cubicBezTo>
                  <a:pt x="3897" y="1466"/>
                  <a:pt x="3896" y="1465"/>
                  <a:pt x="3895" y="1465"/>
                </a:cubicBezTo>
                <a:cubicBezTo>
                  <a:pt x="3893" y="1465"/>
                  <a:pt x="3892" y="1465"/>
                  <a:pt x="3889" y="1465"/>
                </a:cubicBezTo>
                <a:cubicBezTo>
                  <a:pt x="3887" y="1465"/>
                  <a:pt x="3885" y="1464"/>
                  <a:pt x="3884" y="1463"/>
                </a:cubicBezTo>
                <a:cubicBezTo>
                  <a:pt x="3883" y="1462"/>
                  <a:pt x="3883" y="1460"/>
                  <a:pt x="3882" y="1460"/>
                </a:cubicBezTo>
                <a:cubicBezTo>
                  <a:pt x="3882" y="1460"/>
                  <a:pt x="3881" y="1460"/>
                  <a:pt x="3880" y="1460"/>
                </a:cubicBezTo>
                <a:cubicBezTo>
                  <a:pt x="3879" y="1460"/>
                  <a:pt x="3878" y="1460"/>
                  <a:pt x="3876" y="1459"/>
                </a:cubicBezTo>
                <a:cubicBezTo>
                  <a:pt x="3874" y="1459"/>
                  <a:pt x="3873" y="1458"/>
                  <a:pt x="3871" y="1457"/>
                </a:cubicBezTo>
                <a:cubicBezTo>
                  <a:pt x="3869" y="1456"/>
                  <a:pt x="3868" y="1455"/>
                  <a:pt x="3866" y="1454"/>
                </a:cubicBezTo>
                <a:cubicBezTo>
                  <a:pt x="3865" y="1454"/>
                  <a:pt x="3864" y="1453"/>
                  <a:pt x="3863" y="1453"/>
                </a:cubicBezTo>
                <a:cubicBezTo>
                  <a:pt x="3863" y="1453"/>
                  <a:pt x="3862" y="1453"/>
                  <a:pt x="3861" y="1453"/>
                </a:cubicBezTo>
                <a:cubicBezTo>
                  <a:pt x="3857" y="1453"/>
                  <a:pt x="3856" y="1453"/>
                  <a:pt x="3852" y="1453"/>
                </a:cubicBezTo>
                <a:cubicBezTo>
                  <a:pt x="3851" y="1453"/>
                  <a:pt x="3850" y="1452"/>
                  <a:pt x="3849" y="1452"/>
                </a:cubicBezTo>
                <a:cubicBezTo>
                  <a:pt x="3846" y="1452"/>
                  <a:pt x="3844" y="1453"/>
                  <a:pt x="3841" y="1452"/>
                </a:cubicBezTo>
                <a:cubicBezTo>
                  <a:pt x="3839" y="1451"/>
                  <a:pt x="3838" y="1449"/>
                  <a:pt x="3836" y="1448"/>
                </a:cubicBezTo>
                <a:cubicBezTo>
                  <a:pt x="3834" y="1447"/>
                  <a:pt x="3833" y="1446"/>
                  <a:pt x="3831" y="1445"/>
                </a:cubicBezTo>
                <a:cubicBezTo>
                  <a:pt x="3830" y="1445"/>
                  <a:pt x="3829" y="1444"/>
                  <a:pt x="3828" y="1444"/>
                </a:cubicBezTo>
                <a:cubicBezTo>
                  <a:pt x="3827" y="1444"/>
                  <a:pt x="3826" y="1444"/>
                  <a:pt x="3825" y="1443"/>
                </a:cubicBezTo>
                <a:cubicBezTo>
                  <a:pt x="3823" y="1442"/>
                  <a:pt x="3822" y="1440"/>
                  <a:pt x="3820" y="1440"/>
                </a:cubicBezTo>
                <a:cubicBezTo>
                  <a:pt x="3819" y="1440"/>
                  <a:pt x="3818" y="1440"/>
                  <a:pt x="3816" y="1441"/>
                </a:cubicBezTo>
                <a:cubicBezTo>
                  <a:pt x="3815" y="1442"/>
                  <a:pt x="3815" y="1443"/>
                  <a:pt x="3814" y="1444"/>
                </a:cubicBezTo>
                <a:cubicBezTo>
                  <a:pt x="3813" y="1445"/>
                  <a:pt x="3811" y="1446"/>
                  <a:pt x="3809" y="1446"/>
                </a:cubicBezTo>
                <a:cubicBezTo>
                  <a:pt x="3807" y="1446"/>
                  <a:pt x="3805" y="1446"/>
                  <a:pt x="3803" y="1446"/>
                </a:cubicBezTo>
                <a:cubicBezTo>
                  <a:pt x="3802" y="1446"/>
                  <a:pt x="3802" y="1447"/>
                  <a:pt x="3801" y="1448"/>
                </a:cubicBezTo>
                <a:cubicBezTo>
                  <a:pt x="3799" y="1448"/>
                  <a:pt x="3798" y="1449"/>
                  <a:pt x="3798" y="1450"/>
                </a:cubicBezTo>
                <a:cubicBezTo>
                  <a:pt x="3798" y="1452"/>
                  <a:pt x="3799" y="1454"/>
                  <a:pt x="3798" y="1455"/>
                </a:cubicBezTo>
                <a:cubicBezTo>
                  <a:pt x="3798" y="1456"/>
                  <a:pt x="3797" y="1457"/>
                  <a:pt x="3797" y="1458"/>
                </a:cubicBezTo>
                <a:cubicBezTo>
                  <a:pt x="3796" y="1459"/>
                  <a:pt x="3795" y="1459"/>
                  <a:pt x="3794" y="1459"/>
                </a:cubicBezTo>
                <a:cubicBezTo>
                  <a:pt x="3792" y="1460"/>
                  <a:pt x="3791" y="1460"/>
                  <a:pt x="3789" y="1460"/>
                </a:cubicBezTo>
                <a:cubicBezTo>
                  <a:pt x="3787" y="1460"/>
                  <a:pt x="3785" y="1460"/>
                  <a:pt x="3783" y="1459"/>
                </a:cubicBezTo>
                <a:cubicBezTo>
                  <a:pt x="3781" y="1459"/>
                  <a:pt x="3779" y="1459"/>
                  <a:pt x="3778" y="1458"/>
                </a:cubicBezTo>
                <a:cubicBezTo>
                  <a:pt x="3777" y="1457"/>
                  <a:pt x="3777" y="1456"/>
                  <a:pt x="3776" y="1455"/>
                </a:cubicBezTo>
                <a:cubicBezTo>
                  <a:pt x="3775" y="1455"/>
                  <a:pt x="3776" y="1453"/>
                  <a:pt x="3776" y="1453"/>
                </a:cubicBezTo>
                <a:cubicBezTo>
                  <a:pt x="3775" y="1451"/>
                  <a:pt x="3773" y="1451"/>
                  <a:pt x="3771" y="1451"/>
                </a:cubicBezTo>
                <a:cubicBezTo>
                  <a:pt x="3770" y="1451"/>
                  <a:pt x="3769" y="1451"/>
                  <a:pt x="3768" y="1451"/>
                </a:cubicBezTo>
                <a:cubicBezTo>
                  <a:pt x="3767" y="1451"/>
                  <a:pt x="3767" y="1452"/>
                  <a:pt x="3765" y="1453"/>
                </a:cubicBezTo>
                <a:cubicBezTo>
                  <a:pt x="3764" y="1453"/>
                  <a:pt x="3764" y="1453"/>
                  <a:pt x="3763" y="1453"/>
                </a:cubicBezTo>
                <a:cubicBezTo>
                  <a:pt x="3746" y="1453"/>
                  <a:pt x="3746" y="1453"/>
                  <a:pt x="3746" y="1453"/>
                </a:cubicBezTo>
                <a:cubicBezTo>
                  <a:pt x="3746" y="1459"/>
                  <a:pt x="3746" y="1459"/>
                  <a:pt x="3746" y="1459"/>
                </a:cubicBezTo>
                <a:cubicBezTo>
                  <a:pt x="3748" y="1459"/>
                  <a:pt x="3748" y="1459"/>
                  <a:pt x="3749" y="1460"/>
                </a:cubicBezTo>
                <a:cubicBezTo>
                  <a:pt x="3750" y="1461"/>
                  <a:pt x="3751" y="1461"/>
                  <a:pt x="3752" y="1462"/>
                </a:cubicBezTo>
                <a:cubicBezTo>
                  <a:pt x="3752" y="1463"/>
                  <a:pt x="3752" y="1464"/>
                  <a:pt x="3752" y="1465"/>
                </a:cubicBezTo>
                <a:cubicBezTo>
                  <a:pt x="3752" y="1466"/>
                  <a:pt x="3752" y="1468"/>
                  <a:pt x="3752" y="1470"/>
                </a:cubicBezTo>
                <a:cubicBezTo>
                  <a:pt x="3756" y="1470"/>
                  <a:pt x="3756" y="1470"/>
                  <a:pt x="3756" y="1470"/>
                </a:cubicBezTo>
                <a:cubicBezTo>
                  <a:pt x="3756" y="1469"/>
                  <a:pt x="3755" y="1468"/>
                  <a:pt x="3756" y="1467"/>
                </a:cubicBezTo>
                <a:close/>
                <a:moveTo>
                  <a:pt x="3652" y="1439"/>
                </a:moveTo>
                <a:cubicBezTo>
                  <a:pt x="3651" y="1439"/>
                  <a:pt x="3650" y="1439"/>
                  <a:pt x="3649" y="1439"/>
                </a:cubicBezTo>
                <a:cubicBezTo>
                  <a:pt x="3648" y="1439"/>
                  <a:pt x="3649" y="1441"/>
                  <a:pt x="3648" y="1442"/>
                </a:cubicBezTo>
                <a:cubicBezTo>
                  <a:pt x="3649" y="1442"/>
                  <a:pt x="3649" y="1444"/>
                  <a:pt x="3651" y="1444"/>
                </a:cubicBezTo>
                <a:cubicBezTo>
                  <a:pt x="3653" y="1444"/>
                  <a:pt x="3653" y="1444"/>
                  <a:pt x="3653" y="1444"/>
                </a:cubicBezTo>
                <a:cubicBezTo>
                  <a:pt x="3656" y="1444"/>
                  <a:pt x="3656" y="1444"/>
                  <a:pt x="3656" y="1444"/>
                </a:cubicBezTo>
                <a:cubicBezTo>
                  <a:pt x="3658" y="1444"/>
                  <a:pt x="3659" y="1444"/>
                  <a:pt x="3661" y="1444"/>
                </a:cubicBezTo>
                <a:cubicBezTo>
                  <a:pt x="3663" y="1444"/>
                  <a:pt x="3664" y="1444"/>
                  <a:pt x="3666" y="1444"/>
                </a:cubicBezTo>
                <a:cubicBezTo>
                  <a:pt x="3666" y="1443"/>
                  <a:pt x="3665" y="1444"/>
                  <a:pt x="3665" y="1444"/>
                </a:cubicBezTo>
                <a:cubicBezTo>
                  <a:pt x="3664" y="1442"/>
                  <a:pt x="3665" y="1440"/>
                  <a:pt x="3665" y="1438"/>
                </a:cubicBezTo>
                <a:cubicBezTo>
                  <a:pt x="3663" y="1438"/>
                  <a:pt x="3662" y="1438"/>
                  <a:pt x="3661" y="1438"/>
                </a:cubicBezTo>
                <a:cubicBezTo>
                  <a:pt x="3653" y="1438"/>
                  <a:pt x="3653" y="1438"/>
                  <a:pt x="3653" y="1438"/>
                </a:cubicBezTo>
                <a:cubicBezTo>
                  <a:pt x="3652" y="1438"/>
                  <a:pt x="3653" y="1439"/>
                  <a:pt x="3652" y="1439"/>
                </a:cubicBezTo>
                <a:close/>
                <a:moveTo>
                  <a:pt x="3787" y="1429"/>
                </a:moveTo>
                <a:cubicBezTo>
                  <a:pt x="3787" y="1430"/>
                  <a:pt x="3787" y="1431"/>
                  <a:pt x="3788" y="1432"/>
                </a:cubicBezTo>
                <a:cubicBezTo>
                  <a:pt x="3788" y="1433"/>
                  <a:pt x="3789" y="1434"/>
                  <a:pt x="3789" y="1436"/>
                </a:cubicBezTo>
                <a:cubicBezTo>
                  <a:pt x="3789" y="1439"/>
                  <a:pt x="3788" y="1440"/>
                  <a:pt x="3788" y="1443"/>
                </a:cubicBezTo>
                <a:cubicBezTo>
                  <a:pt x="3801" y="1443"/>
                  <a:pt x="3801" y="1443"/>
                  <a:pt x="3801" y="1443"/>
                </a:cubicBezTo>
                <a:cubicBezTo>
                  <a:pt x="3801" y="1440"/>
                  <a:pt x="3801" y="1440"/>
                  <a:pt x="3801" y="1440"/>
                </a:cubicBezTo>
                <a:cubicBezTo>
                  <a:pt x="3796" y="1440"/>
                  <a:pt x="3796" y="1440"/>
                  <a:pt x="3796" y="1440"/>
                </a:cubicBezTo>
                <a:cubicBezTo>
                  <a:pt x="3796" y="1438"/>
                  <a:pt x="3796" y="1437"/>
                  <a:pt x="3796" y="1435"/>
                </a:cubicBezTo>
                <a:cubicBezTo>
                  <a:pt x="3796" y="1433"/>
                  <a:pt x="3795" y="1433"/>
                  <a:pt x="3795" y="1431"/>
                </a:cubicBezTo>
                <a:cubicBezTo>
                  <a:pt x="3795" y="1430"/>
                  <a:pt x="3796" y="1430"/>
                  <a:pt x="3796" y="1429"/>
                </a:cubicBezTo>
                <a:cubicBezTo>
                  <a:pt x="3792" y="1429"/>
                  <a:pt x="3790" y="1429"/>
                  <a:pt x="3787" y="1429"/>
                </a:cubicBezTo>
                <a:close/>
                <a:moveTo>
                  <a:pt x="3732" y="1430"/>
                </a:moveTo>
                <a:cubicBezTo>
                  <a:pt x="3731" y="1430"/>
                  <a:pt x="3730" y="1430"/>
                  <a:pt x="3729" y="1430"/>
                </a:cubicBezTo>
                <a:cubicBezTo>
                  <a:pt x="3727" y="1431"/>
                  <a:pt x="3726" y="1432"/>
                  <a:pt x="3724" y="1433"/>
                </a:cubicBezTo>
                <a:cubicBezTo>
                  <a:pt x="3724" y="1435"/>
                  <a:pt x="3724" y="1435"/>
                  <a:pt x="3724" y="1435"/>
                </a:cubicBezTo>
                <a:cubicBezTo>
                  <a:pt x="3725" y="1435"/>
                  <a:pt x="3726" y="1436"/>
                  <a:pt x="3727" y="1436"/>
                </a:cubicBezTo>
                <a:cubicBezTo>
                  <a:pt x="3728" y="1436"/>
                  <a:pt x="3729" y="1437"/>
                  <a:pt x="3730" y="1437"/>
                </a:cubicBezTo>
                <a:cubicBezTo>
                  <a:pt x="3731" y="1437"/>
                  <a:pt x="3731" y="1438"/>
                  <a:pt x="3732" y="1438"/>
                </a:cubicBezTo>
                <a:cubicBezTo>
                  <a:pt x="3733" y="1439"/>
                  <a:pt x="3734" y="1438"/>
                  <a:pt x="3735" y="1438"/>
                </a:cubicBezTo>
                <a:cubicBezTo>
                  <a:pt x="3736" y="1439"/>
                  <a:pt x="3737" y="1438"/>
                  <a:pt x="3738" y="1438"/>
                </a:cubicBezTo>
                <a:cubicBezTo>
                  <a:pt x="3739" y="1439"/>
                  <a:pt x="3740" y="1440"/>
                  <a:pt x="3741" y="1440"/>
                </a:cubicBezTo>
                <a:cubicBezTo>
                  <a:pt x="3741" y="1441"/>
                  <a:pt x="3741" y="1442"/>
                  <a:pt x="3741" y="1443"/>
                </a:cubicBezTo>
                <a:cubicBezTo>
                  <a:pt x="3742" y="1444"/>
                  <a:pt x="3742" y="1446"/>
                  <a:pt x="3743" y="1446"/>
                </a:cubicBezTo>
                <a:cubicBezTo>
                  <a:pt x="3744" y="1446"/>
                  <a:pt x="3745" y="1446"/>
                  <a:pt x="3746" y="1446"/>
                </a:cubicBezTo>
                <a:cubicBezTo>
                  <a:pt x="3748" y="1446"/>
                  <a:pt x="3748" y="1446"/>
                  <a:pt x="3748" y="1446"/>
                </a:cubicBezTo>
                <a:cubicBezTo>
                  <a:pt x="3750" y="1446"/>
                  <a:pt x="3751" y="1445"/>
                  <a:pt x="3752" y="1445"/>
                </a:cubicBezTo>
                <a:cubicBezTo>
                  <a:pt x="3753" y="1445"/>
                  <a:pt x="3753" y="1444"/>
                  <a:pt x="3754" y="1444"/>
                </a:cubicBezTo>
                <a:cubicBezTo>
                  <a:pt x="3755" y="1444"/>
                  <a:pt x="3755" y="1445"/>
                  <a:pt x="3756" y="1445"/>
                </a:cubicBezTo>
                <a:cubicBezTo>
                  <a:pt x="3757" y="1445"/>
                  <a:pt x="3758" y="1446"/>
                  <a:pt x="3759" y="1446"/>
                </a:cubicBezTo>
                <a:cubicBezTo>
                  <a:pt x="3761" y="1446"/>
                  <a:pt x="3762" y="1446"/>
                  <a:pt x="3763" y="1446"/>
                </a:cubicBezTo>
                <a:cubicBezTo>
                  <a:pt x="3765" y="1446"/>
                  <a:pt x="3766" y="1446"/>
                  <a:pt x="3767" y="1446"/>
                </a:cubicBezTo>
                <a:cubicBezTo>
                  <a:pt x="3769" y="1445"/>
                  <a:pt x="3769" y="1444"/>
                  <a:pt x="3770" y="1444"/>
                </a:cubicBezTo>
                <a:cubicBezTo>
                  <a:pt x="3770" y="1443"/>
                  <a:pt x="3770" y="1442"/>
                  <a:pt x="3769" y="1441"/>
                </a:cubicBezTo>
                <a:cubicBezTo>
                  <a:pt x="3769" y="1440"/>
                  <a:pt x="3767" y="1441"/>
                  <a:pt x="3767" y="1440"/>
                </a:cubicBezTo>
                <a:cubicBezTo>
                  <a:pt x="3765" y="1437"/>
                  <a:pt x="3767" y="1435"/>
                  <a:pt x="3767" y="1432"/>
                </a:cubicBezTo>
                <a:cubicBezTo>
                  <a:pt x="3767" y="1431"/>
                  <a:pt x="3767" y="1430"/>
                  <a:pt x="3767" y="1429"/>
                </a:cubicBezTo>
                <a:cubicBezTo>
                  <a:pt x="3766" y="1428"/>
                  <a:pt x="3766" y="1427"/>
                  <a:pt x="3765" y="1426"/>
                </a:cubicBezTo>
                <a:cubicBezTo>
                  <a:pt x="3764" y="1426"/>
                  <a:pt x="3763" y="1426"/>
                  <a:pt x="3762" y="1425"/>
                </a:cubicBezTo>
                <a:cubicBezTo>
                  <a:pt x="3760" y="1424"/>
                  <a:pt x="3759" y="1424"/>
                  <a:pt x="3756" y="1424"/>
                </a:cubicBezTo>
                <a:cubicBezTo>
                  <a:pt x="3754" y="1424"/>
                  <a:pt x="3752" y="1424"/>
                  <a:pt x="3750" y="1425"/>
                </a:cubicBezTo>
                <a:cubicBezTo>
                  <a:pt x="3749" y="1426"/>
                  <a:pt x="3749" y="1427"/>
                  <a:pt x="3748" y="1427"/>
                </a:cubicBezTo>
                <a:cubicBezTo>
                  <a:pt x="3746" y="1428"/>
                  <a:pt x="3745" y="1428"/>
                  <a:pt x="3743" y="1428"/>
                </a:cubicBezTo>
                <a:cubicBezTo>
                  <a:pt x="3741" y="1428"/>
                  <a:pt x="3739" y="1428"/>
                  <a:pt x="3737" y="1428"/>
                </a:cubicBezTo>
                <a:cubicBezTo>
                  <a:pt x="3736" y="1428"/>
                  <a:pt x="3735" y="1429"/>
                  <a:pt x="3734" y="1429"/>
                </a:cubicBezTo>
                <a:cubicBezTo>
                  <a:pt x="3733" y="1430"/>
                  <a:pt x="3732" y="1430"/>
                  <a:pt x="3731" y="1431"/>
                </a:cubicBezTo>
                <a:cubicBezTo>
                  <a:pt x="3731" y="1432"/>
                  <a:pt x="3731" y="1433"/>
                  <a:pt x="3730" y="1434"/>
                </a:cubicBezTo>
                <a:lnTo>
                  <a:pt x="3732" y="1430"/>
                </a:lnTo>
                <a:close/>
                <a:moveTo>
                  <a:pt x="3729" y="1425"/>
                </a:moveTo>
                <a:cubicBezTo>
                  <a:pt x="3731" y="1423"/>
                  <a:pt x="3733" y="1422"/>
                  <a:pt x="3733" y="1419"/>
                </a:cubicBezTo>
                <a:cubicBezTo>
                  <a:pt x="3733" y="1417"/>
                  <a:pt x="3731" y="1416"/>
                  <a:pt x="3730" y="1416"/>
                </a:cubicBezTo>
                <a:cubicBezTo>
                  <a:pt x="3729" y="1415"/>
                  <a:pt x="3729" y="1414"/>
                  <a:pt x="3728" y="1414"/>
                </a:cubicBezTo>
                <a:cubicBezTo>
                  <a:pt x="3725" y="1414"/>
                  <a:pt x="3725" y="1414"/>
                  <a:pt x="3725" y="1414"/>
                </a:cubicBezTo>
                <a:cubicBezTo>
                  <a:pt x="3724" y="1414"/>
                  <a:pt x="3723" y="1414"/>
                  <a:pt x="3722" y="1414"/>
                </a:cubicBezTo>
                <a:cubicBezTo>
                  <a:pt x="3722" y="1415"/>
                  <a:pt x="3722" y="1416"/>
                  <a:pt x="3722" y="1417"/>
                </a:cubicBezTo>
                <a:cubicBezTo>
                  <a:pt x="3721" y="1419"/>
                  <a:pt x="3720" y="1420"/>
                  <a:pt x="3719" y="1422"/>
                </a:cubicBezTo>
                <a:cubicBezTo>
                  <a:pt x="3721" y="1423"/>
                  <a:pt x="3722" y="1425"/>
                  <a:pt x="3724" y="1425"/>
                </a:cubicBezTo>
                <a:cubicBezTo>
                  <a:pt x="3725" y="1426"/>
                  <a:pt x="3728" y="1425"/>
                  <a:pt x="3729" y="1425"/>
                </a:cubicBezTo>
                <a:close/>
                <a:moveTo>
                  <a:pt x="3716" y="1442"/>
                </a:moveTo>
                <a:cubicBezTo>
                  <a:pt x="3716" y="1444"/>
                  <a:pt x="3716" y="1444"/>
                  <a:pt x="3716" y="1444"/>
                </a:cubicBezTo>
                <a:cubicBezTo>
                  <a:pt x="3716" y="1446"/>
                  <a:pt x="3716" y="1447"/>
                  <a:pt x="3716" y="1449"/>
                </a:cubicBezTo>
                <a:cubicBezTo>
                  <a:pt x="3720" y="1448"/>
                  <a:pt x="3721" y="1448"/>
                  <a:pt x="3725" y="1449"/>
                </a:cubicBezTo>
                <a:cubicBezTo>
                  <a:pt x="3725" y="1440"/>
                  <a:pt x="3725" y="1440"/>
                  <a:pt x="3725" y="1440"/>
                </a:cubicBezTo>
                <a:cubicBezTo>
                  <a:pt x="3717" y="1440"/>
                  <a:pt x="3717" y="1440"/>
                  <a:pt x="3717" y="1440"/>
                </a:cubicBezTo>
                <a:cubicBezTo>
                  <a:pt x="3717" y="1444"/>
                  <a:pt x="3717" y="1444"/>
                  <a:pt x="3717" y="1444"/>
                </a:cubicBezTo>
                <a:lnTo>
                  <a:pt x="3716" y="1442"/>
                </a:lnTo>
                <a:close/>
                <a:moveTo>
                  <a:pt x="3692" y="1457"/>
                </a:moveTo>
                <a:cubicBezTo>
                  <a:pt x="3692" y="1458"/>
                  <a:pt x="3692" y="1458"/>
                  <a:pt x="3692" y="1459"/>
                </a:cubicBezTo>
                <a:cubicBezTo>
                  <a:pt x="3692" y="1460"/>
                  <a:pt x="3693" y="1461"/>
                  <a:pt x="3693" y="1462"/>
                </a:cubicBezTo>
                <a:cubicBezTo>
                  <a:pt x="3701" y="1462"/>
                  <a:pt x="3701" y="1462"/>
                  <a:pt x="3701" y="1462"/>
                </a:cubicBezTo>
                <a:cubicBezTo>
                  <a:pt x="3703" y="1462"/>
                  <a:pt x="3704" y="1461"/>
                  <a:pt x="3706" y="1461"/>
                </a:cubicBezTo>
                <a:cubicBezTo>
                  <a:pt x="3707" y="1461"/>
                  <a:pt x="3708" y="1462"/>
                  <a:pt x="3709" y="1462"/>
                </a:cubicBezTo>
                <a:cubicBezTo>
                  <a:pt x="3711" y="1462"/>
                  <a:pt x="3711" y="1462"/>
                  <a:pt x="3711" y="1462"/>
                </a:cubicBezTo>
                <a:cubicBezTo>
                  <a:pt x="3712" y="1462"/>
                  <a:pt x="3713" y="1462"/>
                  <a:pt x="3714" y="1463"/>
                </a:cubicBezTo>
                <a:cubicBezTo>
                  <a:pt x="3715" y="1463"/>
                  <a:pt x="3716" y="1463"/>
                  <a:pt x="3716" y="1463"/>
                </a:cubicBezTo>
                <a:cubicBezTo>
                  <a:pt x="3717" y="1463"/>
                  <a:pt x="3718" y="1464"/>
                  <a:pt x="3719" y="1464"/>
                </a:cubicBezTo>
                <a:cubicBezTo>
                  <a:pt x="3720" y="1464"/>
                  <a:pt x="3721" y="1466"/>
                  <a:pt x="3722" y="1466"/>
                </a:cubicBezTo>
                <a:cubicBezTo>
                  <a:pt x="3724" y="1466"/>
                  <a:pt x="3725" y="1466"/>
                  <a:pt x="3728" y="1466"/>
                </a:cubicBezTo>
                <a:cubicBezTo>
                  <a:pt x="3727" y="1463"/>
                  <a:pt x="3727" y="1461"/>
                  <a:pt x="3727" y="1458"/>
                </a:cubicBezTo>
                <a:cubicBezTo>
                  <a:pt x="3725" y="1458"/>
                  <a:pt x="3723" y="1458"/>
                  <a:pt x="3720" y="1457"/>
                </a:cubicBezTo>
                <a:cubicBezTo>
                  <a:pt x="3718" y="1457"/>
                  <a:pt x="3717" y="1457"/>
                  <a:pt x="3715" y="1457"/>
                </a:cubicBezTo>
                <a:cubicBezTo>
                  <a:pt x="3714" y="1457"/>
                  <a:pt x="3714" y="1456"/>
                  <a:pt x="3713" y="1456"/>
                </a:cubicBezTo>
                <a:cubicBezTo>
                  <a:pt x="3710" y="1456"/>
                  <a:pt x="3710" y="1456"/>
                  <a:pt x="3710" y="1456"/>
                </a:cubicBezTo>
                <a:cubicBezTo>
                  <a:pt x="3708" y="1456"/>
                  <a:pt x="3707" y="1455"/>
                  <a:pt x="3705" y="1455"/>
                </a:cubicBezTo>
                <a:cubicBezTo>
                  <a:pt x="3702" y="1454"/>
                  <a:pt x="3701" y="1453"/>
                  <a:pt x="3698" y="1453"/>
                </a:cubicBezTo>
                <a:cubicBezTo>
                  <a:pt x="3697" y="1453"/>
                  <a:pt x="3695" y="1453"/>
                  <a:pt x="3694" y="1454"/>
                </a:cubicBezTo>
                <a:cubicBezTo>
                  <a:pt x="3694" y="1455"/>
                  <a:pt x="3694" y="1456"/>
                  <a:pt x="3694" y="1457"/>
                </a:cubicBezTo>
                <a:cubicBezTo>
                  <a:pt x="3693" y="1458"/>
                  <a:pt x="3693" y="1458"/>
                  <a:pt x="3692" y="1459"/>
                </a:cubicBezTo>
                <a:lnTo>
                  <a:pt x="3692" y="1457"/>
                </a:lnTo>
                <a:close/>
                <a:moveTo>
                  <a:pt x="3682" y="1459"/>
                </a:moveTo>
                <a:cubicBezTo>
                  <a:pt x="3680" y="1458"/>
                  <a:pt x="3678" y="1458"/>
                  <a:pt x="3677" y="1457"/>
                </a:cubicBezTo>
                <a:cubicBezTo>
                  <a:pt x="3675" y="1457"/>
                  <a:pt x="3673" y="1456"/>
                  <a:pt x="3671" y="1456"/>
                </a:cubicBezTo>
                <a:cubicBezTo>
                  <a:pt x="3671" y="1461"/>
                  <a:pt x="3671" y="1461"/>
                  <a:pt x="3671" y="1461"/>
                </a:cubicBezTo>
                <a:cubicBezTo>
                  <a:pt x="3672" y="1462"/>
                  <a:pt x="3672" y="1463"/>
                  <a:pt x="3673" y="1464"/>
                </a:cubicBezTo>
                <a:cubicBezTo>
                  <a:pt x="3675" y="1465"/>
                  <a:pt x="3675" y="1465"/>
                  <a:pt x="3675" y="1465"/>
                </a:cubicBezTo>
                <a:cubicBezTo>
                  <a:pt x="3676" y="1466"/>
                  <a:pt x="3677" y="1466"/>
                  <a:pt x="3678" y="1466"/>
                </a:cubicBezTo>
                <a:cubicBezTo>
                  <a:pt x="3683" y="1466"/>
                  <a:pt x="3683" y="1466"/>
                  <a:pt x="3683" y="1466"/>
                </a:cubicBezTo>
                <a:cubicBezTo>
                  <a:pt x="3683" y="1461"/>
                  <a:pt x="3683" y="1461"/>
                  <a:pt x="3683" y="1461"/>
                </a:cubicBezTo>
                <a:cubicBezTo>
                  <a:pt x="3683" y="1460"/>
                  <a:pt x="3683" y="1459"/>
                  <a:pt x="3682" y="1459"/>
                </a:cubicBezTo>
                <a:close/>
                <a:moveTo>
                  <a:pt x="3698" y="1388"/>
                </a:moveTo>
                <a:cubicBezTo>
                  <a:pt x="3697" y="1390"/>
                  <a:pt x="3695" y="1391"/>
                  <a:pt x="3694" y="1393"/>
                </a:cubicBezTo>
                <a:cubicBezTo>
                  <a:pt x="3693" y="1394"/>
                  <a:pt x="3692" y="1395"/>
                  <a:pt x="3691" y="1395"/>
                </a:cubicBezTo>
                <a:cubicBezTo>
                  <a:pt x="3690" y="1396"/>
                  <a:pt x="3690" y="1397"/>
                  <a:pt x="3688" y="1397"/>
                </a:cubicBezTo>
                <a:cubicBezTo>
                  <a:pt x="3688" y="1398"/>
                  <a:pt x="3686" y="1397"/>
                  <a:pt x="3686" y="1397"/>
                </a:cubicBezTo>
                <a:cubicBezTo>
                  <a:pt x="3685" y="1398"/>
                  <a:pt x="3685" y="1399"/>
                  <a:pt x="3685" y="1400"/>
                </a:cubicBezTo>
                <a:cubicBezTo>
                  <a:pt x="3685" y="1401"/>
                  <a:pt x="3685" y="1401"/>
                  <a:pt x="3685" y="1401"/>
                </a:cubicBezTo>
                <a:cubicBezTo>
                  <a:pt x="3685" y="1404"/>
                  <a:pt x="3686" y="1405"/>
                  <a:pt x="3686" y="1408"/>
                </a:cubicBezTo>
                <a:cubicBezTo>
                  <a:pt x="3686" y="1409"/>
                  <a:pt x="3686" y="1409"/>
                  <a:pt x="3686" y="1410"/>
                </a:cubicBezTo>
                <a:cubicBezTo>
                  <a:pt x="3686" y="1412"/>
                  <a:pt x="3686" y="1414"/>
                  <a:pt x="3686" y="1416"/>
                </a:cubicBezTo>
                <a:cubicBezTo>
                  <a:pt x="3685" y="1417"/>
                  <a:pt x="3684" y="1417"/>
                  <a:pt x="3684" y="1418"/>
                </a:cubicBezTo>
                <a:cubicBezTo>
                  <a:pt x="3683" y="1420"/>
                  <a:pt x="3682" y="1421"/>
                  <a:pt x="3682" y="1423"/>
                </a:cubicBezTo>
                <a:cubicBezTo>
                  <a:pt x="3682" y="1424"/>
                  <a:pt x="3683" y="1425"/>
                  <a:pt x="3683" y="1426"/>
                </a:cubicBezTo>
                <a:cubicBezTo>
                  <a:pt x="3683" y="1428"/>
                  <a:pt x="3682" y="1429"/>
                  <a:pt x="3682" y="1431"/>
                </a:cubicBezTo>
                <a:cubicBezTo>
                  <a:pt x="3683" y="1431"/>
                  <a:pt x="3684" y="1431"/>
                  <a:pt x="3685" y="1431"/>
                </a:cubicBezTo>
                <a:cubicBezTo>
                  <a:pt x="3686" y="1431"/>
                  <a:pt x="3687" y="1433"/>
                  <a:pt x="3688" y="1433"/>
                </a:cubicBezTo>
                <a:cubicBezTo>
                  <a:pt x="3690" y="1433"/>
                  <a:pt x="3691" y="1432"/>
                  <a:pt x="3693" y="1431"/>
                </a:cubicBezTo>
                <a:cubicBezTo>
                  <a:pt x="3693" y="1429"/>
                  <a:pt x="3694" y="1428"/>
                  <a:pt x="3694" y="1425"/>
                </a:cubicBezTo>
                <a:cubicBezTo>
                  <a:pt x="3694" y="1422"/>
                  <a:pt x="3693" y="1421"/>
                  <a:pt x="3693" y="1418"/>
                </a:cubicBezTo>
                <a:cubicBezTo>
                  <a:pt x="3693" y="1418"/>
                  <a:pt x="3694" y="1417"/>
                  <a:pt x="3694" y="1417"/>
                </a:cubicBezTo>
                <a:cubicBezTo>
                  <a:pt x="3698" y="1417"/>
                  <a:pt x="3700" y="1417"/>
                  <a:pt x="3703" y="1417"/>
                </a:cubicBezTo>
                <a:cubicBezTo>
                  <a:pt x="3704" y="1417"/>
                  <a:pt x="3705" y="1417"/>
                  <a:pt x="3706" y="1418"/>
                </a:cubicBezTo>
                <a:cubicBezTo>
                  <a:pt x="3706" y="1416"/>
                  <a:pt x="3707" y="1415"/>
                  <a:pt x="3707" y="1413"/>
                </a:cubicBezTo>
                <a:cubicBezTo>
                  <a:pt x="3707" y="1411"/>
                  <a:pt x="3706" y="1411"/>
                  <a:pt x="3705" y="1409"/>
                </a:cubicBezTo>
                <a:cubicBezTo>
                  <a:pt x="3704" y="1408"/>
                  <a:pt x="3702" y="1409"/>
                  <a:pt x="3702" y="1408"/>
                </a:cubicBezTo>
                <a:cubicBezTo>
                  <a:pt x="3702" y="1407"/>
                  <a:pt x="3703" y="1406"/>
                  <a:pt x="3703" y="1405"/>
                </a:cubicBezTo>
                <a:cubicBezTo>
                  <a:pt x="3703" y="1404"/>
                  <a:pt x="3703" y="1403"/>
                  <a:pt x="3703" y="1402"/>
                </a:cubicBezTo>
                <a:cubicBezTo>
                  <a:pt x="3702" y="1402"/>
                  <a:pt x="3701" y="1401"/>
                  <a:pt x="3700" y="1401"/>
                </a:cubicBezTo>
                <a:cubicBezTo>
                  <a:pt x="3698" y="1401"/>
                  <a:pt x="3697" y="1402"/>
                  <a:pt x="3695" y="1402"/>
                </a:cubicBezTo>
                <a:cubicBezTo>
                  <a:pt x="3695" y="1398"/>
                  <a:pt x="3695" y="1398"/>
                  <a:pt x="3695" y="1398"/>
                </a:cubicBezTo>
                <a:cubicBezTo>
                  <a:pt x="3695" y="1397"/>
                  <a:pt x="3695" y="1396"/>
                  <a:pt x="3696" y="1395"/>
                </a:cubicBezTo>
                <a:cubicBezTo>
                  <a:pt x="3696" y="1394"/>
                  <a:pt x="3698" y="1395"/>
                  <a:pt x="3698" y="1393"/>
                </a:cubicBezTo>
                <a:cubicBezTo>
                  <a:pt x="3699" y="1393"/>
                  <a:pt x="3699" y="1392"/>
                  <a:pt x="3699" y="1391"/>
                </a:cubicBezTo>
                <a:cubicBezTo>
                  <a:pt x="3699" y="1390"/>
                  <a:pt x="3698" y="1389"/>
                  <a:pt x="3698" y="1388"/>
                </a:cubicBezTo>
                <a:close/>
                <a:moveTo>
                  <a:pt x="3575" y="1457"/>
                </a:moveTo>
                <a:cubicBezTo>
                  <a:pt x="3575" y="1459"/>
                  <a:pt x="3577" y="1461"/>
                  <a:pt x="3578" y="1462"/>
                </a:cubicBezTo>
                <a:cubicBezTo>
                  <a:pt x="3579" y="1462"/>
                  <a:pt x="3580" y="1462"/>
                  <a:pt x="3581" y="1463"/>
                </a:cubicBezTo>
                <a:cubicBezTo>
                  <a:pt x="3582" y="1463"/>
                  <a:pt x="3582" y="1464"/>
                  <a:pt x="3583" y="1464"/>
                </a:cubicBezTo>
                <a:cubicBezTo>
                  <a:pt x="3585" y="1464"/>
                  <a:pt x="3587" y="1464"/>
                  <a:pt x="3588" y="1464"/>
                </a:cubicBezTo>
                <a:cubicBezTo>
                  <a:pt x="3588" y="1465"/>
                  <a:pt x="3589" y="1466"/>
                  <a:pt x="3589" y="1467"/>
                </a:cubicBezTo>
                <a:cubicBezTo>
                  <a:pt x="3589" y="1469"/>
                  <a:pt x="3588" y="1470"/>
                  <a:pt x="3587" y="1472"/>
                </a:cubicBezTo>
                <a:cubicBezTo>
                  <a:pt x="3587" y="1473"/>
                  <a:pt x="3586" y="1474"/>
                  <a:pt x="3586" y="1475"/>
                </a:cubicBezTo>
                <a:cubicBezTo>
                  <a:pt x="3586" y="1476"/>
                  <a:pt x="3586" y="1477"/>
                  <a:pt x="3586" y="1478"/>
                </a:cubicBezTo>
                <a:cubicBezTo>
                  <a:pt x="3586" y="1479"/>
                  <a:pt x="3586" y="1480"/>
                  <a:pt x="3586" y="1481"/>
                </a:cubicBezTo>
                <a:cubicBezTo>
                  <a:pt x="3586" y="1482"/>
                  <a:pt x="3588" y="1482"/>
                  <a:pt x="3588" y="1484"/>
                </a:cubicBezTo>
                <a:cubicBezTo>
                  <a:pt x="3588" y="1485"/>
                  <a:pt x="3588" y="1486"/>
                  <a:pt x="3588" y="1487"/>
                </a:cubicBezTo>
                <a:cubicBezTo>
                  <a:pt x="3589" y="1488"/>
                  <a:pt x="3589" y="1488"/>
                  <a:pt x="3590" y="1489"/>
                </a:cubicBezTo>
                <a:cubicBezTo>
                  <a:pt x="3591" y="1489"/>
                  <a:pt x="3592" y="1488"/>
                  <a:pt x="3592" y="1487"/>
                </a:cubicBezTo>
                <a:cubicBezTo>
                  <a:pt x="3593" y="1487"/>
                  <a:pt x="3595" y="1487"/>
                  <a:pt x="3595" y="1485"/>
                </a:cubicBezTo>
                <a:cubicBezTo>
                  <a:pt x="3596" y="1483"/>
                  <a:pt x="3596" y="1482"/>
                  <a:pt x="3596" y="1480"/>
                </a:cubicBezTo>
                <a:cubicBezTo>
                  <a:pt x="3596" y="1478"/>
                  <a:pt x="3596" y="1476"/>
                  <a:pt x="3596" y="1474"/>
                </a:cubicBezTo>
                <a:cubicBezTo>
                  <a:pt x="3596" y="1473"/>
                  <a:pt x="3597" y="1473"/>
                  <a:pt x="3597" y="1472"/>
                </a:cubicBezTo>
                <a:cubicBezTo>
                  <a:pt x="3597" y="1454"/>
                  <a:pt x="3597" y="1454"/>
                  <a:pt x="3597" y="1454"/>
                </a:cubicBezTo>
                <a:cubicBezTo>
                  <a:pt x="3605" y="1454"/>
                  <a:pt x="3605" y="1454"/>
                  <a:pt x="3605" y="1454"/>
                </a:cubicBezTo>
                <a:cubicBezTo>
                  <a:pt x="3605" y="1460"/>
                  <a:pt x="3605" y="1460"/>
                  <a:pt x="3605" y="1460"/>
                </a:cubicBezTo>
                <a:cubicBezTo>
                  <a:pt x="3604" y="1463"/>
                  <a:pt x="3604" y="1463"/>
                  <a:pt x="3604" y="1463"/>
                </a:cubicBezTo>
                <a:cubicBezTo>
                  <a:pt x="3604" y="1465"/>
                  <a:pt x="3604" y="1465"/>
                  <a:pt x="3604" y="1465"/>
                </a:cubicBezTo>
                <a:cubicBezTo>
                  <a:pt x="3605" y="1465"/>
                  <a:pt x="3606" y="1466"/>
                  <a:pt x="3607" y="1466"/>
                </a:cubicBezTo>
                <a:cubicBezTo>
                  <a:pt x="3608" y="1466"/>
                  <a:pt x="3609" y="1466"/>
                  <a:pt x="3609" y="1466"/>
                </a:cubicBezTo>
                <a:cubicBezTo>
                  <a:pt x="3610" y="1466"/>
                  <a:pt x="3611" y="1467"/>
                  <a:pt x="3612" y="1467"/>
                </a:cubicBezTo>
                <a:cubicBezTo>
                  <a:pt x="3613" y="1467"/>
                  <a:pt x="3614" y="1468"/>
                  <a:pt x="3615" y="1468"/>
                </a:cubicBezTo>
                <a:cubicBezTo>
                  <a:pt x="3615" y="1468"/>
                  <a:pt x="3616" y="1468"/>
                  <a:pt x="3617" y="1468"/>
                </a:cubicBezTo>
                <a:cubicBezTo>
                  <a:pt x="3617" y="1473"/>
                  <a:pt x="3617" y="1473"/>
                  <a:pt x="3617" y="1473"/>
                </a:cubicBezTo>
                <a:cubicBezTo>
                  <a:pt x="3617" y="1474"/>
                  <a:pt x="3616" y="1475"/>
                  <a:pt x="3616" y="1476"/>
                </a:cubicBezTo>
                <a:cubicBezTo>
                  <a:pt x="3616" y="1476"/>
                  <a:pt x="3615" y="1477"/>
                  <a:pt x="3615" y="1478"/>
                </a:cubicBezTo>
                <a:cubicBezTo>
                  <a:pt x="3615" y="1481"/>
                  <a:pt x="3615" y="1481"/>
                  <a:pt x="3615" y="1481"/>
                </a:cubicBezTo>
                <a:cubicBezTo>
                  <a:pt x="3615" y="1482"/>
                  <a:pt x="3615" y="1483"/>
                  <a:pt x="3615" y="1484"/>
                </a:cubicBezTo>
                <a:cubicBezTo>
                  <a:pt x="3615" y="1485"/>
                  <a:pt x="3617" y="1485"/>
                  <a:pt x="3618" y="1486"/>
                </a:cubicBezTo>
                <a:cubicBezTo>
                  <a:pt x="3619" y="1487"/>
                  <a:pt x="3620" y="1487"/>
                  <a:pt x="3621" y="1487"/>
                </a:cubicBezTo>
                <a:cubicBezTo>
                  <a:pt x="3630" y="1487"/>
                  <a:pt x="3630" y="1487"/>
                  <a:pt x="3630" y="1487"/>
                </a:cubicBezTo>
                <a:cubicBezTo>
                  <a:pt x="3630" y="1486"/>
                  <a:pt x="3630" y="1486"/>
                  <a:pt x="3630" y="1485"/>
                </a:cubicBezTo>
                <a:cubicBezTo>
                  <a:pt x="3630" y="1481"/>
                  <a:pt x="3630" y="1481"/>
                  <a:pt x="3630" y="1481"/>
                </a:cubicBezTo>
                <a:cubicBezTo>
                  <a:pt x="3630" y="1478"/>
                  <a:pt x="3630" y="1477"/>
                  <a:pt x="3630" y="1474"/>
                </a:cubicBezTo>
                <a:cubicBezTo>
                  <a:pt x="3629" y="1473"/>
                  <a:pt x="3628" y="1474"/>
                  <a:pt x="3627" y="1473"/>
                </a:cubicBezTo>
                <a:cubicBezTo>
                  <a:pt x="3626" y="1472"/>
                  <a:pt x="3625" y="1471"/>
                  <a:pt x="3624" y="1470"/>
                </a:cubicBezTo>
                <a:cubicBezTo>
                  <a:pt x="3624" y="1470"/>
                  <a:pt x="3622" y="1469"/>
                  <a:pt x="3622" y="1468"/>
                </a:cubicBezTo>
                <a:cubicBezTo>
                  <a:pt x="3621" y="1467"/>
                  <a:pt x="3621" y="1466"/>
                  <a:pt x="3621" y="1465"/>
                </a:cubicBezTo>
                <a:cubicBezTo>
                  <a:pt x="3621" y="1463"/>
                  <a:pt x="3622" y="1462"/>
                  <a:pt x="3622" y="1461"/>
                </a:cubicBezTo>
                <a:cubicBezTo>
                  <a:pt x="3622" y="1458"/>
                  <a:pt x="3622" y="1458"/>
                  <a:pt x="3622" y="1458"/>
                </a:cubicBezTo>
                <a:cubicBezTo>
                  <a:pt x="3622" y="1457"/>
                  <a:pt x="3622" y="1456"/>
                  <a:pt x="3622" y="1455"/>
                </a:cubicBezTo>
                <a:cubicBezTo>
                  <a:pt x="3621" y="1454"/>
                  <a:pt x="3620" y="1454"/>
                  <a:pt x="3619" y="1453"/>
                </a:cubicBezTo>
                <a:cubicBezTo>
                  <a:pt x="3618" y="1453"/>
                  <a:pt x="3618" y="1452"/>
                  <a:pt x="3617" y="1451"/>
                </a:cubicBezTo>
                <a:cubicBezTo>
                  <a:pt x="3616" y="1450"/>
                  <a:pt x="3616" y="1450"/>
                  <a:pt x="3615" y="1449"/>
                </a:cubicBezTo>
                <a:cubicBezTo>
                  <a:pt x="3614" y="1448"/>
                  <a:pt x="3612" y="1449"/>
                  <a:pt x="3611" y="1448"/>
                </a:cubicBezTo>
                <a:cubicBezTo>
                  <a:pt x="3611" y="1448"/>
                  <a:pt x="3611" y="1446"/>
                  <a:pt x="3611" y="1446"/>
                </a:cubicBezTo>
                <a:cubicBezTo>
                  <a:pt x="3611" y="1441"/>
                  <a:pt x="3611" y="1441"/>
                  <a:pt x="3611" y="1441"/>
                </a:cubicBezTo>
                <a:cubicBezTo>
                  <a:pt x="3615" y="1441"/>
                  <a:pt x="3617" y="1442"/>
                  <a:pt x="3620" y="1441"/>
                </a:cubicBezTo>
                <a:cubicBezTo>
                  <a:pt x="3621" y="1441"/>
                  <a:pt x="3621" y="1439"/>
                  <a:pt x="3622" y="1439"/>
                </a:cubicBezTo>
                <a:cubicBezTo>
                  <a:pt x="3623" y="1439"/>
                  <a:pt x="3624" y="1439"/>
                  <a:pt x="3625" y="1438"/>
                </a:cubicBezTo>
                <a:cubicBezTo>
                  <a:pt x="3628" y="1438"/>
                  <a:pt x="3630" y="1439"/>
                  <a:pt x="3633" y="1438"/>
                </a:cubicBezTo>
                <a:cubicBezTo>
                  <a:pt x="3634" y="1438"/>
                  <a:pt x="3635" y="1439"/>
                  <a:pt x="3635" y="1438"/>
                </a:cubicBezTo>
                <a:cubicBezTo>
                  <a:pt x="3637" y="1438"/>
                  <a:pt x="3637" y="1437"/>
                  <a:pt x="3637" y="1435"/>
                </a:cubicBezTo>
                <a:cubicBezTo>
                  <a:pt x="3637" y="1434"/>
                  <a:pt x="3636" y="1434"/>
                  <a:pt x="3636" y="1433"/>
                </a:cubicBezTo>
                <a:cubicBezTo>
                  <a:pt x="3636" y="1431"/>
                  <a:pt x="3635" y="1431"/>
                  <a:pt x="3634" y="1430"/>
                </a:cubicBezTo>
                <a:cubicBezTo>
                  <a:pt x="3633" y="1429"/>
                  <a:pt x="3632" y="1429"/>
                  <a:pt x="3632" y="1429"/>
                </a:cubicBezTo>
                <a:cubicBezTo>
                  <a:pt x="3631" y="1428"/>
                  <a:pt x="3630" y="1427"/>
                  <a:pt x="3629" y="1427"/>
                </a:cubicBezTo>
                <a:cubicBezTo>
                  <a:pt x="3628" y="1426"/>
                  <a:pt x="3628" y="1425"/>
                  <a:pt x="3626" y="1425"/>
                </a:cubicBezTo>
                <a:cubicBezTo>
                  <a:pt x="3624" y="1425"/>
                  <a:pt x="3624" y="1425"/>
                  <a:pt x="3624" y="1425"/>
                </a:cubicBezTo>
                <a:cubicBezTo>
                  <a:pt x="3623" y="1425"/>
                  <a:pt x="3622" y="1425"/>
                  <a:pt x="3621" y="1425"/>
                </a:cubicBezTo>
                <a:cubicBezTo>
                  <a:pt x="3620" y="1425"/>
                  <a:pt x="3619" y="1426"/>
                  <a:pt x="3619" y="1426"/>
                </a:cubicBezTo>
                <a:cubicBezTo>
                  <a:pt x="3617" y="1427"/>
                  <a:pt x="3617" y="1428"/>
                  <a:pt x="3617" y="1429"/>
                </a:cubicBezTo>
                <a:cubicBezTo>
                  <a:pt x="3614" y="1431"/>
                  <a:pt x="3612" y="1433"/>
                  <a:pt x="3609" y="1434"/>
                </a:cubicBezTo>
                <a:cubicBezTo>
                  <a:pt x="3607" y="1434"/>
                  <a:pt x="3605" y="1434"/>
                  <a:pt x="3604" y="1433"/>
                </a:cubicBezTo>
                <a:cubicBezTo>
                  <a:pt x="3603" y="1433"/>
                  <a:pt x="3602" y="1433"/>
                  <a:pt x="3601" y="1433"/>
                </a:cubicBezTo>
                <a:cubicBezTo>
                  <a:pt x="3599" y="1432"/>
                  <a:pt x="3598" y="1431"/>
                  <a:pt x="3596" y="1431"/>
                </a:cubicBezTo>
                <a:cubicBezTo>
                  <a:pt x="3595" y="1430"/>
                  <a:pt x="3595" y="1429"/>
                  <a:pt x="3594" y="1429"/>
                </a:cubicBezTo>
                <a:cubicBezTo>
                  <a:pt x="3591" y="1429"/>
                  <a:pt x="3591" y="1429"/>
                  <a:pt x="3591" y="1429"/>
                </a:cubicBezTo>
                <a:cubicBezTo>
                  <a:pt x="3590" y="1429"/>
                  <a:pt x="3589" y="1431"/>
                  <a:pt x="3588" y="1432"/>
                </a:cubicBezTo>
                <a:cubicBezTo>
                  <a:pt x="3587" y="1434"/>
                  <a:pt x="3586" y="1435"/>
                  <a:pt x="3585" y="1437"/>
                </a:cubicBezTo>
                <a:cubicBezTo>
                  <a:pt x="3585" y="1438"/>
                  <a:pt x="3585" y="1440"/>
                  <a:pt x="3585" y="1441"/>
                </a:cubicBezTo>
                <a:cubicBezTo>
                  <a:pt x="3585" y="1442"/>
                  <a:pt x="3584" y="1443"/>
                  <a:pt x="3584" y="1444"/>
                </a:cubicBezTo>
                <a:cubicBezTo>
                  <a:pt x="3584" y="1445"/>
                  <a:pt x="3584" y="1445"/>
                  <a:pt x="3584" y="1446"/>
                </a:cubicBezTo>
                <a:cubicBezTo>
                  <a:pt x="3584" y="1447"/>
                  <a:pt x="3584" y="1448"/>
                  <a:pt x="3584" y="1449"/>
                </a:cubicBezTo>
                <a:cubicBezTo>
                  <a:pt x="3583" y="1450"/>
                  <a:pt x="3582" y="1450"/>
                  <a:pt x="3581" y="1451"/>
                </a:cubicBezTo>
                <a:cubicBezTo>
                  <a:pt x="3581" y="1451"/>
                  <a:pt x="3579" y="1450"/>
                  <a:pt x="3579" y="1451"/>
                </a:cubicBezTo>
                <a:cubicBezTo>
                  <a:pt x="3578" y="1452"/>
                  <a:pt x="3577" y="1453"/>
                  <a:pt x="3577" y="1453"/>
                </a:cubicBezTo>
                <a:cubicBezTo>
                  <a:pt x="3576" y="1455"/>
                  <a:pt x="3575" y="1456"/>
                  <a:pt x="3575" y="1457"/>
                </a:cubicBezTo>
                <a:close/>
                <a:moveTo>
                  <a:pt x="3651" y="1402"/>
                </a:moveTo>
                <a:cubicBezTo>
                  <a:pt x="3650" y="1402"/>
                  <a:pt x="3651" y="1404"/>
                  <a:pt x="3651" y="1405"/>
                </a:cubicBezTo>
                <a:cubicBezTo>
                  <a:pt x="3607" y="1405"/>
                  <a:pt x="3607" y="1405"/>
                  <a:pt x="3607" y="1405"/>
                </a:cubicBezTo>
                <a:cubicBezTo>
                  <a:pt x="3604" y="1405"/>
                  <a:pt x="3604" y="1408"/>
                  <a:pt x="3602" y="1409"/>
                </a:cubicBezTo>
                <a:cubicBezTo>
                  <a:pt x="3600" y="1410"/>
                  <a:pt x="3598" y="1410"/>
                  <a:pt x="3596" y="1410"/>
                </a:cubicBezTo>
                <a:cubicBezTo>
                  <a:pt x="3593" y="1410"/>
                  <a:pt x="3591" y="1410"/>
                  <a:pt x="3588" y="1412"/>
                </a:cubicBezTo>
                <a:cubicBezTo>
                  <a:pt x="3588" y="1412"/>
                  <a:pt x="3587" y="1413"/>
                  <a:pt x="3587" y="1414"/>
                </a:cubicBezTo>
                <a:cubicBezTo>
                  <a:pt x="3586" y="1416"/>
                  <a:pt x="3585" y="1417"/>
                  <a:pt x="3585" y="1418"/>
                </a:cubicBezTo>
                <a:cubicBezTo>
                  <a:pt x="3585" y="1420"/>
                  <a:pt x="3586" y="1421"/>
                  <a:pt x="3586" y="1422"/>
                </a:cubicBezTo>
                <a:cubicBezTo>
                  <a:pt x="3589" y="1421"/>
                  <a:pt x="3591" y="1420"/>
                  <a:pt x="3594" y="1418"/>
                </a:cubicBezTo>
                <a:cubicBezTo>
                  <a:pt x="3595" y="1418"/>
                  <a:pt x="3596" y="1418"/>
                  <a:pt x="3596" y="1418"/>
                </a:cubicBezTo>
                <a:cubicBezTo>
                  <a:pt x="3597" y="1417"/>
                  <a:pt x="3597" y="1416"/>
                  <a:pt x="3598" y="1415"/>
                </a:cubicBezTo>
                <a:cubicBezTo>
                  <a:pt x="3599" y="1414"/>
                  <a:pt x="3600" y="1414"/>
                  <a:pt x="3601" y="1414"/>
                </a:cubicBezTo>
                <a:cubicBezTo>
                  <a:pt x="3602" y="1413"/>
                  <a:pt x="3603" y="1413"/>
                  <a:pt x="3604" y="1412"/>
                </a:cubicBezTo>
                <a:cubicBezTo>
                  <a:pt x="3604" y="1412"/>
                  <a:pt x="3605" y="1412"/>
                  <a:pt x="3606" y="1412"/>
                </a:cubicBezTo>
                <a:cubicBezTo>
                  <a:pt x="3607" y="1412"/>
                  <a:pt x="3608" y="1411"/>
                  <a:pt x="3609" y="1410"/>
                </a:cubicBezTo>
                <a:cubicBezTo>
                  <a:pt x="3614" y="1411"/>
                  <a:pt x="3614" y="1411"/>
                  <a:pt x="3614" y="1411"/>
                </a:cubicBezTo>
                <a:cubicBezTo>
                  <a:pt x="3630" y="1411"/>
                  <a:pt x="3630" y="1411"/>
                  <a:pt x="3630" y="1411"/>
                </a:cubicBezTo>
                <a:cubicBezTo>
                  <a:pt x="3631" y="1411"/>
                  <a:pt x="3632" y="1411"/>
                  <a:pt x="3633" y="1412"/>
                </a:cubicBezTo>
                <a:cubicBezTo>
                  <a:pt x="3634" y="1412"/>
                  <a:pt x="3635" y="1413"/>
                  <a:pt x="3635" y="1413"/>
                </a:cubicBezTo>
                <a:cubicBezTo>
                  <a:pt x="3637" y="1414"/>
                  <a:pt x="3638" y="1416"/>
                  <a:pt x="3639" y="1416"/>
                </a:cubicBezTo>
                <a:cubicBezTo>
                  <a:pt x="3641" y="1416"/>
                  <a:pt x="3642" y="1415"/>
                  <a:pt x="3643" y="1415"/>
                </a:cubicBezTo>
                <a:cubicBezTo>
                  <a:pt x="3644" y="1415"/>
                  <a:pt x="3645" y="1414"/>
                  <a:pt x="3646" y="1414"/>
                </a:cubicBezTo>
                <a:cubicBezTo>
                  <a:pt x="3647" y="1413"/>
                  <a:pt x="3647" y="1412"/>
                  <a:pt x="3648" y="1411"/>
                </a:cubicBezTo>
                <a:cubicBezTo>
                  <a:pt x="3649" y="1411"/>
                  <a:pt x="3650" y="1411"/>
                  <a:pt x="3651" y="1411"/>
                </a:cubicBezTo>
                <a:cubicBezTo>
                  <a:pt x="3653" y="1410"/>
                  <a:pt x="3653" y="1410"/>
                  <a:pt x="3653" y="1410"/>
                </a:cubicBezTo>
                <a:cubicBezTo>
                  <a:pt x="3654" y="1409"/>
                  <a:pt x="3654" y="1408"/>
                  <a:pt x="3655" y="1407"/>
                </a:cubicBezTo>
                <a:cubicBezTo>
                  <a:pt x="3657" y="1405"/>
                  <a:pt x="3657" y="1404"/>
                  <a:pt x="3658" y="1401"/>
                </a:cubicBezTo>
                <a:cubicBezTo>
                  <a:pt x="3655" y="1401"/>
                  <a:pt x="3654" y="1401"/>
                  <a:pt x="3651" y="1402"/>
                </a:cubicBezTo>
                <a:close/>
                <a:moveTo>
                  <a:pt x="3637" y="1542"/>
                </a:moveTo>
                <a:cubicBezTo>
                  <a:pt x="3637" y="1543"/>
                  <a:pt x="3637" y="1544"/>
                  <a:pt x="3637" y="1545"/>
                </a:cubicBezTo>
                <a:cubicBezTo>
                  <a:pt x="3637" y="1547"/>
                  <a:pt x="3639" y="1548"/>
                  <a:pt x="3641" y="1548"/>
                </a:cubicBezTo>
                <a:cubicBezTo>
                  <a:pt x="3642" y="1548"/>
                  <a:pt x="3643" y="1549"/>
                  <a:pt x="3644" y="1549"/>
                </a:cubicBezTo>
                <a:cubicBezTo>
                  <a:pt x="3645" y="1549"/>
                  <a:pt x="3646" y="1549"/>
                  <a:pt x="3647" y="1549"/>
                </a:cubicBezTo>
                <a:cubicBezTo>
                  <a:pt x="3649" y="1549"/>
                  <a:pt x="3649" y="1547"/>
                  <a:pt x="3651" y="1545"/>
                </a:cubicBezTo>
                <a:cubicBezTo>
                  <a:pt x="3652" y="1543"/>
                  <a:pt x="3654" y="1542"/>
                  <a:pt x="3656" y="1540"/>
                </a:cubicBezTo>
                <a:cubicBezTo>
                  <a:pt x="3657" y="1539"/>
                  <a:pt x="3658" y="1538"/>
                  <a:pt x="3659" y="1537"/>
                </a:cubicBezTo>
                <a:cubicBezTo>
                  <a:pt x="3660" y="1537"/>
                  <a:pt x="3661" y="1536"/>
                  <a:pt x="3662" y="1536"/>
                </a:cubicBezTo>
                <a:cubicBezTo>
                  <a:pt x="3663" y="1536"/>
                  <a:pt x="3665" y="1536"/>
                  <a:pt x="3667" y="1536"/>
                </a:cubicBezTo>
                <a:cubicBezTo>
                  <a:pt x="3669" y="1535"/>
                  <a:pt x="3670" y="1532"/>
                  <a:pt x="3672" y="1531"/>
                </a:cubicBezTo>
                <a:cubicBezTo>
                  <a:pt x="3674" y="1530"/>
                  <a:pt x="3675" y="1530"/>
                  <a:pt x="3677" y="1530"/>
                </a:cubicBezTo>
                <a:cubicBezTo>
                  <a:pt x="3679" y="1530"/>
                  <a:pt x="3681" y="1530"/>
                  <a:pt x="3683" y="1530"/>
                </a:cubicBezTo>
                <a:cubicBezTo>
                  <a:pt x="3683" y="1530"/>
                  <a:pt x="3684" y="1530"/>
                  <a:pt x="3685" y="1530"/>
                </a:cubicBezTo>
                <a:cubicBezTo>
                  <a:pt x="3686" y="1530"/>
                  <a:pt x="3686" y="1528"/>
                  <a:pt x="3686" y="1527"/>
                </a:cubicBezTo>
                <a:cubicBezTo>
                  <a:pt x="3685" y="1527"/>
                  <a:pt x="3685" y="1526"/>
                  <a:pt x="3684" y="1526"/>
                </a:cubicBezTo>
                <a:cubicBezTo>
                  <a:pt x="3683" y="1525"/>
                  <a:pt x="3683" y="1524"/>
                  <a:pt x="3681" y="1523"/>
                </a:cubicBezTo>
                <a:cubicBezTo>
                  <a:pt x="3679" y="1523"/>
                  <a:pt x="3678" y="1523"/>
                  <a:pt x="3676" y="1523"/>
                </a:cubicBezTo>
                <a:cubicBezTo>
                  <a:pt x="3675" y="1523"/>
                  <a:pt x="3674" y="1523"/>
                  <a:pt x="3673" y="1523"/>
                </a:cubicBezTo>
                <a:cubicBezTo>
                  <a:pt x="3673" y="1523"/>
                  <a:pt x="3672" y="1523"/>
                  <a:pt x="3671" y="1523"/>
                </a:cubicBezTo>
                <a:cubicBezTo>
                  <a:pt x="3669" y="1524"/>
                  <a:pt x="3669" y="1525"/>
                  <a:pt x="3668" y="1526"/>
                </a:cubicBezTo>
                <a:cubicBezTo>
                  <a:pt x="3667" y="1526"/>
                  <a:pt x="3666" y="1526"/>
                  <a:pt x="3666" y="1527"/>
                </a:cubicBezTo>
                <a:cubicBezTo>
                  <a:pt x="3665" y="1527"/>
                  <a:pt x="3664" y="1527"/>
                  <a:pt x="3663" y="1527"/>
                </a:cubicBezTo>
                <a:cubicBezTo>
                  <a:pt x="3662" y="1528"/>
                  <a:pt x="3661" y="1529"/>
                  <a:pt x="3660" y="1529"/>
                </a:cubicBezTo>
                <a:cubicBezTo>
                  <a:pt x="3659" y="1530"/>
                  <a:pt x="3658" y="1529"/>
                  <a:pt x="3657" y="1530"/>
                </a:cubicBezTo>
                <a:cubicBezTo>
                  <a:pt x="3656" y="1530"/>
                  <a:pt x="3655" y="1530"/>
                  <a:pt x="3654" y="1531"/>
                </a:cubicBezTo>
                <a:cubicBezTo>
                  <a:pt x="3654" y="1531"/>
                  <a:pt x="3655" y="1533"/>
                  <a:pt x="3654" y="1533"/>
                </a:cubicBezTo>
                <a:cubicBezTo>
                  <a:pt x="3652" y="1534"/>
                  <a:pt x="3650" y="1533"/>
                  <a:pt x="3649" y="1534"/>
                </a:cubicBezTo>
                <a:cubicBezTo>
                  <a:pt x="3647" y="1534"/>
                  <a:pt x="3646" y="1533"/>
                  <a:pt x="3645" y="1534"/>
                </a:cubicBezTo>
                <a:cubicBezTo>
                  <a:pt x="3644" y="1534"/>
                  <a:pt x="3644" y="1536"/>
                  <a:pt x="3643" y="1536"/>
                </a:cubicBezTo>
                <a:cubicBezTo>
                  <a:pt x="3642" y="1537"/>
                  <a:pt x="3642" y="1538"/>
                  <a:pt x="3641" y="1538"/>
                </a:cubicBezTo>
                <a:cubicBezTo>
                  <a:pt x="3640" y="1540"/>
                  <a:pt x="3638" y="1540"/>
                  <a:pt x="3638" y="1542"/>
                </a:cubicBezTo>
                <a:cubicBezTo>
                  <a:pt x="3638" y="1543"/>
                  <a:pt x="3638" y="1543"/>
                  <a:pt x="3638" y="1543"/>
                </a:cubicBezTo>
                <a:cubicBezTo>
                  <a:pt x="3638" y="1544"/>
                  <a:pt x="3639" y="1545"/>
                  <a:pt x="3639" y="1546"/>
                </a:cubicBezTo>
                <a:lnTo>
                  <a:pt x="3637" y="1542"/>
                </a:lnTo>
                <a:close/>
                <a:moveTo>
                  <a:pt x="3632" y="1553"/>
                </a:moveTo>
                <a:cubicBezTo>
                  <a:pt x="3630" y="1554"/>
                  <a:pt x="3629" y="1555"/>
                  <a:pt x="3627" y="1556"/>
                </a:cubicBezTo>
                <a:cubicBezTo>
                  <a:pt x="3628" y="1557"/>
                  <a:pt x="3628" y="1558"/>
                  <a:pt x="3628" y="1560"/>
                </a:cubicBezTo>
                <a:cubicBezTo>
                  <a:pt x="3636" y="1560"/>
                  <a:pt x="3636" y="1560"/>
                  <a:pt x="3636" y="1560"/>
                </a:cubicBezTo>
                <a:cubicBezTo>
                  <a:pt x="3636" y="1555"/>
                  <a:pt x="3636" y="1555"/>
                  <a:pt x="3636" y="1555"/>
                </a:cubicBezTo>
                <a:cubicBezTo>
                  <a:pt x="3635" y="1553"/>
                  <a:pt x="3635" y="1553"/>
                  <a:pt x="3635" y="1553"/>
                </a:cubicBezTo>
                <a:cubicBezTo>
                  <a:pt x="3634" y="1553"/>
                  <a:pt x="3633" y="1553"/>
                  <a:pt x="3632" y="1553"/>
                </a:cubicBezTo>
                <a:close/>
                <a:moveTo>
                  <a:pt x="3591" y="1527"/>
                </a:moveTo>
                <a:cubicBezTo>
                  <a:pt x="3593" y="1528"/>
                  <a:pt x="3594" y="1530"/>
                  <a:pt x="3596" y="1531"/>
                </a:cubicBezTo>
                <a:cubicBezTo>
                  <a:pt x="3602" y="1531"/>
                  <a:pt x="3605" y="1531"/>
                  <a:pt x="3610" y="1531"/>
                </a:cubicBezTo>
                <a:cubicBezTo>
                  <a:pt x="3613" y="1531"/>
                  <a:pt x="3613" y="1531"/>
                  <a:pt x="3613" y="1531"/>
                </a:cubicBezTo>
                <a:cubicBezTo>
                  <a:pt x="3617" y="1531"/>
                  <a:pt x="3620" y="1531"/>
                  <a:pt x="3624" y="1531"/>
                </a:cubicBezTo>
                <a:cubicBezTo>
                  <a:pt x="3625" y="1531"/>
                  <a:pt x="3626" y="1530"/>
                  <a:pt x="3627" y="1530"/>
                </a:cubicBezTo>
                <a:cubicBezTo>
                  <a:pt x="3628" y="1530"/>
                  <a:pt x="3629" y="1530"/>
                  <a:pt x="3630" y="1530"/>
                </a:cubicBezTo>
                <a:cubicBezTo>
                  <a:pt x="3630" y="1530"/>
                  <a:pt x="3631" y="1529"/>
                  <a:pt x="3632" y="1529"/>
                </a:cubicBezTo>
                <a:cubicBezTo>
                  <a:pt x="3633" y="1529"/>
                  <a:pt x="3634" y="1528"/>
                  <a:pt x="3635" y="1528"/>
                </a:cubicBezTo>
                <a:cubicBezTo>
                  <a:pt x="3636" y="1527"/>
                  <a:pt x="3636" y="1526"/>
                  <a:pt x="3637" y="1525"/>
                </a:cubicBezTo>
                <a:cubicBezTo>
                  <a:pt x="3638" y="1525"/>
                  <a:pt x="3639" y="1525"/>
                  <a:pt x="3640" y="1525"/>
                </a:cubicBezTo>
                <a:cubicBezTo>
                  <a:pt x="3642" y="1525"/>
                  <a:pt x="3643" y="1525"/>
                  <a:pt x="3645" y="1525"/>
                </a:cubicBezTo>
                <a:cubicBezTo>
                  <a:pt x="3647" y="1525"/>
                  <a:pt x="3647" y="1525"/>
                  <a:pt x="3649" y="1525"/>
                </a:cubicBezTo>
                <a:cubicBezTo>
                  <a:pt x="3650" y="1525"/>
                  <a:pt x="3650" y="1524"/>
                  <a:pt x="3651" y="1523"/>
                </a:cubicBezTo>
                <a:cubicBezTo>
                  <a:pt x="3650" y="1521"/>
                  <a:pt x="3650" y="1521"/>
                  <a:pt x="3650" y="1521"/>
                </a:cubicBezTo>
                <a:cubicBezTo>
                  <a:pt x="3649" y="1521"/>
                  <a:pt x="3648" y="1521"/>
                  <a:pt x="3647" y="1521"/>
                </a:cubicBezTo>
                <a:cubicBezTo>
                  <a:pt x="3646" y="1521"/>
                  <a:pt x="3646" y="1523"/>
                  <a:pt x="3645" y="1523"/>
                </a:cubicBezTo>
                <a:cubicBezTo>
                  <a:pt x="3642" y="1523"/>
                  <a:pt x="3639" y="1522"/>
                  <a:pt x="3636" y="1523"/>
                </a:cubicBezTo>
                <a:cubicBezTo>
                  <a:pt x="3634" y="1523"/>
                  <a:pt x="3633" y="1524"/>
                  <a:pt x="3631" y="1524"/>
                </a:cubicBezTo>
                <a:cubicBezTo>
                  <a:pt x="3628" y="1524"/>
                  <a:pt x="3628" y="1524"/>
                  <a:pt x="3628" y="1524"/>
                </a:cubicBezTo>
                <a:cubicBezTo>
                  <a:pt x="3627" y="1524"/>
                  <a:pt x="3627" y="1525"/>
                  <a:pt x="3626" y="1525"/>
                </a:cubicBezTo>
                <a:cubicBezTo>
                  <a:pt x="3625" y="1525"/>
                  <a:pt x="3624" y="1524"/>
                  <a:pt x="3623" y="1525"/>
                </a:cubicBezTo>
                <a:cubicBezTo>
                  <a:pt x="3621" y="1525"/>
                  <a:pt x="3621" y="1526"/>
                  <a:pt x="3619" y="1526"/>
                </a:cubicBezTo>
                <a:cubicBezTo>
                  <a:pt x="3618" y="1526"/>
                  <a:pt x="3617" y="1526"/>
                  <a:pt x="3615" y="1525"/>
                </a:cubicBezTo>
                <a:cubicBezTo>
                  <a:pt x="3614" y="1525"/>
                  <a:pt x="3613" y="1523"/>
                  <a:pt x="3612" y="1523"/>
                </a:cubicBezTo>
                <a:cubicBezTo>
                  <a:pt x="3610" y="1522"/>
                  <a:pt x="3609" y="1522"/>
                  <a:pt x="3607" y="1522"/>
                </a:cubicBezTo>
                <a:cubicBezTo>
                  <a:pt x="3605" y="1522"/>
                  <a:pt x="3604" y="1521"/>
                  <a:pt x="3603" y="1521"/>
                </a:cubicBezTo>
                <a:cubicBezTo>
                  <a:pt x="3601" y="1521"/>
                  <a:pt x="3600" y="1522"/>
                  <a:pt x="3599" y="1522"/>
                </a:cubicBezTo>
                <a:cubicBezTo>
                  <a:pt x="3598" y="1522"/>
                  <a:pt x="3597" y="1523"/>
                  <a:pt x="3596" y="1523"/>
                </a:cubicBezTo>
                <a:cubicBezTo>
                  <a:pt x="3594" y="1524"/>
                  <a:pt x="3594" y="1525"/>
                  <a:pt x="3592" y="1525"/>
                </a:cubicBezTo>
                <a:cubicBezTo>
                  <a:pt x="3589" y="1525"/>
                  <a:pt x="3589" y="1525"/>
                  <a:pt x="3589" y="1525"/>
                </a:cubicBezTo>
                <a:lnTo>
                  <a:pt x="3591" y="1527"/>
                </a:lnTo>
                <a:close/>
                <a:moveTo>
                  <a:pt x="3587" y="1535"/>
                </a:moveTo>
                <a:cubicBezTo>
                  <a:pt x="3584" y="1536"/>
                  <a:pt x="3583" y="1537"/>
                  <a:pt x="3581" y="1538"/>
                </a:cubicBezTo>
                <a:cubicBezTo>
                  <a:pt x="3582" y="1539"/>
                  <a:pt x="3582" y="1540"/>
                  <a:pt x="3583" y="1540"/>
                </a:cubicBezTo>
                <a:cubicBezTo>
                  <a:pt x="3583" y="1541"/>
                  <a:pt x="3585" y="1541"/>
                  <a:pt x="3585" y="1542"/>
                </a:cubicBezTo>
                <a:cubicBezTo>
                  <a:pt x="3586" y="1543"/>
                  <a:pt x="3586" y="1544"/>
                  <a:pt x="3587" y="1545"/>
                </a:cubicBezTo>
                <a:cubicBezTo>
                  <a:pt x="3587" y="1546"/>
                  <a:pt x="3588" y="1547"/>
                  <a:pt x="3588" y="1548"/>
                </a:cubicBezTo>
                <a:cubicBezTo>
                  <a:pt x="3589" y="1548"/>
                  <a:pt x="3591" y="1548"/>
                  <a:pt x="3592" y="1548"/>
                </a:cubicBezTo>
                <a:cubicBezTo>
                  <a:pt x="3594" y="1549"/>
                  <a:pt x="3595" y="1548"/>
                  <a:pt x="3597" y="1548"/>
                </a:cubicBezTo>
                <a:cubicBezTo>
                  <a:pt x="3601" y="1548"/>
                  <a:pt x="3602" y="1548"/>
                  <a:pt x="3605" y="1548"/>
                </a:cubicBezTo>
                <a:cubicBezTo>
                  <a:pt x="3605" y="1545"/>
                  <a:pt x="3605" y="1545"/>
                  <a:pt x="3605" y="1545"/>
                </a:cubicBezTo>
                <a:cubicBezTo>
                  <a:pt x="3604" y="1545"/>
                  <a:pt x="3603" y="1544"/>
                  <a:pt x="3602" y="1544"/>
                </a:cubicBezTo>
                <a:cubicBezTo>
                  <a:pt x="3601" y="1544"/>
                  <a:pt x="3600" y="1544"/>
                  <a:pt x="3599" y="1543"/>
                </a:cubicBezTo>
                <a:cubicBezTo>
                  <a:pt x="3598" y="1542"/>
                  <a:pt x="3599" y="1541"/>
                  <a:pt x="3598" y="1540"/>
                </a:cubicBezTo>
                <a:cubicBezTo>
                  <a:pt x="3598" y="1540"/>
                  <a:pt x="3597" y="1540"/>
                  <a:pt x="3596" y="1540"/>
                </a:cubicBezTo>
                <a:cubicBezTo>
                  <a:pt x="3595" y="1539"/>
                  <a:pt x="3594" y="1539"/>
                  <a:pt x="3593" y="1539"/>
                </a:cubicBezTo>
                <a:cubicBezTo>
                  <a:pt x="3592" y="1539"/>
                  <a:pt x="3592" y="1537"/>
                  <a:pt x="3591" y="1536"/>
                </a:cubicBezTo>
                <a:cubicBezTo>
                  <a:pt x="3590" y="1537"/>
                  <a:pt x="3587" y="1535"/>
                  <a:pt x="3587" y="1535"/>
                </a:cubicBezTo>
                <a:close/>
                <a:moveTo>
                  <a:pt x="3554" y="1524"/>
                </a:moveTo>
                <a:cubicBezTo>
                  <a:pt x="3552" y="1524"/>
                  <a:pt x="3550" y="1525"/>
                  <a:pt x="3550" y="1527"/>
                </a:cubicBezTo>
                <a:cubicBezTo>
                  <a:pt x="3550" y="1528"/>
                  <a:pt x="3551" y="1528"/>
                  <a:pt x="3552" y="1529"/>
                </a:cubicBezTo>
                <a:cubicBezTo>
                  <a:pt x="3554" y="1532"/>
                  <a:pt x="3557" y="1531"/>
                  <a:pt x="3560" y="1531"/>
                </a:cubicBezTo>
                <a:cubicBezTo>
                  <a:pt x="3562" y="1531"/>
                  <a:pt x="3563" y="1531"/>
                  <a:pt x="3565" y="1531"/>
                </a:cubicBezTo>
                <a:cubicBezTo>
                  <a:pt x="3566" y="1530"/>
                  <a:pt x="3567" y="1530"/>
                  <a:pt x="3568" y="1529"/>
                </a:cubicBezTo>
                <a:cubicBezTo>
                  <a:pt x="3569" y="1529"/>
                  <a:pt x="3568" y="1527"/>
                  <a:pt x="3570" y="1527"/>
                </a:cubicBezTo>
                <a:cubicBezTo>
                  <a:pt x="3572" y="1526"/>
                  <a:pt x="3573" y="1527"/>
                  <a:pt x="3575" y="1527"/>
                </a:cubicBezTo>
                <a:cubicBezTo>
                  <a:pt x="3578" y="1527"/>
                  <a:pt x="3579" y="1527"/>
                  <a:pt x="3581" y="1527"/>
                </a:cubicBezTo>
                <a:cubicBezTo>
                  <a:pt x="3582" y="1527"/>
                  <a:pt x="3583" y="1527"/>
                  <a:pt x="3584" y="1527"/>
                </a:cubicBezTo>
                <a:cubicBezTo>
                  <a:pt x="3584" y="1526"/>
                  <a:pt x="3583" y="1527"/>
                  <a:pt x="3583" y="1527"/>
                </a:cubicBezTo>
                <a:cubicBezTo>
                  <a:pt x="3582" y="1525"/>
                  <a:pt x="3583" y="1525"/>
                  <a:pt x="3583" y="1523"/>
                </a:cubicBezTo>
                <a:cubicBezTo>
                  <a:pt x="3581" y="1523"/>
                  <a:pt x="3579" y="1524"/>
                  <a:pt x="3577" y="1523"/>
                </a:cubicBezTo>
                <a:cubicBezTo>
                  <a:pt x="3576" y="1523"/>
                  <a:pt x="3576" y="1522"/>
                  <a:pt x="3575" y="1522"/>
                </a:cubicBezTo>
                <a:cubicBezTo>
                  <a:pt x="3574" y="1522"/>
                  <a:pt x="3573" y="1522"/>
                  <a:pt x="3572" y="1522"/>
                </a:cubicBezTo>
                <a:cubicBezTo>
                  <a:pt x="3571" y="1522"/>
                  <a:pt x="3570" y="1521"/>
                  <a:pt x="3568" y="1521"/>
                </a:cubicBezTo>
                <a:cubicBezTo>
                  <a:pt x="3566" y="1521"/>
                  <a:pt x="3565" y="1521"/>
                  <a:pt x="3564" y="1521"/>
                </a:cubicBezTo>
                <a:cubicBezTo>
                  <a:pt x="3563" y="1522"/>
                  <a:pt x="3562" y="1522"/>
                  <a:pt x="3561" y="1523"/>
                </a:cubicBezTo>
                <a:cubicBezTo>
                  <a:pt x="3560" y="1523"/>
                  <a:pt x="3560" y="1525"/>
                  <a:pt x="3559" y="1525"/>
                </a:cubicBezTo>
                <a:cubicBezTo>
                  <a:pt x="3557" y="1525"/>
                  <a:pt x="3556" y="1524"/>
                  <a:pt x="3554" y="1524"/>
                </a:cubicBezTo>
                <a:close/>
                <a:moveTo>
                  <a:pt x="3412" y="1502"/>
                </a:moveTo>
                <a:cubicBezTo>
                  <a:pt x="3412" y="1505"/>
                  <a:pt x="3412" y="1505"/>
                  <a:pt x="3412" y="1505"/>
                </a:cubicBezTo>
                <a:cubicBezTo>
                  <a:pt x="3420" y="1505"/>
                  <a:pt x="3420" y="1505"/>
                  <a:pt x="3420" y="1505"/>
                </a:cubicBezTo>
                <a:cubicBezTo>
                  <a:pt x="3420" y="1511"/>
                  <a:pt x="3420" y="1511"/>
                  <a:pt x="3420" y="1511"/>
                </a:cubicBezTo>
                <a:cubicBezTo>
                  <a:pt x="3422" y="1511"/>
                  <a:pt x="3423" y="1511"/>
                  <a:pt x="3425" y="1511"/>
                </a:cubicBezTo>
                <a:cubicBezTo>
                  <a:pt x="3426" y="1511"/>
                  <a:pt x="3427" y="1511"/>
                  <a:pt x="3428" y="1511"/>
                </a:cubicBezTo>
                <a:cubicBezTo>
                  <a:pt x="3430" y="1512"/>
                  <a:pt x="3430" y="1512"/>
                  <a:pt x="3430" y="1512"/>
                </a:cubicBezTo>
                <a:cubicBezTo>
                  <a:pt x="3432" y="1513"/>
                  <a:pt x="3432" y="1514"/>
                  <a:pt x="3432" y="1515"/>
                </a:cubicBezTo>
                <a:cubicBezTo>
                  <a:pt x="3433" y="1516"/>
                  <a:pt x="3434" y="1517"/>
                  <a:pt x="3435" y="1517"/>
                </a:cubicBezTo>
                <a:cubicBezTo>
                  <a:pt x="3436" y="1518"/>
                  <a:pt x="3438" y="1518"/>
                  <a:pt x="3439" y="1518"/>
                </a:cubicBezTo>
                <a:cubicBezTo>
                  <a:pt x="3442" y="1518"/>
                  <a:pt x="3443" y="1516"/>
                  <a:pt x="3446" y="1515"/>
                </a:cubicBezTo>
                <a:cubicBezTo>
                  <a:pt x="3446" y="1515"/>
                  <a:pt x="3447" y="1515"/>
                  <a:pt x="3448" y="1515"/>
                </a:cubicBezTo>
                <a:cubicBezTo>
                  <a:pt x="3450" y="1515"/>
                  <a:pt x="3451" y="1515"/>
                  <a:pt x="3453" y="1515"/>
                </a:cubicBezTo>
                <a:cubicBezTo>
                  <a:pt x="3455" y="1515"/>
                  <a:pt x="3457" y="1515"/>
                  <a:pt x="3459" y="1515"/>
                </a:cubicBezTo>
                <a:cubicBezTo>
                  <a:pt x="3461" y="1515"/>
                  <a:pt x="3463" y="1515"/>
                  <a:pt x="3464" y="1515"/>
                </a:cubicBezTo>
                <a:cubicBezTo>
                  <a:pt x="3465" y="1516"/>
                  <a:pt x="3465" y="1518"/>
                  <a:pt x="3466" y="1518"/>
                </a:cubicBezTo>
                <a:cubicBezTo>
                  <a:pt x="3467" y="1519"/>
                  <a:pt x="3467" y="1520"/>
                  <a:pt x="3468" y="1520"/>
                </a:cubicBezTo>
                <a:cubicBezTo>
                  <a:pt x="3469" y="1520"/>
                  <a:pt x="3470" y="1520"/>
                  <a:pt x="3471" y="1520"/>
                </a:cubicBezTo>
                <a:cubicBezTo>
                  <a:pt x="3473" y="1520"/>
                  <a:pt x="3474" y="1519"/>
                  <a:pt x="3476" y="1519"/>
                </a:cubicBezTo>
                <a:cubicBezTo>
                  <a:pt x="3479" y="1519"/>
                  <a:pt x="3480" y="1520"/>
                  <a:pt x="3483" y="1520"/>
                </a:cubicBezTo>
                <a:cubicBezTo>
                  <a:pt x="3485" y="1521"/>
                  <a:pt x="3486" y="1523"/>
                  <a:pt x="3488" y="1524"/>
                </a:cubicBezTo>
                <a:cubicBezTo>
                  <a:pt x="3489" y="1524"/>
                  <a:pt x="3489" y="1526"/>
                  <a:pt x="3491" y="1526"/>
                </a:cubicBezTo>
                <a:cubicBezTo>
                  <a:pt x="3492" y="1526"/>
                  <a:pt x="3493" y="1526"/>
                  <a:pt x="3494" y="1526"/>
                </a:cubicBezTo>
                <a:cubicBezTo>
                  <a:pt x="3496" y="1526"/>
                  <a:pt x="3497" y="1526"/>
                  <a:pt x="3500" y="1527"/>
                </a:cubicBezTo>
                <a:cubicBezTo>
                  <a:pt x="3500" y="1526"/>
                  <a:pt x="3500" y="1525"/>
                  <a:pt x="3500" y="1524"/>
                </a:cubicBezTo>
                <a:cubicBezTo>
                  <a:pt x="3500" y="1523"/>
                  <a:pt x="3501" y="1522"/>
                  <a:pt x="3501" y="1521"/>
                </a:cubicBezTo>
                <a:cubicBezTo>
                  <a:pt x="3502" y="1522"/>
                  <a:pt x="3503" y="1521"/>
                  <a:pt x="3504" y="1521"/>
                </a:cubicBezTo>
                <a:cubicBezTo>
                  <a:pt x="3505" y="1522"/>
                  <a:pt x="3505" y="1523"/>
                  <a:pt x="3506" y="1523"/>
                </a:cubicBezTo>
                <a:cubicBezTo>
                  <a:pt x="3507" y="1524"/>
                  <a:pt x="3508" y="1523"/>
                  <a:pt x="3509" y="1523"/>
                </a:cubicBezTo>
                <a:cubicBezTo>
                  <a:pt x="3511" y="1523"/>
                  <a:pt x="3511" y="1523"/>
                  <a:pt x="3511" y="1523"/>
                </a:cubicBezTo>
                <a:cubicBezTo>
                  <a:pt x="3513" y="1523"/>
                  <a:pt x="3514" y="1522"/>
                  <a:pt x="3515" y="1522"/>
                </a:cubicBezTo>
                <a:cubicBezTo>
                  <a:pt x="3517" y="1522"/>
                  <a:pt x="3518" y="1523"/>
                  <a:pt x="3520" y="1523"/>
                </a:cubicBezTo>
                <a:cubicBezTo>
                  <a:pt x="3521" y="1524"/>
                  <a:pt x="3522" y="1524"/>
                  <a:pt x="3523" y="1524"/>
                </a:cubicBezTo>
                <a:cubicBezTo>
                  <a:pt x="3524" y="1524"/>
                  <a:pt x="3524" y="1526"/>
                  <a:pt x="3524" y="1527"/>
                </a:cubicBezTo>
                <a:cubicBezTo>
                  <a:pt x="3526" y="1528"/>
                  <a:pt x="3528" y="1529"/>
                  <a:pt x="3530" y="1530"/>
                </a:cubicBezTo>
                <a:cubicBezTo>
                  <a:pt x="3532" y="1531"/>
                  <a:pt x="3533" y="1531"/>
                  <a:pt x="3535" y="1531"/>
                </a:cubicBezTo>
                <a:cubicBezTo>
                  <a:pt x="3538" y="1531"/>
                  <a:pt x="3538" y="1531"/>
                  <a:pt x="3538" y="1531"/>
                </a:cubicBezTo>
                <a:cubicBezTo>
                  <a:pt x="3539" y="1531"/>
                  <a:pt x="3540" y="1529"/>
                  <a:pt x="3541" y="1529"/>
                </a:cubicBezTo>
                <a:cubicBezTo>
                  <a:pt x="3540" y="1527"/>
                  <a:pt x="3539" y="1526"/>
                  <a:pt x="3538" y="1524"/>
                </a:cubicBezTo>
                <a:cubicBezTo>
                  <a:pt x="3538" y="1523"/>
                  <a:pt x="3537" y="1522"/>
                  <a:pt x="3536" y="1521"/>
                </a:cubicBezTo>
                <a:cubicBezTo>
                  <a:pt x="3535" y="1521"/>
                  <a:pt x="3534" y="1522"/>
                  <a:pt x="3533" y="1521"/>
                </a:cubicBezTo>
                <a:cubicBezTo>
                  <a:pt x="3531" y="1520"/>
                  <a:pt x="3530" y="1519"/>
                  <a:pt x="3528" y="1516"/>
                </a:cubicBezTo>
                <a:cubicBezTo>
                  <a:pt x="3508" y="1516"/>
                  <a:pt x="3508" y="1516"/>
                  <a:pt x="3508" y="1516"/>
                </a:cubicBezTo>
                <a:cubicBezTo>
                  <a:pt x="3508" y="1515"/>
                  <a:pt x="3508" y="1515"/>
                  <a:pt x="3508" y="1514"/>
                </a:cubicBezTo>
                <a:cubicBezTo>
                  <a:pt x="3509" y="1513"/>
                  <a:pt x="3509" y="1512"/>
                  <a:pt x="3509" y="1511"/>
                </a:cubicBezTo>
                <a:cubicBezTo>
                  <a:pt x="3510" y="1510"/>
                  <a:pt x="3511" y="1510"/>
                  <a:pt x="3512" y="1510"/>
                </a:cubicBezTo>
                <a:cubicBezTo>
                  <a:pt x="3514" y="1510"/>
                  <a:pt x="3516" y="1511"/>
                  <a:pt x="3517" y="1510"/>
                </a:cubicBezTo>
                <a:cubicBezTo>
                  <a:pt x="3519" y="1510"/>
                  <a:pt x="3521" y="1509"/>
                  <a:pt x="3523" y="1508"/>
                </a:cubicBezTo>
                <a:cubicBezTo>
                  <a:pt x="3521" y="1507"/>
                  <a:pt x="3519" y="1507"/>
                  <a:pt x="3517" y="1507"/>
                </a:cubicBezTo>
                <a:cubicBezTo>
                  <a:pt x="3516" y="1507"/>
                  <a:pt x="3516" y="1506"/>
                  <a:pt x="3515" y="1506"/>
                </a:cubicBezTo>
                <a:cubicBezTo>
                  <a:pt x="3514" y="1506"/>
                  <a:pt x="3513" y="1506"/>
                  <a:pt x="3512" y="1506"/>
                </a:cubicBezTo>
                <a:cubicBezTo>
                  <a:pt x="3510" y="1505"/>
                  <a:pt x="3509" y="1504"/>
                  <a:pt x="3506" y="1504"/>
                </a:cubicBezTo>
                <a:cubicBezTo>
                  <a:pt x="3504" y="1504"/>
                  <a:pt x="3503" y="1505"/>
                  <a:pt x="3501" y="1505"/>
                </a:cubicBezTo>
                <a:cubicBezTo>
                  <a:pt x="3500" y="1505"/>
                  <a:pt x="3499" y="1504"/>
                  <a:pt x="3498" y="1504"/>
                </a:cubicBezTo>
                <a:cubicBezTo>
                  <a:pt x="3495" y="1504"/>
                  <a:pt x="3493" y="1505"/>
                  <a:pt x="3490" y="1504"/>
                </a:cubicBezTo>
                <a:cubicBezTo>
                  <a:pt x="3488" y="1503"/>
                  <a:pt x="3487" y="1502"/>
                  <a:pt x="3485" y="1501"/>
                </a:cubicBezTo>
                <a:cubicBezTo>
                  <a:pt x="3483" y="1501"/>
                  <a:pt x="3481" y="1500"/>
                  <a:pt x="3479" y="1500"/>
                </a:cubicBezTo>
                <a:lnTo>
                  <a:pt x="3412" y="1502"/>
                </a:lnTo>
                <a:close/>
                <a:moveTo>
                  <a:pt x="3372" y="1483"/>
                </a:moveTo>
                <a:cubicBezTo>
                  <a:pt x="3372" y="1484"/>
                  <a:pt x="3371" y="1484"/>
                  <a:pt x="3370" y="1485"/>
                </a:cubicBezTo>
                <a:cubicBezTo>
                  <a:pt x="3370" y="1486"/>
                  <a:pt x="3371" y="1487"/>
                  <a:pt x="3370" y="1488"/>
                </a:cubicBezTo>
                <a:cubicBezTo>
                  <a:pt x="3373" y="1490"/>
                  <a:pt x="3373" y="1490"/>
                  <a:pt x="3373" y="1490"/>
                </a:cubicBezTo>
                <a:cubicBezTo>
                  <a:pt x="3373" y="1487"/>
                  <a:pt x="3373" y="1487"/>
                  <a:pt x="3373" y="1487"/>
                </a:cubicBezTo>
                <a:cubicBezTo>
                  <a:pt x="3373" y="1487"/>
                  <a:pt x="3372" y="1486"/>
                  <a:pt x="3372" y="1485"/>
                </a:cubicBezTo>
                <a:lnTo>
                  <a:pt x="3372" y="1483"/>
                </a:lnTo>
                <a:close/>
                <a:moveTo>
                  <a:pt x="3465" y="1394"/>
                </a:moveTo>
                <a:cubicBezTo>
                  <a:pt x="3462" y="1394"/>
                  <a:pt x="3462" y="1394"/>
                  <a:pt x="3462" y="1394"/>
                </a:cubicBezTo>
                <a:cubicBezTo>
                  <a:pt x="3461" y="1394"/>
                  <a:pt x="3461" y="1395"/>
                  <a:pt x="3460" y="1395"/>
                </a:cubicBezTo>
                <a:cubicBezTo>
                  <a:pt x="3460" y="1399"/>
                  <a:pt x="3461" y="1402"/>
                  <a:pt x="3459" y="1405"/>
                </a:cubicBezTo>
                <a:cubicBezTo>
                  <a:pt x="3458" y="1406"/>
                  <a:pt x="3456" y="1406"/>
                  <a:pt x="3456" y="1407"/>
                </a:cubicBezTo>
                <a:cubicBezTo>
                  <a:pt x="3456" y="1408"/>
                  <a:pt x="3455" y="1409"/>
                  <a:pt x="3455" y="1410"/>
                </a:cubicBezTo>
                <a:cubicBezTo>
                  <a:pt x="3455" y="1412"/>
                  <a:pt x="3455" y="1413"/>
                  <a:pt x="3455" y="1416"/>
                </a:cubicBezTo>
                <a:cubicBezTo>
                  <a:pt x="3455" y="1418"/>
                  <a:pt x="3455" y="1419"/>
                  <a:pt x="3455" y="1421"/>
                </a:cubicBezTo>
                <a:cubicBezTo>
                  <a:pt x="3455" y="1422"/>
                  <a:pt x="3456" y="1423"/>
                  <a:pt x="3456" y="1424"/>
                </a:cubicBezTo>
                <a:cubicBezTo>
                  <a:pt x="3457" y="1425"/>
                  <a:pt x="3458" y="1425"/>
                  <a:pt x="3459" y="1426"/>
                </a:cubicBezTo>
                <a:cubicBezTo>
                  <a:pt x="3460" y="1427"/>
                  <a:pt x="3462" y="1427"/>
                  <a:pt x="3464" y="1429"/>
                </a:cubicBezTo>
                <a:cubicBezTo>
                  <a:pt x="3465" y="1429"/>
                  <a:pt x="3465" y="1430"/>
                  <a:pt x="3466" y="1431"/>
                </a:cubicBezTo>
                <a:cubicBezTo>
                  <a:pt x="3466" y="1432"/>
                  <a:pt x="3468" y="1432"/>
                  <a:pt x="3468" y="1433"/>
                </a:cubicBezTo>
                <a:cubicBezTo>
                  <a:pt x="3469" y="1434"/>
                  <a:pt x="3468" y="1436"/>
                  <a:pt x="3468" y="1437"/>
                </a:cubicBezTo>
                <a:cubicBezTo>
                  <a:pt x="3468" y="1438"/>
                  <a:pt x="3468" y="1438"/>
                  <a:pt x="3468" y="1438"/>
                </a:cubicBezTo>
                <a:cubicBezTo>
                  <a:pt x="3468" y="1441"/>
                  <a:pt x="3468" y="1441"/>
                  <a:pt x="3468" y="1441"/>
                </a:cubicBezTo>
                <a:cubicBezTo>
                  <a:pt x="3468" y="1443"/>
                  <a:pt x="3467" y="1443"/>
                  <a:pt x="3467" y="1445"/>
                </a:cubicBezTo>
                <a:cubicBezTo>
                  <a:pt x="3467" y="1446"/>
                  <a:pt x="3467" y="1448"/>
                  <a:pt x="3468" y="1449"/>
                </a:cubicBezTo>
                <a:cubicBezTo>
                  <a:pt x="3468" y="1450"/>
                  <a:pt x="3468" y="1451"/>
                  <a:pt x="3468" y="1452"/>
                </a:cubicBezTo>
                <a:cubicBezTo>
                  <a:pt x="3469" y="1453"/>
                  <a:pt x="3469" y="1453"/>
                  <a:pt x="3470" y="1454"/>
                </a:cubicBezTo>
                <a:cubicBezTo>
                  <a:pt x="3471" y="1455"/>
                  <a:pt x="3472" y="1455"/>
                  <a:pt x="3473" y="1455"/>
                </a:cubicBezTo>
                <a:cubicBezTo>
                  <a:pt x="3475" y="1456"/>
                  <a:pt x="3476" y="1456"/>
                  <a:pt x="3478" y="1456"/>
                </a:cubicBezTo>
                <a:cubicBezTo>
                  <a:pt x="3480" y="1456"/>
                  <a:pt x="3482" y="1456"/>
                  <a:pt x="3484" y="1456"/>
                </a:cubicBezTo>
                <a:cubicBezTo>
                  <a:pt x="3485" y="1456"/>
                  <a:pt x="3486" y="1456"/>
                  <a:pt x="3487" y="1457"/>
                </a:cubicBezTo>
                <a:cubicBezTo>
                  <a:pt x="3487" y="1457"/>
                  <a:pt x="3487" y="1459"/>
                  <a:pt x="3487" y="1459"/>
                </a:cubicBezTo>
                <a:cubicBezTo>
                  <a:pt x="3489" y="1461"/>
                  <a:pt x="3490" y="1463"/>
                  <a:pt x="3492" y="1463"/>
                </a:cubicBezTo>
                <a:cubicBezTo>
                  <a:pt x="3494" y="1464"/>
                  <a:pt x="3495" y="1463"/>
                  <a:pt x="3497" y="1463"/>
                </a:cubicBezTo>
                <a:cubicBezTo>
                  <a:pt x="3499" y="1463"/>
                  <a:pt x="3500" y="1463"/>
                  <a:pt x="3502" y="1463"/>
                </a:cubicBezTo>
                <a:cubicBezTo>
                  <a:pt x="3505" y="1463"/>
                  <a:pt x="3506" y="1460"/>
                  <a:pt x="3509" y="1460"/>
                </a:cubicBezTo>
                <a:cubicBezTo>
                  <a:pt x="3510" y="1460"/>
                  <a:pt x="3512" y="1460"/>
                  <a:pt x="3513" y="1461"/>
                </a:cubicBezTo>
                <a:cubicBezTo>
                  <a:pt x="3514" y="1461"/>
                  <a:pt x="3514" y="1462"/>
                  <a:pt x="3515" y="1463"/>
                </a:cubicBezTo>
                <a:cubicBezTo>
                  <a:pt x="3516" y="1463"/>
                  <a:pt x="3516" y="1465"/>
                  <a:pt x="3517" y="1465"/>
                </a:cubicBezTo>
                <a:cubicBezTo>
                  <a:pt x="3519" y="1465"/>
                  <a:pt x="3520" y="1463"/>
                  <a:pt x="3521" y="1463"/>
                </a:cubicBezTo>
                <a:cubicBezTo>
                  <a:pt x="3524" y="1463"/>
                  <a:pt x="3526" y="1465"/>
                  <a:pt x="3528" y="1467"/>
                </a:cubicBezTo>
                <a:cubicBezTo>
                  <a:pt x="3529" y="1468"/>
                  <a:pt x="3529" y="1469"/>
                  <a:pt x="3530" y="1470"/>
                </a:cubicBezTo>
                <a:cubicBezTo>
                  <a:pt x="3531" y="1470"/>
                  <a:pt x="3532" y="1470"/>
                  <a:pt x="3533" y="1470"/>
                </a:cubicBezTo>
                <a:cubicBezTo>
                  <a:pt x="3534" y="1471"/>
                  <a:pt x="3535" y="1470"/>
                  <a:pt x="3537" y="1470"/>
                </a:cubicBezTo>
                <a:cubicBezTo>
                  <a:pt x="3541" y="1470"/>
                  <a:pt x="3541" y="1470"/>
                  <a:pt x="3541" y="1470"/>
                </a:cubicBezTo>
                <a:cubicBezTo>
                  <a:pt x="3541" y="1470"/>
                  <a:pt x="3542" y="1470"/>
                  <a:pt x="3542" y="1470"/>
                </a:cubicBezTo>
                <a:cubicBezTo>
                  <a:pt x="3542" y="1465"/>
                  <a:pt x="3542" y="1465"/>
                  <a:pt x="3542" y="1465"/>
                </a:cubicBezTo>
                <a:cubicBezTo>
                  <a:pt x="3543" y="1464"/>
                  <a:pt x="3542" y="1462"/>
                  <a:pt x="3543" y="1462"/>
                </a:cubicBezTo>
                <a:cubicBezTo>
                  <a:pt x="3544" y="1461"/>
                  <a:pt x="3545" y="1461"/>
                  <a:pt x="3545" y="1461"/>
                </a:cubicBezTo>
                <a:cubicBezTo>
                  <a:pt x="3546" y="1460"/>
                  <a:pt x="3547" y="1460"/>
                  <a:pt x="3548" y="1459"/>
                </a:cubicBezTo>
                <a:cubicBezTo>
                  <a:pt x="3549" y="1459"/>
                  <a:pt x="3550" y="1457"/>
                  <a:pt x="3550" y="1455"/>
                </a:cubicBezTo>
                <a:cubicBezTo>
                  <a:pt x="3550" y="1454"/>
                  <a:pt x="3550" y="1453"/>
                  <a:pt x="3549" y="1452"/>
                </a:cubicBezTo>
                <a:cubicBezTo>
                  <a:pt x="3549" y="1450"/>
                  <a:pt x="3548" y="1450"/>
                  <a:pt x="3547" y="1449"/>
                </a:cubicBezTo>
                <a:cubicBezTo>
                  <a:pt x="3547" y="1448"/>
                  <a:pt x="3546" y="1447"/>
                  <a:pt x="3546" y="1446"/>
                </a:cubicBezTo>
                <a:cubicBezTo>
                  <a:pt x="3546" y="1444"/>
                  <a:pt x="3548" y="1444"/>
                  <a:pt x="3548" y="1443"/>
                </a:cubicBezTo>
                <a:cubicBezTo>
                  <a:pt x="3548" y="1442"/>
                  <a:pt x="3550" y="1442"/>
                  <a:pt x="3551" y="1441"/>
                </a:cubicBezTo>
                <a:cubicBezTo>
                  <a:pt x="3551" y="1440"/>
                  <a:pt x="3551" y="1439"/>
                  <a:pt x="3552" y="1438"/>
                </a:cubicBezTo>
                <a:cubicBezTo>
                  <a:pt x="3553" y="1437"/>
                  <a:pt x="3554" y="1437"/>
                  <a:pt x="3554" y="1435"/>
                </a:cubicBezTo>
                <a:cubicBezTo>
                  <a:pt x="3555" y="1432"/>
                  <a:pt x="3555" y="1430"/>
                  <a:pt x="3556" y="1427"/>
                </a:cubicBezTo>
                <a:cubicBezTo>
                  <a:pt x="3564" y="1427"/>
                  <a:pt x="3564" y="1427"/>
                  <a:pt x="3564" y="1427"/>
                </a:cubicBezTo>
                <a:cubicBezTo>
                  <a:pt x="3564" y="1414"/>
                  <a:pt x="3564" y="1414"/>
                  <a:pt x="3564" y="1414"/>
                </a:cubicBezTo>
                <a:cubicBezTo>
                  <a:pt x="3567" y="1414"/>
                  <a:pt x="3569" y="1414"/>
                  <a:pt x="3572" y="1414"/>
                </a:cubicBezTo>
                <a:cubicBezTo>
                  <a:pt x="3573" y="1414"/>
                  <a:pt x="3574" y="1413"/>
                  <a:pt x="3575" y="1413"/>
                </a:cubicBezTo>
                <a:cubicBezTo>
                  <a:pt x="3577" y="1413"/>
                  <a:pt x="3577" y="1412"/>
                  <a:pt x="3578" y="1410"/>
                </a:cubicBezTo>
                <a:cubicBezTo>
                  <a:pt x="3579" y="1410"/>
                  <a:pt x="3579" y="1409"/>
                  <a:pt x="3579" y="1408"/>
                </a:cubicBezTo>
                <a:cubicBezTo>
                  <a:pt x="3578" y="1407"/>
                  <a:pt x="3579" y="1405"/>
                  <a:pt x="3577" y="1405"/>
                </a:cubicBezTo>
                <a:cubicBezTo>
                  <a:pt x="3576" y="1405"/>
                  <a:pt x="3575" y="1405"/>
                  <a:pt x="3574" y="1405"/>
                </a:cubicBezTo>
                <a:cubicBezTo>
                  <a:pt x="3573" y="1405"/>
                  <a:pt x="3572" y="1405"/>
                  <a:pt x="3572" y="1405"/>
                </a:cubicBezTo>
                <a:cubicBezTo>
                  <a:pt x="3570" y="1405"/>
                  <a:pt x="3568" y="1405"/>
                  <a:pt x="3566" y="1405"/>
                </a:cubicBezTo>
                <a:cubicBezTo>
                  <a:pt x="3566" y="1403"/>
                  <a:pt x="3565" y="1402"/>
                  <a:pt x="3565" y="1401"/>
                </a:cubicBezTo>
                <a:cubicBezTo>
                  <a:pt x="3565" y="1399"/>
                  <a:pt x="3566" y="1399"/>
                  <a:pt x="3566" y="1398"/>
                </a:cubicBezTo>
                <a:cubicBezTo>
                  <a:pt x="3566" y="1394"/>
                  <a:pt x="3566" y="1394"/>
                  <a:pt x="3566" y="1394"/>
                </a:cubicBezTo>
                <a:cubicBezTo>
                  <a:pt x="3566" y="1393"/>
                  <a:pt x="3567" y="1391"/>
                  <a:pt x="3566" y="1390"/>
                </a:cubicBezTo>
                <a:cubicBezTo>
                  <a:pt x="3566" y="1389"/>
                  <a:pt x="3565" y="1388"/>
                  <a:pt x="3565" y="1388"/>
                </a:cubicBezTo>
                <a:cubicBezTo>
                  <a:pt x="3564" y="1386"/>
                  <a:pt x="3563" y="1385"/>
                  <a:pt x="3563" y="1382"/>
                </a:cubicBezTo>
                <a:cubicBezTo>
                  <a:pt x="3563" y="1369"/>
                  <a:pt x="3563" y="1369"/>
                  <a:pt x="3563" y="1369"/>
                </a:cubicBezTo>
                <a:cubicBezTo>
                  <a:pt x="3566" y="1369"/>
                  <a:pt x="3567" y="1369"/>
                  <a:pt x="3570" y="1369"/>
                </a:cubicBezTo>
                <a:cubicBezTo>
                  <a:pt x="3571" y="1369"/>
                  <a:pt x="3572" y="1369"/>
                  <a:pt x="3573" y="1369"/>
                </a:cubicBezTo>
                <a:cubicBezTo>
                  <a:pt x="3573" y="1368"/>
                  <a:pt x="3573" y="1367"/>
                  <a:pt x="3573" y="1366"/>
                </a:cubicBezTo>
                <a:cubicBezTo>
                  <a:pt x="3573" y="1365"/>
                  <a:pt x="3572" y="1364"/>
                  <a:pt x="3573" y="1363"/>
                </a:cubicBezTo>
                <a:cubicBezTo>
                  <a:pt x="3573" y="1362"/>
                  <a:pt x="3574" y="1362"/>
                  <a:pt x="3575" y="1361"/>
                </a:cubicBezTo>
                <a:cubicBezTo>
                  <a:pt x="3575" y="1360"/>
                  <a:pt x="3577" y="1361"/>
                  <a:pt x="3577" y="1361"/>
                </a:cubicBezTo>
                <a:cubicBezTo>
                  <a:pt x="3579" y="1360"/>
                  <a:pt x="3579" y="1359"/>
                  <a:pt x="3580" y="1358"/>
                </a:cubicBezTo>
                <a:cubicBezTo>
                  <a:pt x="3582" y="1357"/>
                  <a:pt x="3583" y="1357"/>
                  <a:pt x="3585" y="1356"/>
                </a:cubicBezTo>
                <a:cubicBezTo>
                  <a:pt x="3585" y="1354"/>
                  <a:pt x="3585" y="1352"/>
                  <a:pt x="3583" y="1351"/>
                </a:cubicBezTo>
                <a:cubicBezTo>
                  <a:pt x="3582" y="1350"/>
                  <a:pt x="3580" y="1350"/>
                  <a:pt x="3578" y="1350"/>
                </a:cubicBezTo>
                <a:cubicBezTo>
                  <a:pt x="3576" y="1350"/>
                  <a:pt x="3575" y="1350"/>
                  <a:pt x="3573" y="1350"/>
                </a:cubicBezTo>
                <a:cubicBezTo>
                  <a:pt x="3572" y="1350"/>
                  <a:pt x="3571" y="1350"/>
                  <a:pt x="3570" y="1350"/>
                </a:cubicBezTo>
                <a:cubicBezTo>
                  <a:pt x="3568" y="1349"/>
                  <a:pt x="3568" y="1348"/>
                  <a:pt x="3567" y="1348"/>
                </a:cubicBezTo>
                <a:cubicBezTo>
                  <a:pt x="3566" y="1347"/>
                  <a:pt x="3565" y="1347"/>
                  <a:pt x="3564" y="1346"/>
                </a:cubicBezTo>
                <a:cubicBezTo>
                  <a:pt x="3564" y="1346"/>
                  <a:pt x="3565" y="1345"/>
                  <a:pt x="3564" y="1344"/>
                </a:cubicBezTo>
                <a:cubicBezTo>
                  <a:pt x="3564" y="1343"/>
                  <a:pt x="3565" y="1342"/>
                  <a:pt x="3564" y="1341"/>
                </a:cubicBezTo>
                <a:cubicBezTo>
                  <a:pt x="3564" y="1340"/>
                  <a:pt x="3562" y="1340"/>
                  <a:pt x="3562" y="1339"/>
                </a:cubicBezTo>
                <a:cubicBezTo>
                  <a:pt x="3561" y="1337"/>
                  <a:pt x="3561" y="1335"/>
                  <a:pt x="3559" y="1334"/>
                </a:cubicBezTo>
                <a:cubicBezTo>
                  <a:pt x="3558" y="1334"/>
                  <a:pt x="3557" y="1334"/>
                  <a:pt x="3557" y="1333"/>
                </a:cubicBezTo>
                <a:cubicBezTo>
                  <a:pt x="3556" y="1333"/>
                  <a:pt x="3555" y="1333"/>
                  <a:pt x="3554" y="1333"/>
                </a:cubicBezTo>
                <a:cubicBezTo>
                  <a:pt x="3554" y="1334"/>
                  <a:pt x="3554" y="1335"/>
                  <a:pt x="3553" y="1335"/>
                </a:cubicBezTo>
                <a:cubicBezTo>
                  <a:pt x="3553" y="1336"/>
                  <a:pt x="3552" y="1337"/>
                  <a:pt x="3551" y="1338"/>
                </a:cubicBezTo>
                <a:cubicBezTo>
                  <a:pt x="3550" y="1339"/>
                  <a:pt x="3550" y="1340"/>
                  <a:pt x="3549" y="1341"/>
                </a:cubicBezTo>
                <a:cubicBezTo>
                  <a:pt x="3547" y="1341"/>
                  <a:pt x="3545" y="1341"/>
                  <a:pt x="3543" y="1342"/>
                </a:cubicBezTo>
                <a:cubicBezTo>
                  <a:pt x="3542" y="1342"/>
                  <a:pt x="3542" y="1343"/>
                  <a:pt x="3541" y="1344"/>
                </a:cubicBezTo>
                <a:cubicBezTo>
                  <a:pt x="3540" y="1345"/>
                  <a:pt x="3539" y="1346"/>
                  <a:pt x="3538" y="1347"/>
                </a:cubicBezTo>
                <a:cubicBezTo>
                  <a:pt x="3538" y="1348"/>
                  <a:pt x="3537" y="1349"/>
                  <a:pt x="3536" y="1350"/>
                </a:cubicBezTo>
                <a:cubicBezTo>
                  <a:pt x="3536" y="1350"/>
                  <a:pt x="3536" y="1351"/>
                  <a:pt x="3536" y="1352"/>
                </a:cubicBezTo>
                <a:cubicBezTo>
                  <a:pt x="3535" y="1353"/>
                  <a:pt x="3535" y="1354"/>
                  <a:pt x="3534" y="1355"/>
                </a:cubicBezTo>
                <a:cubicBezTo>
                  <a:pt x="3534" y="1356"/>
                  <a:pt x="3533" y="1357"/>
                  <a:pt x="3532" y="1358"/>
                </a:cubicBezTo>
                <a:cubicBezTo>
                  <a:pt x="3531" y="1358"/>
                  <a:pt x="3530" y="1359"/>
                  <a:pt x="3530" y="1360"/>
                </a:cubicBezTo>
                <a:cubicBezTo>
                  <a:pt x="3529" y="1361"/>
                  <a:pt x="3529" y="1362"/>
                  <a:pt x="3528" y="1363"/>
                </a:cubicBezTo>
                <a:cubicBezTo>
                  <a:pt x="3527" y="1363"/>
                  <a:pt x="3526" y="1364"/>
                  <a:pt x="3525" y="1364"/>
                </a:cubicBezTo>
                <a:cubicBezTo>
                  <a:pt x="3522" y="1365"/>
                  <a:pt x="3520" y="1364"/>
                  <a:pt x="3517" y="1365"/>
                </a:cubicBezTo>
                <a:cubicBezTo>
                  <a:pt x="3515" y="1366"/>
                  <a:pt x="3515" y="1367"/>
                  <a:pt x="3514" y="1368"/>
                </a:cubicBezTo>
                <a:cubicBezTo>
                  <a:pt x="3513" y="1369"/>
                  <a:pt x="3512" y="1369"/>
                  <a:pt x="3511" y="1370"/>
                </a:cubicBezTo>
                <a:cubicBezTo>
                  <a:pt x="3511" y="1371"/>
                  <a:pt x="3510" y="1372"/>
                  <a:pt x="3509" y="1373"/>
                </a:cubicBezTo>
                <a:cubicBezTo>
                  <a:pt x="3509" y="1374"/>
                  <a:pt x="3509" y="1375"/>
                  <a:pt x="3509" y="1376"/>
                </a:cubicBezTo>
                <a:cubicBezTo>
                  <a:pt x="3508" y="1376"/>
                  <a:pt x="3507" y="1376"/>
                  <a:pt x="3506" y="1377"/>
                </a:cubicBezTo>
                <a:cubicBezTo>
                  <a:pt x="3505" y="1378"/>
                  <a:pt x="3505" y="1378"/>
                  <a:pt x="3504" y="1379"/>
                </a:cubicBezTo>
                <a:cubicBezTo>
                  <a:pt x="3503" y="1380"/>
                  <a:pt x="3502" y="1380"/>
                  <a:pt x="3501" y="1381"/>
                </a:cubicBezTo>
                <a:cubicBezTo>
                  <a:pt x="3500" y="1382"/>
                  <a:pt x="3500" y="1383"/>
                  <a:pt x="3499" y="1384"/>
                </a:cubicBezTo>
                <a:cubicBezTo>
                  <a:pt x="3498" y="1384"/>
                  <a:pt x="3497" y="1385"/>
                  <a:pt x="3496" y="1385"/>
                </a:cubicBezTo>
                <a:cubicBezTo>
                  <a:pt x="3495" y="1385"/>
                  <a:pt x="3494" y="1386"/>
                  <a:pt x="3493" y="1386"/>
                </a:cubicBezTo>
                <a:cubicBezTo>
                  <a:pt x="3491" y="1386"/>
                  <a:pt x="3490" y="1386"/>
                  <a:pt x="3488" y="1386"/>
                </a:cubicBezTo>
                <a:cubicBezTo>
                  <a:pt x="3488" y="1399"/>
                  <a:pt x="3488" y="1399"/>
                  <a:pt x="3488" y="1399"/>
                </a:cubicBezTo>
                <a:cubicBezTo>
                  <a:pt x="3486" y="1399"/>
                  <a:pt x="3485" y="1398"/>
                  <a:pt x="3483" y="1399"/>
                </a:cubicBezTo>
                <a:cubicBezTo>
                  <a:pt x="3482" y="1399"/>
                  <a:pt x="3482" y="1400"/>
                  <a:pt x="3481" y="1400"/>
                </a:cubicBezTo>
                <a:cubicBezTo>
                  <a:pt x="3479" y="1400"/>
                  <a:pt x="3478" y="1400"/>
                  <a:pt x="3477" y="1400"/>
                </a:cubicBezTo>
                <a:cubicBezTo>
                  <a:pt x="3475" y="1400"/>
                  <a:pt x="3475" y="1400"/>
                  <a:pt x="3473" y="1400"/>
                </a:cubicBezTo>
                <a:cubicBezTo>
                  <a:pt x="3470" y="1400"/>
                  <a:pt x="3469" y="1397"/>
                  <a:pt x="3468" y="1395"/>
                </a:cubicBezTo>
                <a:lnTo>
                  <a:pt x="3465" y="1394"/>
                </a:lnTo>
                <a:close/>
                <a:moveTo>
                  <a:pt x="3327" y="1433"/>
                </a:moveTo>
                <a:cubicBezTo>
                  <a:pt x="3327" y="1435"/>
                  <a:pt x="3327" y="1436"/>
                  <a:pt x="3327" y="1438"/>
                </a:cubicBezTo>
                <a:cubicBezTo>
                  <a:pt x="3328" y="1440"/>
                  <a:pt x="3329" y="1441"/>
                  <a:pt x="3331" y="1443"/>
                </a:cubicBezTo>
                <a:cubicBezTo>
                  <a:pt x="3332" y="1445"/>
                  <a:pt x="3333" y="1446"/>
                  <a:pt x="3334" y="1448"/>
                </a:cubicBezTo>
                <a:cubicBezTo>
                  <a:pt x="3336" y="1450"/>
                  <a:pt x="3337" y="1452"/>
                  <a:pt x="3339" y="1453"/>
                </a:cubicBezTo>
                <a:cubicBezTo>
                  <a:pt x="3340" y="1454"/>
                  <a:pt x="3340" y="1455"/>
                  <a:pt x="3341" y="1456"/>
                </a:cubicBezTo>
                <a:cubicBezTo>
                  <a:pt x="3342" y="1456"/>
                  <a:pt x="3343" y="1456"/>
                  <a:pt x="3344" y="1457"/>
                </a:cubicBezTo>
                <a:cubicBezTo>
                  <a:pt x="3344" y="1458"/>
                  <a:pt x="3345" y="1458"/>
                  <a:pt x="3346" y="1459"/>
                </a:cubicBezTo>
                <a:cubicBezTo>
                  <a:pt x="3346" y="1460"/>
                  <a:pt x="3346" y="1461"/>
                  <a:pt x="3346" y="1462"/>
                </a:cubicBezTo>
                <a:cubicBezTo>
                  <a:pt x="3347" y="1463"/>
                  <a:pt x="3348" y="1464"/>
                  <a:pt x="3348" y="1465"/>
                </a:cubicBezTo>
                <a:cubicBezTo>
                  <a:pt x="3349" y="1465"/>
                  <a:pt x="3350" y="1464"/>
                  <a:pt x="3351" y="1465"/>
                </a:cubicBezTo>
                <a:cubicBezTo>
                  <a:pt x="3351" y="1454"/>
                  <a:pt x="3351" y="1454"/>
                  <a:pt x="3351" y="1454"/>
                </a:cubicBezTo>
                <a:cubicBezTo>
                  <a:pt x="3350" y="1454"/>
                  <a:pt x="3349" y="1453"/>
                  <a:pt x="3348" y="1453"/>
                </a:cubicBezTo>
                <a:cubicBezTo>
                  <a:pt x="3347" y="1452"/>
                  <a:pt x="3347" y="1451"/>
                  <a:pt x="3346" y="1450"/>
                </a:cubicBezTo>
                <a:cubicBezTo>
                  <a:pt x="3345" y="1450"/>
                  <a:pt x="3344" y="1450"/>
                  <a:pt x="3343" y="1450"/>
                </a:cubicBezTo>
                <a:cubicBezTo>
                  <a:pt x="3342" y="1449"/>
                  <a:pt x="3341" y="1450"/>
                  <a:pt x="3340" y="1450"/>
                </a:cubicBezTo>
                <a:cubicBezTo>
                  <a:pt x="3338" y="1449"/>
                  <a:pt x="3338" y="1448"/>
                  <a:pt x="3337" y="1447"/>
                </a:cubicBezTo>
                <a:cubicBezTo>
                  <a:pt x="3336" y="1446"/>
                  <a:pt x="3335" y="1445"/>
                  <a:pt x="3335" y="1444"/>
                </a:cubicBezTo>
                <a:cubicBezTo>
                  <a:pt x="3335" y="1444"/>
                  <a:pt x="3335" y="1443"/>
                  <a:pt x="3334" y="1442"/>
                </a:cubicBezTo>
                <a:cubicBezTo>
                  <a:pt x="3334" y="1440"/>
                  <a:pt x="3334" y="1438"/>
                  <a:pt x="3334" y="1437"/>
                </a:cubicBezTo>
                <a:cubicBezTo>
                  <a:pt x="3334" y="1435"/>
                  <a:pt x="3335" y="1433"/>
                  <a:pt x="3334" y="1431"/>
                </a:cubicBezTo>
                <a:cubicBezTo>
                  <a:pt x="3333" y="1429"/>
                  <a:pt x="3331" y="1429"/>
                  <a:pt x="3329" y="1429"/>
                </a:cubicBezTo>
                <a:cubicBezTo>
                  <a:pt x="3327" y="1431"/>
                  <a:pt x="3327" y="1431"/>
                  <a:pt x="3327" y="1431"/>
                </a:cubicBezTo>
                <a:cubicBezTo>
                  <a:pt x="3328" y="1432"/>
                  <a:pt x="3327" y="1431"/>
                  <a:pt x="3327" y="1433"/>
                </a:cubicBezTo>
                <a:close/>
                <a:moveTo>
                  <a:pt x="3306" y="1404"/>
                </a:moveTo>
                <a:cubicBezTo>
                  <a:pt x="3308" y="1406"/>
                  <a:pt x="3309" y="1408"/>
                  <a:pt x="3311" y="1410"/>
                </a:cubicBezTo>
                <a:cubicBezTo>
                  <a:pt x="3312" y="1411"/>
                  <a:pt x="3313" y="1411"/>
                  <a:pt x="3314" y="1412"/>
                </a:cubicBezTo>
                <a:cubicBezTo>
                  <a:pt x="3315" y="1413"/>
                  <a:pt x="3316" y="1413"/>
                  <a:pt x="3317" y="1414"/>
                </a:cubicBezTo>
                <a:cubicBezTo>
                  <a:pt x="3318" y="1416"/>
                  <a:pt x="3318" y="1417"/>
                  <a:pt x="3319" y="1418"/>
                </a:cubicBezTo>
                <a:cubicBezTo>
                  <a:pt x="3319" y="1418"/>
                  <a:pt x="3319" y="1417"/>
                  <a:pt x="3319" y="1417"/>
                </a:cubicBezTo>
                <a:cubicBezTo>
                  <a:pt x="3319" y="1414"/>
                  <a:pt x="3319" y="1414"/>
                  <a:pt x="3319" y="1414"/>
                </a:cubicBezTo>
                <a:cubicBezTo>
                  <a:pt x="3319" y="1412"/>
                  <a:pt x="3319" y="1411"/>
                  <a:pt x="3318" y="1409"/>
                </a:cubicBezTo>
                <a:cubicBezTo>
                  <a:pt x="3318" y="1408"/>
                  <a:pt x="3316" y="1408"/>
                  <a:pt x="3316" y="1407"/>
                </a:cubicBezTo>
                <a:cubicBezTo>
                  <a:pt x="3314" y="1405"/>
                  <a:pt x="3313" y="1403"/>
                  <a:pt x="3311" y="1402"/>
                </a:cubicBezTo>
                <a:cubicBezTo>
                  <a:pt x="3310" y="1401"/>
                  <a:pt x="3309" y="1402"/>
                  <a:pt x="3308" y="1401"/>
                </a:cubicBezTo>
                <a:cubicBezTo>
                  <a:pt x="3308" y="1402"/>
                  <a:pt x="3307" y="1403"/>
                  <a:pt x="3307" y="1404"/>
                </a:cubicBezTo>
                <a:cubicBezTo>
                  <a:pt x="3307" y="1405"/>
                  <a:pt x="3307" y="1405"/>
                  <a:pt x="3307" y="1406"/>
                </a:cubicBezTo>
                <a:lnTo>
                  <a:pt x="3306" y="1404"/>
                </a:lnTo>
                <a:close/>
                <a:moveTo>
                  <a:pt x="3297" y="1387"/>
                </a:moveTo>
                <a:cubicBezTo>
                  <a:pt x="3297" y="1386"/>
                  <a:pt x="3296" y="1385"/>
                  <a:pt x="3296" y="1384"/>
                </a:cubicBezTo>
                <a:cubicBezTo>
                  <a:pt x="3293" y="1382"/>
                  <a:pt x="3293" y="1382"/>
                  <a:pt x="3293" y="1382"/>
                </a:cubicBezTo>
                <a:cubicBezTo>
                  <a:pt x="3293" y="1383"/>
                  <a:pt x="3293" y="1384"/>
                  <a:pt x="3293" y="1385"/>
                </a:cubicBezTo>
                <a:cubicBezTo>
                  <a:pt x="3293" y="1386"/>
                  <a:pt x="3294" y="1387"/>
                  <a:pt x="3294" y="1388"/>
                </a:cubicBezTo>
                <a:cubicBezTo>
                  <a:pt x="3294" y="1388"/>
                  <a:pt x="3294" y="1389"/>
                  <a:pt x="3295" y="1390"/>
                </a:cubicBezTo>
                <a:cubicBezTo>
                  <a:pt x="3295" y="1391"/>
                  <a:pt x="3295" y="1392"/>
                  <a:pt x="3295" y="1393"/>
                </a:cubicBezTo>
                <a:cubicBezTo>
                  <a:pt x="3297" y="1394"/>
                  <a:pt x="3299" y="1393"/>
                  <a:pt x="3301" y="1393"/>
                </a:cubicBezTo>
                <a:cubicBezTo>
                  <a:pt x="3301" y="1391"/>
                  <a:pt x="3301" y="1391"/>
                  <a:pt x="3301" y="1391"/>
                </a:cubicBezTo>
                <a:cubicBezTo>
                  <a:pt x="3299" y="1390"/>
                  <a:pt x="3297" y="1389"/>
                  <a:pt x="3297" y="1387"/>
                </a:cubicBezTo>
                <a:close/>
                <a:moveTo>
                  <a:pt x="3301" y="1357"/>
                </a:moveTo>
                <a:cubicBezTo>
                  <a:pt x="3300" y="1357"/>
                  <a:pt x="3299" y="1357"/>
                  <a:pt x="3299" y="1357"/>
                </a:cubicBezTo>
                <a:cubicBezTo>
                  <a:pt x="3297" y="1357"/>
                  <a:pt x="3297" y="1355"/>
                  <a:pt x="3296" y="1355"/>
                </a:cubicBezTo>
                <a:cubicBezTo>
                  <a:pt x="3295" y="1355"/>
                  <a:pt x="3294" y="1355"/>
                  <a:pt x="3293" y="1354"/>
                </a:cubicBezTo>
                <a:cubicBezTo>
                  <a:pt x="3291" y="1353"/>
                  <a:pt x="3291" y="1351"/>
                  <a:pt x="3288" y="1350"/>
                </a:cubicBezTo>
                <a:cubicBezTo>
                  <a:pt x="3287" y="1350"/>
                  <a:pt x="3287" y="1349"/>
                  <a:pt x="3286" y="1349"/>
                </a:cubicBezTo>
                <a:cubicBezTo>
                  <a:pt x="3284" y="1349"/>
                  <a:pt x="3284" y="1350"/>
                  <a:pt x="3283" y="1350"/>
                </a:cubicBezTo>
                <a:cubicBezTo>
                  <a:pt x="3283" y="1351"/>
                  <a:pt x="3283" y="1352"/>
                  <a:pt x="3283" y="1353"/>
                </a:cubicBezTo>
                <a:cubicBezTo>
                  <a:pt x="3284" y="1355"/>
                  <a:pt x="3285" y="1356"/>
                  <a:pt x="3286" y="1358"/>
                </a:cubicBezTo>
                <a:cubicBezTo>
                  <a:pt x="3286" y="1359"/>
                  <a:pt x="3287" y="1360"/>
                  <a:pt x="3288" y="1361"/>
                </a:cubicBezTo>
                <a:cubicBezTo>
                  <a:pt x="3289" y="1362"/>
                  <a:pt x="3290" y="1363"/>
                  <a:pt x="3291" y="1364"/>
                </a:cubicBezTo>
                <a:cubicBezTo>
                  <a:pt x="3292" y="1365"/>
                  <a:pt x="3292" y="1366"/>
                  <a:pt x="3293" y="1367"/>
                </a:cubicBezTo>
                <a:cubicBezTo>
                  <a:pt x="3294" y="1368"/>
                  <a:pt x="3295" y="1369"/>
                  <a:pt x="3296" y="1369"/>
                </a:cubicBezTo>
                <a:cubicBezTo>
                  <a:pt x="3298" y="1370"/>
                  <a:pt x="3299" y="1370"/>
                  <a:pt x="3301" y="1371"/>
                </a:cubicBezTo>
                <a:cubicBezTo>
                  <a:pt x="3303" y="1372"/>
                  <a:pt x="3303" y="1373"/>
                  <a:pt x="3304" y="1374"/>
                </a:cubicBezTo>
                <a:cubicBezTo>
                  <a:pt x="3305" y="1375"/>
                  <a:pt x="3305" y="1375"/>
                  <a:pt x="3306" y="1376"/>
                </a:cubicBezTo>
                <a:cubicBezTo>
                  <a:pt x="3307" y="1377"/>
                  <a:pt x="3308" y="1378"/>
                  <a:pt x="3308" y="1379"/>
                </a:cubicBezTo>
                <a:cubicBezTo>
                  <a:pt x="3309" y="1381"/>
                  <a:pt x="3310" y="1382"/>
                  <a:pt x="3310" y="1384"/>
                </a:cubicBezTo>
                <a:cubicBezTo>
                  <a:pt x="3311" y="1385"/>
                  <a:pt x="3311" y="1387"/>
                  <a:pt x="3312" y="1388"/>
                </a:cubicBezTo>
                <a:cubicBezTo>
                  <a:pt x="3312" y="1388"/>
                  <a:pt x="3312" y="1390"/>
                  <a:pt x="3313" y="1390"/>
                </a:cubicBezTo>
                <a:cubicBezTo>
                  <a:pt x="3314" y="1390"/>
                  <a:pt x="3315" y="1391"/>
                  <a:pt x="3316" y="1391"/>
                </a:cubicBezTo>
                <a:cubicBezTo>
                  <a:pt x="3316" y="1391"/>
                  <a:pt x="3317" y="1391"/>
                  <a:pt x="3318" y="1391"/>
                </a:cubicBezTo>
                <a:cubicBezTo>
                  <a:pt x="3319" y="1391"/>
                  <a:pt x="3320" y="1391"/>
                  <a:pt x="3321" y="1391"/>
                </a:cubicBezTo>
                <a:cubicBezTo>
                  <a:pt x="3323" y="1392"/>
                  <a:pt x="3324" y="1394"/>
                  <a:pt x="3325" y="1396"/>
                </a:cubicBezTo>
                <a:cubicBezTo>
                  <a:pt x="3326" y="1398"/>
                  <a:pt x="3326" y="1399"/>
                  <a:pt x="3327" y="1401"/>
                </a:cubicBezTo>
                <a:cubicBezTo>
                  <a:pt x="3327" y="1403"/>
                  <a:pt x="3327" y="1405"/>
                  <a:pt x="3327" y="1406"/>
                </a:cubicBezTo>
                <a:cubicBezTo>
                  <a:pt x="3327" y="1409"/>
                  <a:pt x="3327" y="1409"/>
                  <a:pt x="3327" y="1409"/>
                </a:cubicBezTo>
                <a:cubicBezTo>
                  <a:pt x="3327" y="1410"/>
                  <a:pt x="3328" y="1411"/>
                  <a:pt x="3329" y="1412"/>
                </a:cubicBezTo>
                <a:cubicBezTo>
                  <a:pt x="3330" y="1414"/>
                  <a:pt x="3332" y="1415"/>
                  <a:pt x="3334" y="1416"/>
                </a:cubicBezTo>
                <a:cubicBezTo>
                  <a:pt x="3336" y="1418"/>
                  <a:pt x="3337" y="1419"/>
                  <a:pt x="3339" y="1421"/>
                </a:cubicBezTo>
                <a:cubicBezTo>
                  <a:pt x="3340" y="1421"/>
                  <a:pt x="3341" y="1422"/>
                  <a:pt x="3342" y="1423"/>
                </a:cubicBezTo>
                <a:cubicBezTo>
                  <a:pt x="3343" y="1425"/>
                  <a:pt x="3344" y="1426"/>
                  <a:pt x="3346" y="1428"/>
                </a:cubicBezTo>
                <a:cubicBezTo>
                  <a:pt x="3347" y="1430"/>
                  <a:pt x="3349" y="1431"/>
                  <a:pt x="3350" y="1433"/>
                </a:cubicBezTo>
                <a:cubicBezTo>
                  <a:pt x="3351" y="1435"/>
                  <a:pt x="3352" y="1436"/>
                  <a:pt x="3353" y="1438"/>
                </a:cubicBezTo>
                <a:cubicBezTo>
                  <a:pt x="3353" y="1441"/>
                  <a:pt x="3353" y="1442"/>
                  <a:pt x="3353" y="1444"/>
                </a:cubicBezTo>
                <a:cubicBezTo>
                  <a:pt x="3354" y="1445"/>
                  <a:pt x="3354" y="1446"/>
                  <a:pt x="3355" y="1447"/>
                </a:cubicBezTo>
                <a:cubicBezTo>
                  <a:pt x="3356" y="1449"/>
                  <a:pt x="3356" y="1450"/>
                  <a:pt x="3357" y="1452"/>
                </a:cubicBezTo>
                <a:cubicBezTo>
                  <a:pt x="3358" y="1453"/>
                  <a:pt x="3359" y="1454"/>
                  <a:pt x="3360" y="1455"/>
                </a:cubicBezTo>
                <a:cubicBezTo>
                  <a:pt x="3361" y="1456"/>
                  <a:pt x="3362" y="1457"/>
                  <a:pt x="3363" y="1458"/>
                </a:cubicBezTo>
                <a:cubicBezTo>
                  <a:pt x="3363" y="1459"/>
                  <a:pt x="3364" y="1460"/>
                  <a:pt x="3365" y="1461"/>
                </a:cubicBezTo>
                <a:cubicBezTo>
                  <a:pt x="3366" y="1461"/>
                  <a:pt x="3366" y="1462"/>
                  <a:pt x="3367" y="1463"/>
                </a:cubicBezTo>
                <a:cubicBezTo>
                  <a:pt x="3369" y="1465"/>
                  <a:pt x="3371" y="1466"/>
                  <a:pt x="3373" y="1468"/>
                </a:cubicBezTo>
                <a:cubicBezTo>
                  <a:pt x="3375" y="1469"/>
                  <a:pt x="3376" y="1471"/>
                  <a:pt x="3378" y="1473"/>
                </a:cubicBezTo>
                <a:cubicBezTo>
                  <a:pt x="3378" y="1474"/>
                  <a:pt x="3379" y="1475"/>
                  <a:pt x="3380" y="1476"/>
                </a:cubicBezTo>
                <a:cubicBezTo>
                  <a:pt x="3381" y="1476"/>
                  <a:pt x="3381" y="1477"/>
                  <a:pt x="3382" y="1478"/>
                </a:cubicBezTo>
                <a:cubicBezTo>
                  <a:pt x="3383" y="1480"/>
                  <a:pt x="3385" y="1481"/>
                  <a:pt x="3387" y="1483"/>
                </a:cubicBezTo>
                <a:cubicBezTo>
                  <a:pt x="3389" y="1484"/>
                  <a:pt x="3390" y="1486"/>
                  <a:pt x="3392" y="1487"/>
                </a:cubicBezTo>
                <a:cubicBezTo>
                  <a:pt x="3393" y="1488"/>
                  <a:pt x="3394" y="1488"/>
                  <a:pt x="3395" y="1489"/>
                </a:cubicBezTo>
                <a:cubicBezTo>
                  <a:pt x="3395" y="1490"/>
                  <a:pt x="3395" y="1491"/>
                  <a:pt x="3395" y="1492"/>
                </a:cubicBezTo>
                <a:cubicBezTo>
                  <a:pt x="3396" y="1492"/>
                  <a:pt x="3397" y="1491"/>
                  <a:pt x="3398" y="1491"/>
                </a:cubicBezTo>
                <a:cubicBezTo>
                  <a:pt x="3399" y="1491"/>
                  <a:pt x="3400" y="1490"/>
                  <a:pt x="3400" y="1490"/>
                </a:cubicBezTo>
                <a:cubicBezTo>
                  <a:pt x="3403" y="1490"/>
                  <a:pt x="3404" y="1490"/>
                  <a:pt x="3406" y="1490"/>
                </a:cubicBezTo>
                <a:cubicBezTo>
                  <a:pt x="3408" y="1490"/>
                  <a:pt x="3410" y="1490"/>
                  <a:pt x="3412" y="1490"/>
                </a:cubicBezTo>
                <a:cubicBezTo>
                  <a:pt x="3413" y="1490"/>
                  <a:pt x="3414" y="1489"/>
                  <a:pt x="3414" y="1487"/>
                </a:cubicBezTo>
                <a:cubicBezTo>
                  <a:pt x="3415" y="1486"/>
                  <a:pt x="3416" y="1486"/>
                  <a:pt x="3416" y="1485"/>
                </a:cubicBezTo>
                <a:cubicBezTo>
                  <a:pt x="3416" y="1482"/>
                  <a:pt x="3416" y="1482"/>
                  <a:pt x="3416" y="1482"/>
                </a:cubicBezTo>
                <a:cubicBezTo>
                  <a:pt x="3416" y="1479"/>
                  <a:pt x="3416" y="1477"/>
                  <a:pt x="3416" y="1474"/>
                </a:cubicBezTo>
                <a:cubicBezTo>
                  <a:pt x="3416" y="1473"/>
                  <a:pt x="3417" y="1473"/>
                  <a:pt x="3417" y="1472"/>
                </a:cubicBezTo>
                <a:cubicBezTo>
                  <a:pt x="3417" y="1470"/>
                  <a:pt x="3417" y="1468"/>
                  <a:pt x="3417" y="1467"/>
                </a:cubicBezTo>
                <a:cubicBezTo>
                  <a:pt x="3417" y="1464"/>
                  <a:pt x="3417" y="1464"/>
                  <a:pt x="3417" y="1464"/>
                </a:cubicBezTo>
                <a:cubicBezTo>
                  <a:pt x="3417" y="1463"/>
                  <a:pt x="3418" y="1462"/>
                  <a:pt x="3419" y="1461"/>
                </a:cubicBezTo>
                <a:cubicBezTo>
                  <a:pt x="3419" y="1460"/>
                  <a:pt x="3420" y="1459"/>
                  <a:pt x="3422" y="1459"/>
                </a:cubicBezTo>
                <a:cubicBezTo>
                  <a:pt x="3423" y="1459"/>
                  <a:pt x="3424" y="1459"/>
                  <a:pt x="3426" y="1459"/>
                </a:cubicBezTo>
                <a:cubicBezTo>
                  <a:pt x="3427" y="1459"/>
                  <a:pt x="3427" y="1461"/>
                  <a:pt x="3429" y="1461"/>
                </a:cubicBezTo>
                <a:cubicBezTo>
                  <a:pt x="3430" y="1461"/>
                  <a:pt x="3430" y="1459"/>
                  <a:pt x="3431" y="1459"/>
                </a:cubicBezTo>
                <a:cubicBezTo>
                  <a:pt x="3431" y="1458"/>
                  <a:pt x="3431" y="1457"/>
                  <a:pt x="3431" y="1456"/>
                </a:cubicBezTo>
                <a:cubicBezTo>
                  <a:pt x="3431" y="1455"/>
                  <a:pt x="3430" y="1454"/>
                  <a:pt x="3429" y="1453"/>
                </a:cubicBezTo>
                <a:cubicBezTo>
                  <a:pt x="3428" y="1452"/>
                  <a:pt x="3428" y="1451"/>
                  <a:pt x="3427" y="1450"/>
                </a:cubicBezTo>
                <a:cubicBezTo>
                  <a:pt x="3426" y="1450"/>
                  <a:pt x="3425" y="1450"/>
                  <a:pt x="3424" y="1450"/>
                </a:cubicBezTo>
                <a:cubicBezTo>
                  <a:pt x="3423" y="1450"/>
                  <a:pt x="3422" y="1449"/>
                  <a:pt x="3421" y="1449"/>
                </a:cubicBezTo>
                <a:cubicBezTo>
                  <a:pt x="3422" y="1448"/>
                  <a:pt x="3421" y="1447"/>
                  <a:pt x="3421" y="1446"/>
                </a:cubicBezTo>
                <a:cubicBezTo>
                  <a:pt x="3422" y="1445"/>
                  <a:pt x="3423" y="1445"/>
                  <a:pt x="3424" y="1444"/>
                </a:cubicBezTo>
                <a:cubicBezTo>
                  <a:pt x="3423" y="1443"/>
                  <a:pt x="3423" y="1442"/>
                  <a:pt x="3423" y="1441"/>
                </a:cubicBezTo>
                <a:cubicBezTo>
                  <a:pt x="3422" y="1441"/>
                  <a:pt x="3421" y="1440"/>
                  <a:pt x="3420" y="1440"/>
                </a:cubicBezTo>
                <a:cubicBezTo>
                  <a:pt x="3419" y="1439"/>
                  <a:pt x="3418" y="1439"/>
                  <a:pt x="3417" y="1439"/>
                </a:cubicBezTo>
                <a:cubicBezTo>
                  <a:pt x="3416" y="1439"/>
                  <a:pt x="3415" y="1438"/>
                  <a:pt x="3414" y="1438"/>
                </a:cubicBezTo>
                <a:cubicBezTo>
                  <a:pt x="3413" y="1438"/>
                  <a:pt x="3412" y="1439"/>
                  <a:pt x="3411" y="1439"/>
                </a:cubicBezTo>
                <a:cubicBezTo>
                  <a:pt x="3410" y="1439"/>
                  <a:pt x="3409" y="1439"/>
                  <a:pt x="3408" y="1440"/>
                </a:cubicBezTo>
                <a:cubicBezTo>
                  <a:pt x="3408" y="1440"/>
                  <a:pt x="3408" y="1442"/>
                  <a:pt x="3408" y="1442"/>
                </a:cubicBezTo>
                <a:cubicBezTo>
                  <a:pt x="3407" y="1443"/>
                  <a:pt x="3407" y="1444"/>
                  <a:pt x="3407" y="1445"/>
                </a:cubicBezTo>
                <a:cubicBezTo>
                  <a:pt x="3400" y="1445"/>
                  <a:pt x="3400" y="1445"/>
                  <a:pt x="3400" y="1445"/>
                </a:cubicBezTo>
                <a:cubicBezTo>
                  <a:pt x="3400" y="1443"/>
                  <a:pt x="3399" y="1442"/>
                  <a:pt x="3399" y="1440"/>
                </a:cubicBezTo>
                <a:cubicBezTo>
                  <a:pt x="3399" y="1438"/>
                  <a:pt x="3400" y="1437"/>
                  <a:pt x="3400" y="1435"/>
                </a:cubicBezTo>
                <a:cubicBezTo>
                  <a:pt x="3399" y="1434"/>
                  <a:pt x="3399" y="1433"/>
                  <a:pt x="3398" y="1433"/>
                </a:cubicBezTo>
                <a:cubicBezTo>
                  <a:pt x="3395" y="1433"/>
                  <a:pt x="3395" y="1433"/>
                  <a:pt x="3395" y="1433"/>
                </a:cubicBezTo>
                <a:cubicBezTo>
                  <a:pt x="3393" y="1432"/>
                  <a:pt x="3391" y="1433"/>
                  <a:pt x="3389" y="1433"/>
                </a:cubicBezTo>
                <a:cubicBezTo>
                  <a:pt x="3388" y="1432"/>
                  <a:pt x="3388" y="1431"/>
                  <a:pt x="3387" y="1431"/>
                </a:cubicBezTo>
                <a:cubicBezTo>
                  <a:pt x="3386" y="1430"/>
                  <a:pt x="3385" y="1429"/>
                  <a:pt x="3384" y="1429"/>
                </a:cubicBezTo>
                <a:cubicBezTo>
                  <a:pt x="3383" y="1428"/>
                  <a:pt x="3382" y="1428"/>
                  <a:pt x="3381" y="1427"/>
                </a:cubicBezTo>
                <a:cubicBezTo>
                  <a:pt x="3380" y="1427"/>
                  <a:pt x="3380" y="1425"/>
                  <a:pt x="3380" y="1424"/>
                </a:cubicBezTo>
                <a:cubicBezTo>
                  <a:pt x="3380" y="1411"/>
                  <a:pt x="3380" y="1411"/>
                  <a:pt x="3380" y="1411"/>
                </a:cubicBezTo>
                <a:cubicBezTo>
                  <a:pt x="3377" y="1411"/>
                  <a:pt x="3376" y="1412"/>
                  <a:pt x="3373" y="1411"/>
                </a:cubicBezTo>
                <a:cubicBezTo>
                  <a:pt x="3372" y="1411"/>
                  <a:pt x="3371" y="1411"/>
                  <a:pt x="3370" y="1411"/>
                </a:cubicBezTo>
                <a:cubicBezTo>
                  <a:pt x="3369" y="1411"/>
                  <a:pt x="3369" y="1409"/>
                  <a:pt x="3368" y="1408"/>
                </a:cubicBezTo>
                <a:cubicBezTo>
                  <a:pt x="3367" y="1408"/>
                  <a:pt x="3366" y="1408"/>
                  <a:pt x="3365" y="1406"/>
                </a:cubicBezTo>
                <a:cubicBezTo>
                  <a:pt x="3365" y="1406"/>
                  <a:pt x="3365" y="1405"/>
                  <a:pt x="3365" y="1404"/>
                </a:cubicBezTo>
                <a:cubicBezTo>
                  <a:pt x="3364" y="1403"/>
                  <a:pt x="3363" y="1402"/>
                  <a:pt x="3363" y="1401"/>
                </a:cubicBezTo>
                <a:cubicBezTo>
                  <a:pt x="3363" y="1400"/>
                  <a:pt x="3363" y="1399"/>
                  <a:pt x="3363" y="1399"/>
                </a:cubicBezTo>
                <a:cubicBezTo>
                  <a:pt x="3363" y="1398"/>
                  <a:pt x="3363" y="1397"/>
                  <a:pt x="3363" y="1396"/>
                </a:cubicBezTo>
                <a:cubicBezTo>
                  <a:pt x="3363" y="1395"/>
                  <a:pt x="3362" y="1395"/>
                  <a:pt x="3361" y="1393"/>
                </a:cubicBezTo>
                <a:cubicBezTo>
                  <a:pt x="3360" y="1394"/>
                  <a:pt x="3360" y="1395"/>
                  <a:pt x="3359" y="1395"/>
                </a:cubicBezTo>
                <a:cubicBezTo>
                  <a:pt x="3356" y="1395"/>
                  <a:pt x="3356" y="1395"/>
                  <a:pt x="3356" y="1395"/>
                </a:cubicBezTo>
                <a:cubicBezTo>
                  <a:pt x="3354" y="1395"/>
                  <a:pt x="3353" y="1395"/>
                  <a:pt x="3351" y="1394"/>
                </a:cubicBezTo>
                <a:cubicBezTo>
                  <a:pt x="3350" y="1394"/>
                  <a:pt x="3349" y="1393"/>
                  <a:pt x="3348" y="1392"/>
                </a:cubicBezTo>
                <a:cubicBezTo>
                  <a:pt x="3346" y="1391"/>
                  <a:pt x="3346" y="1391"/>
                  <a:pt x="3345" y="1390"/>
                </a:cubicBezTo>
                <a:cubicBezTo>
                  <a:pt x="3344" y="1389"/>
                  <a:pt x="3345" y="1388"/>
                  <a:pt x="3344" y="1387"/>
                </a:cubicBezTo>
                <a:cubicBezTo>
                  <a:pt x="3344" y="1386"/>
                  <a:pt x="3342" y="1387"/>
                  <a:pt x="3342" y="1386"/>
                </a:cubicBezTo>
                <a:cubicBezTo>
                  <a:pt x="3341" y="1385"/>
                  <a:pt x="3341" y="1384"/>
                  <a:pt x="3340" y="1384"/>
                </a:cubicBezTo>
                <a:cubicBezTo>
                  <a:pt x="3339" y="1383"/>
                  <a:pt x="3339" y="1382"/>
                  <a:pt x="3338" y="1381"/>
                </a:cubicBezTo>
                <a:cubicBezTo>
                  <a:pt x="3337" y="1380"/>
                  <a:pt x="3336" y="1380"/>
                  <a:pt x="3335" y="1379"/>
                </a:cubicBezTo>
                <a:cubicBezTo>
                  <a:pt x="3334" y="1378"/>
                  <a:pt x="3334" y="1377"/>
                  <a:pt x="3333" y="1376"/>
                </a:cubicBezTo>
                <a:cubicBezTo>
                  <a:pt x="3331" y="1376"/>
                  <a:pt x="3330" y="1375"/>
                  <a:pt x="3329" y="1374"/>
                </a:cubicBezTo>
                <a:cubicBezTo>
                  <a:pt x="3329" y="1374"/>
                  <a:pt x="3329" y="1372"/>
                  <a:pt x="3328" y="1372"/>
                </a:cubicBezTo>
                <a:cubicBezTo>
                  <a:pt x="3326" y="1371"/>
                  <a:pt x="3325" y="1371"/>
                  <a:pt x="3323" y="1370"/>
                </a:cubicBezTo>
                <a:cubicBezTo>
                  <a:pt x="3322" y="1370"/>
                  <a:pt x="3321" y="1370"/>
                  <a:pt x="3320" y="1369"/>
                </a:cubicBezTo>
                <a:cubicBezTo>
                  <a:pt x="3320" y="1369"/>
                  <a:pt x="3320" y="1367"/>
                  <a:pt x="3319" y="1367"/>
                </a:cubicBezTo>
                <a:cubicBezTo>
                  <a:pt x="3319" y="1366"/>
                  <a:pt x="3320" y="1365"/>
                  <a:pt x="3319" y="1364"/>
                </a:cubicBezTo>
                <a:cubicBezTo>
                  <a:pt x="3319" y="1363"/>
                  <a:pt x="3318" y="1364"/>
                  <a:pt x="3317" y="1363"/>
                </a:cubicBezTo>
                <a:cubicBezTo>
                  <a:pt x="3316" y="1362"/>
                  <a:pt x="3315" y="1361"/>
                  <a:pt x="3314" y="1360"/>
                </a:cubicBezTo>
                <a:cubicBezTo>
                  <a:pt x="3313" y="1358"/>
                  <a:pt x="3312" y="1357"/>
                  <a:pt x="3311" y="1354"/>
                </a:cubicBezTo>
                <a:cubicBezTo>
                  <a:pt x="3308" y="1354"/>
                  <a:pt x="3304" y="1357"/>
                  <a:pt x="3301" y="1357"/>
                </a:cubicBezTo>
                <a:close/>
                <a:moveTo>
                  <a:pt x="3639" y="1312"/>
                </a:moveTo>
                <a:cubicBezTo>
                  <a:pt x="3637" y="1312"/>
                  <a:pt x="3635" y="1312"/>
                  <a:pt x="3634" y="1312"/>
                </a:cubicBezTo>
                <a:cubicBezTo>
                  <a:pt x="3633" y="1313"/>
                  <a:pt x="3632" y="1313"/>
                  <a:pt x="3631" y="1313"/>
                </a:cubicBezTo>
                <a:cubicBezTo>
                  <a:pt x="3630" y="1314"/>
                  <a:pt x="3632" y="1315"/>
                  <a:pt x="3631" y="1316"/>
                </a:cubicBezTo>
                <a:cubicBezTo>
                  <a:pt x="3630" y="1316"/>
                  <a:pt x="3629" y="1317"/>
                  <a:pt x="3628" y="1317"/>
                </a:cubicBezTo>
                <a:cubicBezTo>
                  <a:pt x="3628" y="1317"/>
                  <a:pt x="3627" y="1317"/>
                  <a:pt x="3626" y="1317"/>
                </a:cubicBezTo>
                <a:cubicBezTo>
                  <a:pt x="3625" y="1317"/>
                  <a:pt x="3624" y="1317"/>
                  <a:pt x="3623" y="1317"/>
                </a:cubicBezTo>
                <a:cubicBezTo>
                  <a:pt x="3622" y="1317"/>
                  <a:pt x="3621" y="1318"/>
                  <a:pt x="3621" y="1318"/>
                </a:cubicBezTo>
                <a:cubicBezTo>
                  <a:pt x="3619" y="1319"/>
                  <a:pt x="3619" y="1320"/>
                  <a:pt x="3619" y="1321"/>
                </a:cubicBezTo>
                <a:cubicBezTo>
                  <a:pt x="3618" y="1322"/>
                  <a:pt x="3617" y="1322"/>
                  <a:pt x="3617" y="1323"/>
                </a:cubicBezTo>
                <a:cubicBezTo>
                  <a:pt x="3617" y="1337"/>
                  <a:pt x="3617" y="1337"/>
                  <a:pt x="3617" y="1337"/>
                </a:cubicBezTo>
                <a:cubicBezTo>
                  <a:pt x="3620" y="1339"/>
                  <a:pt x="3620" y="1339"/>
                  <a:pt x="3620" y="1339"/>
                </a:cubicBezTo>
                <a:cubicBezTo>
                  <a:pt x="3620" y="1337"/>
                  <a:pt x="3622" y="1337"/>
                  <a:pt x="3622" y="1336"/>
                </a:cubicBezTo>
                <a:cubicBezTo>
                  <a:pt x="3622" y="1333"/>
                  <a:pt x="3622" y="1333"/>
                  <a:pt x="3622" y="1333"/>
                </a:cubicBezTo>
                <a:cubicBezTo>
                  <a:pt x="3622" y="1331"/>
                  <a:pt x="3622" y="1331"/>
                  <a:pt x="3622" y="1331"/>
                </a:cubicBezTo>
                <a:cubicBezTo>
                  <a:pt x="3622" y="1330"/>
                  <a:pt x="3621" y="1329"/>
                  <a:pt x="3622" y="1328"/>
                </a:cubicBezTo>
                <a:cubicBezTo>
                  <a:pt x="3622" y="1327"/>
                  <a:pt x="3624" y="1328"/>
                  <a:pt x="3624" y="1327"/>
                </a:cubicBezTo>
                <a:cubicBezTo>
                  <a:pt x="3625" y="1327"/>
                  <a:pt x="3626" y="1326"/>
                  <a:pt x="3627" y="1326"/>
                </a:cubicBezTo>
                <a:cubicBezTo>
                  <a:pt x="3629" y="1325"/>
                  <a:pt x="3630" y="1325"/>
                  <a:pt x="3633" y="1325"/>
                </a:cubicBezTo>
                <a:cubicBezTo>
                  <a:pt x="3636" y="1325"/>
                  <a:pt x="3638" y="1325"/>
                  <a:pt x="3641" y="1326"/>
                </a:cubicBezTo>
                <a:cubicBezTo>
                  <a:pt x="3641" y="1331"/>
                  <a:pt x="3641" y="1331"/>
                  <a:pt x="3641" y="1331"/>
                </a:cubicBezTo>
                <a:cubicBezTo>
                  <a:pt x="3641" y="1333"/>
                  <a:pt x="3640" y="1334"/>
                  <a:pt x="3641" y="1336"/>
                </a:cubicBezTo>
                <a:cubicBezTo>
                  <a:pt x="3641" y="1337"/>
                  <a:pt x="3641" y="1338"/>
                  <a:pt x="3642" y="1339"/>
                </a:cubicBezTo>
                <a:cubicBezTo>
                  <a:pt x="3643" y="1339"/>
                  <a:pt x="3644" y="1339"/>
                  <a:pt x="3645" y="1340"/>
                </a:cubicBezTo>
                <a:cubicBezTo>
                  <a:pt x="3645" y="1340"/>
                  <a:pt x="3646" y="1340"/>
                  <a:pt x="3647" y="1340"/>
                </a:cubicBezTo>
                <a:cubicBezTo>
                  <a:pt x="3648" y="1340"/>
                  <a:pt x="3649" y="1341"/>
                  <a:pt x="3650" y="1342"/>
                </a:cubicBezTo>
                <a:cubicBezTo>
                  <a:pt x="3651" y="1343"/>
                  <a:pt x="3652" y="1343"/>
                  <a:pt x="3653" y="1344"/>
                </a:cubicBezTo>
                <a:cubicBezTo>
                  <a:pt x="3654" y="1344"/>
                  <a:pt x="3656" y="1343"/>
                  <a:pt x="3656" y="1344"/>
                </a:cubicBezTo>
                <a:cubicBezTo>
                  <a:pt x="3657" y="1345"/>
                  <a:pt x="3658" y="1346"/>
                  <a:pt x="3658" y="1346"/>
                </a:cubicBezTo>
                <a:cubicBezTo>
                  <a:pt x="3659" y="1347"/>
                  <a:pt x="3658" y="1348"/>
                  <a:pt x="3658" y="1349"/>
                </a:cubicBezTo>
                <a:cubicBezTo>
                  <a:pt x="3659" y="1350"/>
                  <a:pt x="3660" y="1349"/>
                  <a:pt x="3661" y="1349"/>
                </a:cubicBezTo>
                <a:cubicBezTo>
                  <a:pt x="3662" y="1350"/>
                  <a:pt x="3662" y="1350"/>
                  <a:pt x="3664" y="1351"/>
                </a:cubicBezTo>
                <a:cubicBezTo>
                  <a:pt x="3666" y="1350"/>
                  <a:pt x="3666" y="1350"/>
                  <a:pt x="3666" y="1350"/>
                </a:cubicBezTo>
                <a:cubicBezTo>
                  <a:pt x="3666" y="1345"/>
                  <a:pt x="3666" y="1345"/>
                  <a:pt x="3666" y="1345"/>
                </a:cubicBezTo>
                <a:cubicBezTo>
                  <a:pt x="3666" y="1344"/>
                  <a:pt x="3666" y="1343"/>
                  <a:pt x="3666" y="1343"/>
                </a:cubicBezTo>
                <a:cubicBezTo>
                  <a:pt x="3665" y="1342"/>
                  <a:pt x="3663" y="1342"/>
                  <a:pt x="3663" y="1341"/>
                </a:cubicBezTo>
                <a:cubicBezTo>
                  <a:pt x="3663" y="1340"/>
                  <a:pt x="3663" y="1339"/>
                  <a:pt x="3663" y="1339"/>
                </a:cubicBezTo>
                <a:cubicBezTo>
                  <a:pt x="3662" y="1337"/>
                  <a:pt x="3662" y="1335"/>
                  <a:pt x="3662" y="1333"/>
                </a:cubicBezTo>
                <a:cubicBezTo>
                  <a:pt x="3663" y="1333"/>
                  <a:pt x="3663" y="1331"/>
                  <a:pt x="3664" y="1331"/>
                </a:cubicBezTo>
                <a:cubicBezTo>
                  <a:pt x="3666" y="1331"/>
                  <a:pt x="3666" y="1333"/>
                  <a:pt x="3668" y="1333"/>
                </a:cubicBezTo>
                <a:cubicBezTo>
                  <a:pt x="3668" y="1333"/>
                  <a:pt x="3669" y="1333"/>
                  <a:pt x="3670" y="1333"/>
                </a:cubicBezTo>
                <a:cubicBezTo>
                  <a:pt x="3671" y="1334"/>
                  <a:pt x="3672" y="1333"/>
                  <a:pt x="3673" y="1333"/>
                </a:cubicBezTo>
                <a:cubicBezTo>
                  <a:pt x="3675" y="1331"/>
                  <a:pt x="3675" y="1331"/>
                  <a:pt x="3675" y="1331"/>
                </a:cubicBezTo>
                <a:cubicBezTo>
                  <a:pt x="3672" y="1326"/>
                  <a:pt x="3672" y="1326"/>
                  <a:pt x="3672" y="1326"/>
                </a:cubicBezTo>
                <a:cubicBezTo>
                  <a:pt x="3672" y="1306"/>
                  <a:pt x="3672" y="1306"/>
                  <a:pt x="3672" y="1306"/>
                </a:cubicBezTo>
                <a:cubicBezTo>
                  <a:pt x="3672" y="1305"/>
                  <a:pt x="3672" y="1304"/>
                  <a:pt x="3671" y="1303"/>
                </a:cubicBezTo>
                <a:cubicBezTo>
                  <a:pt x="3671" y="1302"/>
                  <a:pt x="3671" y="1302"/>
                  <a:pt x="3670" y="1301"/>
                </a:cubicBezTo>
                <a:cubicBezTo>
                  <a:pt x="3669" y="1299"/>
                  <a:pt x="3668" y="1297"/>
                  <a:pt x="3666" y="1297"/>
                </a:cubicBezTo>
                <a:cubicBezTo>
                  <a:pt x="3664" y="1297"/>
                  <a:pt x="3663" y="1299"/>
                  <a:pt x="3663" y="1300"/>
                </a:cubicBezTo>
                <a:cubicBezTo>
                  <a:pt x="3662" y="1303"/>
                  <a:pt x="3662" y="1303"/>
                  <a:pt x="3662" y="1303"/>
                </a:cubicBezTo>
                <a:cubicBezTo>
                  <a:pt x="3661" y="1303"/>
                  <a:pt x="3661" y="1305"/>
                  <a:pt x="3661" y="1305"/>
                </a:cubicBezTo>
                <a:cubicBezTo>
                  <a:pt x="3660" y="1307"/>
                  <a:pt x="3658" y="1307"/>
                  <a:pt x="3656" y="1308"/>
                </a:cubicBezTo>
                <a:cubicBezTo>
                  <a:pt x="3655" y="1308"/>
                  <a:pt x="3654" y="1307"/>
                  <a:pt x="3653" y="1307"/>
                </a:cubicBezTo>
                <a:cubicBezTo>
                  <a:pt x="3652" y="1307"/>
                  <a:pt x="3652" y="1309"/>
                  <a:pt x="3651" y="1309"/>
                </a:cubicBezTo>
                <a:cubicBezTo>
                  <a:pt x="3649" y="1310"/>
                  <a:pt x="3649" y="1311"/>
                  <a:pt x="3648" y="1312"/>
                </a:cubicBezTo>
                <a:cubicBezTo>
                  <a:pt x="3648" y="1312"/>
                  <a:pt x="3648" y="1314"/>
                  <a:pt x="3647" y="1314"/>
                </a:cubicBezTo>
                <a:cubicBezTo>
                  <a:pt x="3646" y="1316"/>
                  <a:pt x="3644" y="1316"/>
                  <a:pt x="3642" y="1316"/>
                </a:cubicBezTo>
                <a:cubicBezTo>
                  <a:pt x="3641" y="1316"/>
                  <a:pt x="3640" y="1316"/>
                  <a:pt x="3639" y="1316"/>
                </a:cubicBezTo>
                <a:cubicBezTo>
                  <a:pt x="3638" y="1316"/>
                  <a:pt x="3640" y="1312"/>
                  <a:pt x="3639" y="1312"/>
                </a:cubicBezTo>
                <a:close/>
                <a:moveTo>
                  <a:pt x="3600" y="1251"/>
                </a:moveTo>
                <a:cubicBezTo>
                  <a:pt x="3600" y="1253"/>
                  <a:pt x="3600" y="1254"/>
                  <a:pt x="3600" y="1255"/>
                </a:cubicBezTo>
                <a:cubicBezTo>
                  <a:pt x="3600" y="1257"/>
                  <a:pt x="3600" y="1259"/>
                  <a:pt x="3602" y="1260"/>
                </a:cubicBezTo>
                <a:cubicBezTo>
                  <a:pt x="3603" y="1260"/>
                  <a:pt x="3603" y="1261"/>
                  <a:pt x="3604" y="1262"/>
                </a:cubicBezTo>
                <a:cubicBezTo>
                  <a:pt x="3605" y="1262"/>
                  <a:pt x="3606" y="1262"/>
                  <a:pt x="3607" y="1262"/>
                </a:cubicBezTo>
                <a:cubicBezTo>
                  <a:pt x="3609" y="1262"/>
                  <a:pt x="3610" y="1262"/>
                  <a:pt x="3611" y="1262"/>
                </a:cubicBezTo>
                <a:cubicBezTo>
                  <a:pt x="3611" y="1265"/>
                  <a:pt x="3611" y="1266"/>
                  <a:pt x="3611" y="1269"/>
                </a:cubicBezTo>
                <a:cubicBezTo>
                  <a:pt x="3612" y="1270"/>
                  <a:pt x="3612" y="1271"/>
                  <a:pt x="3613" y="1272"/>
                </a:cubicBezTo>
                <a:cubicBezTo>
                  <a:pt x="3613" y="1274"/>
                  <a:pt x="3614" y="1276"/>
                  <a:pt x="3614" y="1278"/>
                </a:cubicBezTo>
                <a:cubicBezTo>
                  <a:pt x="3614" y="1280"/>
                  <a:pt x="3613" y="1281"/>
                  <a:pt x="3613" y="1282"/>
                </a:cubicBezTo>
                <a:cubicBezTo>
                  <a:pt x="3613" y="1283"/>
                  <a:pt x="3612" y="1284"/>
                  <a:pt x="3613" y="1285"/>
                </a:cubicBezTo>
                <a:cubicBezTo>
                  <a:pt x="3613" y="1285"/>
                  <a:pt x="3613" y="1286"/>
                  <a:pt x="3613" y="1286"/>
                </a:cubicBezTo>
                <a:cubicBezTo>
                  <a:pt x="3613" y="1287"/>
                  <a:pt x="3615" y="1288"/>
                  <a:pt x="3615" y="1288"/>
                </a:cubicBezTo>
                <a:cubicBezTo>
                  <a:pt x="3616" y="1289"/>
                  <a:pt x="3617" y="1290"/>
                  <a:pt x="3618" y="1290"/>
                </a:cubicBezTo>
                <a:cubicBezTo>
                  <a:pt x="3619" y="1291"/>
                  <a:pt x="3619" y="1291"/>
                  <a:pt x="3621" y="1292"/>
                </a:cubicBezTo>
                <a:cubicBezTo>
                  <a:pt x="3622" y="1292"/>
                  <a:pt x="3624" y="1291"/>
                  <a:pt x="3626" y="1291"/>
                </a:cubicBezTo>
                <a:cubicBezTo>
                  <a:pt x="3625" y="1292"/>
                  <a:pt x="3624" y="1292"/>
                  <a:pt x="3624" y="1294"/>
                </a:cubicBezTo>
                <a:cubicBezTo>
                  <a:pt x="3624" y="1294"/>
                  <a:pt x="3624" y="1295"/>
                  <a:pt x="3624" y="1296"/>
                </a:cubicBezTo>
                <a:cubicBezTo>
                  <a:pt x="3624" y="1297"/>
                  <a:pt x="3622" y="1298"/>
                  <a:pt x="3622" y="1299"/>
                </a:cubicBezTo>
                <a:cubicBezTo>
                  <a:pt x="3622" y="1300"/>
                  <a:pt x="3623" y="1301"/>
                  <a:pt x="3623" y="1301"/>
                </a:cubicBezTo>
                <a:cubicBezTo>
                  <a:pt x="3624" y="1302"/>
                  <a:pt x="3625" y="1302"/>
                  <a:pt x="3626" y="1303"/>
                </a:cubicBezTo>
                <a:cubicBezTo>
                  <a:pt x="3627" y="1303"/>
                  <a:pt x="3627" y="1304"/>
                  <a:pt x="3628" y="1304"/>
                </a:cubicBezTo>
                <a:cubicBezTo>
                  <a:pt x="3629" y="1304"/>
                  <a:pt x="3630" y="1304"/>
                  <a:pt x="3631" y="1304"/>
                </a:cubicBezTo>
                <a:cubicBezTo>
                  <a:pt x="3632" y="1304"/>
                  <a:pt x="3633" y="1304"/>
                  <a:pt x="3634" y="1304"/>
                </a:cubicBezTo>
                <a:cubicBezTo>
                  <a:pt x="3634" y="1304"/>
                  <a:pt x="3633" y="1302"/>
                  <a:pt x="3634" y="1301"/>
                </a:cubicBezTo>
                <a:cubicBezTo>
                  <a:pt x="3634" y="1301"/>
                  <a:pt x="3635" y="1301"/>
                  <a:pt x="3636" y="1301"/>
                </a:cubicBezTo>
                <a:cubicBezTo>
                  <a:pt x="3638" y="1300"/>
                  <a:pt x="3639" y="1301"/>
                  <a:pt x="3641" y="1301"/>
                </a:cubicBezTo>
                <a:cubicBezTo>
                  <a:pt x="3641" y="1293"/>
                  <a:pt x="3641" y="1293"/>
                  <a:pt x="3641" y="1293"/>
                </a:cubicBezTo>
                <a:cubicBezTo>
                  <a:pt x="3641" y="1291"/>
                  <a:pt x="3639" y="1289"/>
                  <a:pt x="3637" y="1288"/>
                </a:cubicBezTo>
                <a:cubicBezTo>
                  <a:pt x="3637" y="1288"/>
                  <a:pt x="3635" y="1288"/>
                  <a:pt x="3635" y="1288"/>
                </a:cubicBezTo>
                <a:cubicBezTo>
                  <a:pt x="3634" y="1287"/>
                  <a:pt x="3633" y="1287"/>
                  <a:pt x="3632" y="1286"/>
                </a:cubicBezTo>
                <a:cubicBezTo>
                  <a:pt x="3632" y="1285"/>
                  <a:pt x="3632" y="1284"/>
                  <a:pt x="3632" y="1283"/>
                </a:cubicBezTo>
                <a:cubicBezTo>
                  <a:pt x="3631" y="1282"/>
                  <a:pt x="3632" y="1281"/>
                  <a:pt x="3632" y="1280"/>
                </a:cubicBezTo>
                <a:cubicBezTo>
                  <a:pt x="3631" y="1279"/>
                  <a:pt x="3630" y="1279"/>
                  <a:pt x="3629" y="1279"/>
                </a:cubicBezTo>
                <a:cubicBezTo>
                  <a:pt x="3628" y="1278"/>
                  <a:pt x="3627" y="1278"/>
                  <a:pt x="3626" y="1277"/>
                </a:cubicBezTo>
                <a:cubicBezTo>
                  <a:pt x="3626" y="1277"/>
                  <a:pt x="3624" y="1277"/>
                  <a:pt x="3624" y="1277"/>
                </a:cubicBezTo>
                <a:cubicBezTo>
                  <a:pt x="3623" y="1276"/>
                  <a:pt x="3623" y="1275"/>
                  <a:pt x="3622" y="1274"/>
                </a:cubicBezTo>
                <a:cubicBezTo>
                  <a:pt x="3622" y="1273"/>
                  <a:pt x="3621" y="1272"/>
                  <a:pt x="3621" y="1271"/>
                </a:cubicBezTo>
                <a:cubicBezTo>
                  <a:pt x="3621" y="1270"/>
                  <a:pt x="3621" y="1268"/>
                  <a:pt x="3621" y="1266"/>
                </a:cubicBezTo>
                <a:cubicBezTo>
                  <a:pt x="3621" y="1265"/>
                  <a:pt x="3620" y="1264"/>
                  <a:pt x="3619" y="1263"/>
                </a:cubicBezTo>
                <a:cubicBezTo>
                  <a:pt x="3618" y="1262"/>
                  <a:pt x="3617" y="1260"/>
                  <a:pt x="3615" y="1259"/>
                </a:cubicBezTo>
                <a:cubicBezTo>
                  <a:pt x="3613" y="1258"/>
                  <a:pt x="3611" y="1258"/>
                  <a:pt x="3609" y="1256"/>
                </a:cubicBezTo>
                <a:cubicBezTo>
                  <a:pt x="3608" y="1256"/>
                  <a:pt x="3608" y="1254"/>
                  <a:pt x="3607" y="1254"/>
                </a:cubicBezTo>
                <a:cubicBezTo>
                  <a:pt x="3606" y="1253"/>
                  <a:pt x="3606" y="1252"/>
                  <a:pt x="3605" y="1252"/>
                </a:cubicBezTo>
                <a:cubicBezTo>
                  <a:pt x="3604" y="1251"/>
                  <a:pt x="3601" y="1251"/>
                  <a:pt x="3600" y="1251"/>
                </a:cubicBezTo>
                <a:close/>
                <a:moveTo>
                  <a:pt x="3619" y="1249"/>
                </a:moveTo>
                <a:cubicBezTo>
                  <a:pt x="3621" y="1251"/>
                  <a:pt x="3623" y="1252"/>
                  <a:pt x="3625" y="1253"/>
                </a:cubicBezTo>
                <a:cubicBezTo>
                  <a:pt x="3626" y="1254"/>
                  <a:pt x="3627" y="1255"/>
                  <a:pt x="3628" y="1255"/>
                </a:cubicBezTo>
                <a:cubicBezTo>
                  <a:pt x="3629" y="1255"/>
                  <a:pt x="3629" y="1256"/>
                  <a:pt x="3630" y="1256"/>
                </a:cubicBezTo>
                <a:cubicBezTo>
                  <a:pt x="3631" y="1257"/>
                  <a:pt x="3632" y="1256"/>
                  <a:pt x="3633" y="1256"/>
                </a:cubicBezTo>
                <a:cubicBezTo>
                  <a:pt x="3634" y="1257"/>
                  <a:pt x="3632" y="1258"/>
                  <a:pt x="3633" y="1259"/>
                </a:cubicBezTo>
                <a:cubicBezTo>
                  <a:pt x="3634" y="1260"/>
                  <a:pt x="3635" y="1259"/>
                  <a:pt x="3635" y="1260"/>
                </a:cubicBezTo>
                <a:cubicBezTo>
                  <a:pt x="3636" y="1261"/>
                  <a:pt x="3638" y="1262"/>
                  <a:pt x="3638" y="1263"/>
                </a:cubicBezTo>
                <a:cubicBezTo>
                  <a:pt x="3638" y="1264"/>
                  <a:pt x="3639" y="1265"/>
                  <a:pt x="3639" y="1265"/>
                </a:cubicBezTo>
                <a:cubicBezTo>
                  <a:pt x="3639" y="1266"/>
                  <a:pt x="3638" y="1267"/>
                  <a:pt x="3639" y="1268"/>
                </a:cubicBezTo>
                <a:cubicBezTo>
                  <a:pt x="3639" y="1269"/>
                  <a:pt x="3639" y="1270"/>
                  <a:pt x="3640" y="1271"/>
                </a:cubicBezTo>
                <a:cubicBezTo>
                  <a:pt x="3641" y="1271"/>
                  <a:pt x="3642" y="1271"/>
                  <a:pt x="3643" y="1272"/>
                </a:cubicBezTo>
                <a:cubicBezTo>
                  <a:pt x="3645" y="1273"/>
                  <a:pt x="3646" y="1275"/>
                  <a:pt x="3648" y="1277"/>
                </a:cubicBezTo>
                <a:cubicBezTo>
                  <a:pt x="3649" y="1277"/>
                  <a:pt x="3650" y="1277"/>
                  <a:pt x="3651" y="1278"/>
                </a:cubicBezTo>
                <a:cubicBezTo>
                  <a:pt x="3651" y="1279"/>
                  <a:pt x="3652" y="1279"/>
                  <a:pt x="3652" y="1280"/>
                </a:cubicBezTo>
                <a:cubicBezTo>
                  <a:pt x="3653" y="1282"/>
                  <a:pt x="3653" y="1284"/>
                  <a:pt x="3653" y="1286"/>
                </a:cubicBezTo>
                <a:cubicBezTo>
                  <a:pt x="3664" y="1286"/>
                  <a:pt x="3664" y="1286"/>
                  <a:pt x="3664" y="1286"/>
                </a:cubicBezTo>
                <a:cubicBezTo>
                  <a:pt x="3664" y="1285"/>
                  <a:pt x="3664" y="1284"/>
                  <a:pt x="3664" y="1283"/>
                </a:cubicBezTo>
                <a:cubicBezTo>
                  <a:pt x="3664" y="1281"/>
                  <a:pt x="3664" y="1280"/>
                  <a:pt x="3664" y="1278"/>
                </a:cubicBezTo>
                <a:cubicBezTo>
                  <a:pt x="3664" y="1277"/>
                  <a:pt x="3664" y="1277"/>
                  <a:pt x="3664" y="1277"/>
                </a:cubicBezTo>
                <a:cubicBezTo>
                  <a:pt x="3664" y="1273"/>
                  <a:pt x="3662" y="1271"/>
                  <a:pt x="3660" y="1269"/>
                </a:cubicBezTo>
                <a:cubicBezTo>
                  <a:pt x="3659" y="1268"/>
                  <a:pt x="3658" y="1268"/>
                  <a:pt x="3657" y="1267"/>
                </a:cubicBezTo>
                <a:cubicBezTo>
                  <a:pt x="3657" y="1267"/>
                  <a:pt x="3657" y="1266"/>
                  <a:pt x="3656" y="1265"/>
                </a:cubicBezTo>
                <a:cubicBezTo>
                  <a:pt x="3656" y="1264"/>
                  <a:pt x="3655" y="1263"/>
                  <a:pt x="3654" y="1262"/>
                </a:cubicBezTo>
                <a:cubicBezTo>
                  <a:pt x="3654" y="1260"/>
                  <a:pt x="3653" y="1260"/>
                  <a:pt x="3652" y="1259"/>
                </a:cubicBezTo>
                <a:cubicBezTo>
                  <a:pt x="3651" y="1258"/>
                  <a:pt x="3650" y="1258"/>
                  <a:pt x="3649" y="1257"/>
                </a:cubicBezTo>
                <a:cubicBezTo>
                  <a:pt x="3648" y="1256"/>
                  <a:pt x="3646" y="1257"/>
                  <a:pt x="3646" y="1256"/>
                </a:cubicBezTo>
                <a:cubicBezTo>
                  <a:pt x="3645" y="1254"/>
                  <a:pt x="3645" y="1254"/>
                  <a:pt x="3645" y="1254"/>
                </a:cubicBezTo>
                <a:cubicBezTo>
                  <a:pt x="3644" y="1253"/>
                  <a:pt x="3645" y="1252"/>
                  <a:pt x="3645" y="1251"/>
                </a:cubicBezTo>
                <a:cubicBezTo>
                  <a:pt x="3645" y="1243"/>
                  <a:pt x="3645" y="1243"/>
                  <a:pt x="3645" y="1243"/>
                </a:cubicBezTo>
                <a:cubicBezTo>
                  <a:pt x="3644" y="1243"/>
                  <a:pt x="3644" y="1244"/>
                  <a:pt x="3643" y="1244"/>
                </a:cubicBezTo>
                <a:cubicBezTo>
                  <a:pt x="3642" y="1244"/>
                  <a:pt x="3641" y="1243"/>
                  <a:pt x="3640" y="1243"/>
                </a:cubicBezTo>
                <a:cubicBezTo>
                  <a:pt x="3638" y="1243"/>
                  <a:pt x="3638" y="1243"/>
                  <a:pt x="3638" y="1243"/>
                </a:cubicBezTo>
                <a:cubicBezTo>
                  <a:pt x="3635" y="1243"/>
                  <a:pt x="3634" y="1243"/>
                  <a:pt x="3632" y="1244"/>
                </a:cubicBezTo>
                <a:cubicBezTo>
                  <a:pt x="3631" y="1244"/>
                  <a:pt x="3632" y="1246"/>
                  <a:pt x="3631" y="1247"/>
                </a:cubicBezTo>
                <a:cubicBezTo>
                  <a:pt x="3630" y="1247"/>
                  <a:pt x="3629" y="1248"/>
                  <a:pt x="3628" y="1248"/>
                </a:cubicBezTo>
                <a:cubicBezTo>
                  <a:pt x="3628" y="1248"/>
                  <a:pt x="3627" y="1248"/>
                  <a:pt x="3626" y="1248"/>
                </a:cubicBezTo>
                <a:cubicBezTo>
                  <a:pt x="3624" y="1248"/>
                  <a:pt x="3621" y="1249"/>
                  <a:pt x="3619" y="1249"/>
                </a:cubicBezTo>
                <a:close/>
                <a:moveTo>
                  <a:pt x="3594" y="1261"/>
                </a:moveTo>
                <a:cubicBezTo>
                  <a:pt x="3594" y="1262"/>
                  <a:pt x="3594" y="1263"/>
                  <a:pt x="3593" y="1263"/>
                </a:cubicBezTo>
                <a:cubicBezTo>
                  <a:pt x="3591" y="1266"/>
                  <a:pt x="3589" y="1267"/>
                  <a:pt x="3588" y="1269"/>
                </a:cubicBezTo>
                <a:cubicBezTo>
                  <a:pt x="3588" y="1270"/>
                  <a:pt x="3589" y="1271"/>
                  <a:pt x="3588" y="1272"/>
                </a:cubicBezTo>
                <a:cubicBezTo>
                  <a:pt x="3588" y="1273"/>
                  <a:pt x="3587" y="1274"/>
                  <a:pt x="3587" y="1275"/>
                </a:cubicBezTo>
                <a:cubicBezTo>
                  <a:pt x="3586" y="1276"/>
                  <a:pt x="3586" y="1276"/>
                  <a:pt x="3585" y="1277"/>
                </a:cubicBezTo>
                <a:cubicBezTo>
                  <a:pt x="3585" y="1278"/>
                  <a:pt x="3583" y="1278"/>
                  <a:pt x="3583" y="1279"/>
                </a:cubicBezTo>
                <a:cubicBezTo>
                  <a:pt x="3582" y="1280"/>
                  <a:pt x="3582" y="1281"/>
                  <a:pt x="3581" y="1282"/>
                </a:cubicBezTo>
                <a:cubicBezTo>
                  <a:pt x="3581" y="1283"/>
                  <a:pt x="3581" y="1284"/>
                  <a:pt x="3580" y="1284"/>
                </a:cubicBezTo>
                <a:cubicBezTo>
                  <a:pt x="3580" y="1285"/>
                  <a:pt x="3578" y="1285"/>
                  <a:pt x="3577" y="1286"/>
                </a:cubicBezTo>
                <a:cubicBezTo>
                  <a:pt x="3577" y="1287"/>
                  <a:pt x="3578" y="1288"/>
                  <a:pt x="3577" y="1289"/>
                </a:cubicBezTo>
                <a:cubicBezTo>
                  <a:pt x="3577" y="1290"/>
                  <a:pt x="3577" y="1291"/>
                  <a:pt x="3577" y="1292"/>
                </a:cubicBezTo>
                <a:cubicBezTo>
                  <a:pt x="3577" y="1293"/>
                  <a:pt x="3576" y="1293"/>
                  <a:pt x="3575" y="1294"/>
                </a:cubicBezTo>
                <a:cubicBezTo>
                  <a:pt x="3575" y="1295"/>
                  <a:pt x="3574" y="1296"/>
                  <a:pt x="3573" y="1297"/>
                </a:cubicBezTo>
                <a:cubicBezTo>
                  <a:pt x="3573" y="1298"/>
                  <a:pt x="3573" y="1299"/>
                  <a:pt x="3572" y="1299"/>
                </a:cubicBezTo>
                <a:cubicBezTo>
                  <a:pt x="3571" y="1301"/>
                  <a:pt x="3568" y="1300"/>
                  <a:pt x="3567" y="1301"/>
                </a:cubicBezTo>
                <a:cubicBezTo>
                  <a:pt x="3566" y="1301"/>
                  <a:pt x="3567" y="1303"/>
                  <a:pt x="3566" y="1303"/>
                </a:cubicBezTo>
                <a:cubicBezTo>
                  <a:pt x="3565" y="1304"/>
                  <a:pt x="3565" y="1305"/>
                  <a:pt x="3564" y="1305"/>
                </a:cubicBezTo>
                <a:cubicBezTo>
                  <a:pt x="3563" y="1306"/>
                  <a:pt x="3562" y="1306"/>
                  <a:pt x="3561" y="1306"/>
                </a:cubicBezTo>
                <a:cubicBezTo>
                  <a:pt x="3560" y="1306"/>
                  <a:pt x="3559" y="1305"/>
                  <a:pt x="3558" y="1306"/>
                </a:cubicBezTo>
                <a:cubicBezTo>
                  <a:pt x="3557" y="1306"/>
                  <a:pt x="3557" y="1308"/>
                  <a:pt x="3557" y="1309"/>
                </a:cubicBezTo>
                <a:cubicBezTo>
                  <a:pt x="3555" y="1310"/>
                  <a:pt x="3555" y="1312"/>
                  <a:pt x="3555" y="1314"/>
                </a:cubicBezTo>
                <a:cubicBezTo>
                  <a:pt x="3556" y="1314"/>
                  <a:pt x="3556" y="1314"/>
                  <a:pt x="3557" y="1314"/>
                </a:cubicBezTo>
                <a:cubicBezTo>
                  <a:pt x="3558" y="1314"/>
                  <a:pt x="3559" y="1314"/>
                  <a:pt x="3560" y="1314"/>
                </a:cubicBezTo>
                <a:cubicBezTo>
                  <a:pt x="3561" y="1314"/>
                  <a:pt x="3562" y="1314"/>
                  <a:pt x="3562" y="1314"/>
                </a:cubicBezTo>
                <a:cubicBezTo>
                  <a:pt x="3564" y="1313"/>
                  <a:pt x="3564" y="1313"/>
                  <a:pt x="3565" y="1312"/>
                </a:cubicBezTo>
                <a:cubicBezTo>
                  <a:pt x="3566" y="1311"/>
                  <a:pt x="3566" y="1310"/>
                  <a:pt x="3567" y="1309"/>
                </a:cubicBezTo>
                <a:cubicBezTo>
                  <a:pt x="3567" y="1308"/>
                  <a:pt x="3567" y="1307"/>
                  <a:pt x="3567" y="1307"/>
                </a:cubicBezTo>
                <a:cubicBezTo>
                  <a:pt x="3568" y="1305"/>
                  <a:pt x="3569" y="1303"/>
                  <a:pt x="3571" y="1302"/>
                </a:cubicBezTo>
                <a:cubicBezTo>
                  <a:pt x="3572" y="1302"/>
                  <a:pt x="3573" y="1302"/>
                  <a:pt x="3573" y="1301"/>
                </a:cubicBezTo>
                <a:cubicBezTo>
                  <a:pt x="3574" y="1301"/>
                  <a:pt x="3575" y="1300"/>
                  <a:pt x="3576" y="1300"/>
                </a:cubicBezTo>
                <a:cubicBezTo>
                  <a:pt x="3578" y="1300"/>
                  <a:pt x="3580" y="1300"/>
                  <a:pt x="3582" y="1300"/>
                </a:cubicBezTo>
                <a:cubicBezTo>
                  <a:pt x="3582" y="1298"/>
                  <a:pt x="3582" y="1297"/>
                  <a:pt x="3582" y="1295"/>
                </a:cubicBezTo>
                <a:cubicBezTo>
                  <a:pt x="3582" y="1293"/>
                  <a:pt x="3583" y="1291"/>
                  <a:pt x="3584" y="1290"/>
                </a:cubicBezTo>
                <a:cubicBezTo>
                  <a:pt x="3585" y="1288"/>
                  <a:pt x="3586" y="1286"/>
                  <a:pt x="3587" y="1284"/>
                </a:cubicBezTo>
                <a:cubicBezTo>
                  <a:pt x="3588" y="1284"/>
                  <a:pt x="3589" y="1284"/>
                  <a:pt x="3590" y="1283"/>
                </a:cubicBezTo>
                <a:cubicBezTo>
                  <a:pt x="3591" y="1282"/>
                  <a:pt x="3592" y="1283"/>
                  <a:pt x="3592" y="1282"/>
                </a:cubicBezTo>
                <a:cubicBezTo>
                  <a:pt x="3593" y="1281"/>
                  <a:pt x="3593" y="1280"/>
                  <a:pt x="3593" y="1279"/>
                </a:cubicBezTo>
                <a:cubicBezTo>
                  <a:pt x="3594" y="1276"/>
                  <a:pt x="3593" y="1275"/>
                  <a:pt x="3593" y="1273"/>
                </a:cubicBezTo>
                <a:cubicBezTo>
                  <a:pt x="3593" y="1272"/>
                  <a:pt x="3594" y="1271"/>
                  <a:pt x="3594" y="1270"/>
                </a:cubicBezTo>
                <a:cubicBezTo>
                  <a:pt x="3594" y="1268"/>
                  <a:pt x="3594" y="1263"/>
                  <a:pt x="3594" y="1261"/>
                </a:cubicBezTo>
                <a:close/>
                <a:moveTo>
                  <a:pt x="3604" y="1184"/>
                </a:moveTo>
                <a:cubicBezTo>
                  <a:pt x="3598" y="1184"/>
                  <a:pt x="3598" y="1184"/>
                  <a:pt x="3598" y="1184"/>
                </a:cubicBezTo>
                <a:cubicBezTo>
                  <a:pt x="3598" y="1185"/>
                  <a:pt x="3598" y="1185"/>
                  <a:pt x="3598" y="1186"/>
                </a:cubicBezTo>
                <a:cubicBezTo>
                  <a:pt x="3598" y="1186"/>
                  <a:pt x="3598" y="1187"/>
                  <a:pt x="3598" y="1187"/>
                </a:cubicBezTo>
                <a:cubicBezTo>
                  <a:pt x="3598" y="1188"/>
                  <a:pt x="3598" y="1188"/>
                  <a:pt x="3598" y="1189"/>
                </a:cubicBezTo>
                <a:cubicBezTo>
                  <a:pt x="3598" y="1189"/>
                  <a:pt x="3598" y="1189"/>
                  <a:pt x="3598" y="1190"/>
                </a:cubicBezTo>
                <a:cubicBezTo>
                  <a:pt x="3598" y="1190"/>
                  <a:pt x="3598" y="1191"/>
                  <a:pt x="3598" y="1191"/>
                </a:cubicBezTo>
                <a:cubicBezTo>
                  <a:pt x="3598" y="1192"/>
                  <a:pt x="3598" y="1192"/>
                  <a:pt x="3598" y="1193"/>
                </a:cubicBezTo>
                <a:cubicBezTo>
                  <a:pt x="3598" y="1193"/>
                  <a:pt x="3599" y="1193"/>
                  <a:pt x="3599" y="1194"/>
                </a:cubicBezTo>
                <a:cubicBezTo>
                  <a:pt x="3599" y="1195"/>
                  <a:pt x="3599" y="1196"/>
                  <a:pt x="3599" y="1197"/>
                </a:cubicBezTo>
                <a:cubicBezTo>
                  <a:pt x="3599" y="1197"/>
                  <a:pt x="3599" y="1197"/>
                  <a:pt x="3599" y="1198"/>
                </a:cubicBezTo>
                <a:cubicBezTo>
                  <a:pt x="3599" y="1199"/>
                  <a:pt x="3598" y="1199"/>
                  <a:pt x="3598" y="1200"/>
                </a:cubicBezTo>
                <a:cubicBezTo>
                  <a:pt x="3598" y="1200"/>
                  <a:pt x="3597" y="1200"/>
                  <a:pt x="3597" y="1201"/>
                </a:cubicBezTo>
                <a:cubicBezTo>
                  <a:pt x="3597" y="1202"/>
                  <a:pt x="3597" y="1203"/>
                  <a:pt x="3597" y="1204"/>
                </a:cubicBezTo>
                <a:cubicBezTo>
                  <a:pt x="3597" y="1206"/>
                  <a:pt x="3598" y="1207"/>
                  <a:pt x="3598" y="1210"/>
                </a:cubicBezTo>
                <a:cubicBezTo>
                  <a:pt x="3598" y="1210"/>
                  <a:pt x="3597" y="1211"/>
                  <a:pt x="3597" y="1211"/>
                </a:cubicBezTo>
                <a:cubicBezTo>
                  <a:pt x="3596" y="1211"/>
                  <a:pt x="3596" y="1212"/>
                  <a:pt x="3595" y="1212"/>
                </a:cubicBezTo>
                <a:cubicBezTo>
                  <a:pt x="3594" y="1212"/>
                  <a:pt x="3593" y="1213"/>
                  <a:pt x="3592" y="1213"/>
                </a:cubicBezTo>
                <a:cubicBezTo>
                  <a:pt x="3591" y="1214"/>
                  <a:pt x="3591" y="1214"/>
                  <a:pt x="3590" y="1215"/>
                </a:cubicBezTo>
                <a:cubicBezTo>
                  <a:pt x="3589" y="1215"/>
                  <a:pt x="3589" y="1216"/>
                  <a:pt x="3589" y="1216"/>
                </a:cubicBezTo>
                <a:cubicBezTo>
                  <a:pt x="3589" y="1217"/>
                  <a:pt x="3589" y="1217"/>
                  <a:pt x="3589" y="1218"/>
                </a:cubicBezTo>
                <a:cubicBezTo>
                  <a:pt x="3589" y="1219"/>
                  <a:pt x="3589" y="1219"/>
                  <a:pt x="3589" y="1220"/>
                </a:cubicBezTo>
                <a:cubicBezTo>
                  <a:pt x="3589" y="1221"/>
                  <a:pt x="3590" y="1221"/>
                  <a:pt x="3590" y="1222"/>
                </a:cubicBezTo>
                <a:cubicBezTo>
                  <a:pt x="3591" y="1223"/>
                  <a:pt x="3591" y="1223"/>
                  <a:pt x="3592" y="1224"/>
                </a:cubicBezTo>
                <a:cubicBezTo>
                  <a:pt x="3593" y="1225"/>
                  <a:pt x="3593" y="1225"/>
                  <a:pt x="3594" y="1226"/>
                </a:cubicBezTo>
                <a:cubicBezTo>
                  <a:pt x="3595" y="1226"/>
                  <a:pt x="3595" y="1227"/>
                  <a:pt x="3596" y="1227"/>
                </a:cubicBezTo>
                <a:cubicBezTo>
                  <a:pt x="3597" y="1228"/>
                  <a:pt x="3598" y="1228"/>
                  <a:pt x="3599" y="1229"/>
                </a:cubicBezTo>
                <a:cubicBezTo>
                  <a:pt x="3599" y="1229"/>
                  <a:pt x="3600" y="1230"/>
                  <a:pt x="3600" y="1230"/>
                </a:cubicBezTo>
                <a:cubicBezTo>
                  <a:pt x="3601" y="1230"/>
                  <a:pt x="3601" y="1230"/>
                  <a:pt x="3602" y="1230"/>
                </a:cubicBezTo>
                <a:cubicBezTo>
                  <a:pt x="3601" y="1232"/>
                  <a:pt x="3600" y="1233"/>
                  <a:pt x="3600" y="1235"/>
                </a:cubicBezTo>
                <a:cubicBezTo>
                  <a:pt x="3600" y="1236"/>
                  <a:pt x="3600" y="1237"/>
                  <a:pt x="3601" y="1238"/>
                </a:cubicBezTo>
                <a:cubicBezTo>
                  <a:pt x="3601" y="1239"/>
                  <a:pt x="3601" y="1240"/>
                  <a:pt x="3603" y="1240"/>
                </a:cubicBezTo>
                <a:cubicBezTo>
                  <a:pt x="3603" y="1241"/>
                  <a:pt x="3604" y="1241"/>
                  <a:pt x="3604" y="1241"/>
                </a:cubicBezTo>
                <a:cubicBezTo>
                  <a:pt x="3605" y="1241"/>
                  <a:pt x="3605" y="1241"/>
                  <a:pt x="3606" y="1241"/>
                </a:cubicBezTo>
                <a:cubicBezTo>
                  <a:pt x="3612" y="1241"/>
                  <a:pt x="3612" y="1241"/>
                  <a:pt x="3612" y="1241"/>
                </a:cubicBezTo>
                <a:cubicBezTo>
                  <a:pt x="3612" y="1237"/>
                  <a:pt x="3612" y="1237"/>
                  <a:pt x="3612" y="1237"/>
                </a:cubicBezTo>
                <a:cubicBezTo>
                  <a:pt x="3612" y="1236"/>
                  <a:pt x="3611" y="1235"/>
                  <a:pt x="3611" y="1234"/>
                </a:cubicBezTo>
                <a:cubicBezTo>
                  <a:pt x="3611" y="1228"/>
                  <a:pt x="3611" y="1228"/>
                  <a:pt x="3611" y="1228"/>
                </a:cubicBezTo>
                <a:cubicBezTo>
                  <a:pt x="3611" y="1227"/>
                  <a:pt x="3612" y="1226"/>
                  <a:pt x="3613" y="1225"/>
                </a:cubicBezTo>
                <a:cubicBezTo>
                  <a:pt x="3614" y="1224"/>
                  <a:pt x="3615" y="1223"/>
                  <a:pt x="3616" y="1222"/>
                </a:cubicBezTo>
                <a:cubicBezTo>
                  <a:pt x="3616" y="1222"/>
                  <a:pt x="3617" y="1222"/>
                  <a:pt x="3617" y="1222"/>
                </a:cubicBezTo>
                <a:cubicBezTo>
                  <a:pt x="3618" y="1221"/>
                  <a:pt x="3618" y="1221"/>
                  <a:pt x="3618" y="1220"/>
                </a:cubicBezTo>
                <a:cubicBezTo>
                  <a:pt x="3618" y="1220"/>
                  <a:pt x="3619" y="1219"/>
                  <a:pt x="3619" y="1219"/>
                </a:cubicBezTo>
                <a:cubicBezTo>
                  <a:pt x="3620" y="1218"/>
                  <a:pt x="3620" y="1218"/>
                  <a:pt x="3621" y="1217"/>
                </a:cubicBezTo>
                <a:cubicBezTo>
                  <a:pt x="3621" y="1216"/>
                  <a:pt x="3621" y="1216"/>
                  <a:pt x="3621" y="1215"/>
                </a:cubicBezTo>
                <a:cubicBezTo>
                  <a:pt x="3622" y="1214"/>
                  <a:pt x="3622" y="1213"/>
                  <a:pt x="3622" y="1212"/>
                </a:cubicBezTo>
                <a:cubicBezTo>
                  <a:pt x="3623" y="1211"/>
                  <a:pt x="3623" y="1210"/>
                  <a:pt x="3623" y="1209"/>
                </a:cubicBezTo>
                <a:cubicBezTo>
                  <a:pt x="3623" y="1208"/>
                  <a:pt x="3623" y="1208"/>
                  <a:pt x="3623" y="1208"/>
                </a:cubicBezTo>
                <a:cubicBezTo>
                  <a:pt x="3623" y="1207"/>
                  <a:pt x="3623" y="1207"/>
                  <a:pt x="3623" y="1206"/>
                </a:cubicBezTo>
                <a:cubicBezTo>
                  <a:pt x="3623" y="1205"/>
                  <a:pt x="3623" y="1205"/>
                  <a:pt x="3623" y="1205"/>
                </a:cubicBezTo>
                <a:cubicBezTo>
                  <a:pt x="3623" y="1204"/>
                  <a:pt x="3623" y="1203"/>
                  <a:pt x="3623" y="1202"/>
                </a:cubicBezTo>
                <a:cubicBezTo>
                  <a:pt x="3623" y="1201"/>
                  <a:pt x="3623" y="1201"/>
                  <a:pt x="3622" y="1201"/>
                </a:cubicBezTo>
                <a:cubicBezTo>
                  <a:pt x="3622" y="1200"/>
                  <a:pt x="3622" y="1200"/>
                  <a:pt x="3622" y="1199"/>
                </a:cubicBezTo>
                <a:cubicBezTo>
                  <a:pt x="3622" y="1199"/>
                  <a:pt x="3622" y="1198"/>
                  <a:pt x="3621" y="1198"/>
                </a:cubicBezTo>
                <a:cubicBezTo>
                  <a:pt x="3621" y="1197"/>
                  <a:pt x="3621" y="1197"/>
                  <a:pt x="3621" y="1196"/>
                </a:cubicBezTo>
                <a:cubicBezTo>
                  <a:pt x="3621" y="1196"/>
                  <a:pt x="3620" y="1195"/>
                  <a:pt x="3620" y="1195"/>
                </a:cubicBezTo>
                <a:cubicBezTo>
                  <a:pt x="3620" y="1194"/>
                  <a:pt x="3620" y="1194"/>
                  <a:pt x="3620" y="1193"/>
                </a:cubicBezTo>
                <a:cubicBezTo>
                  <a:pt x="3620" y="1193"/>
                  <a:pt x="3619" y="1192"/>
                  <a:pt x="3619" y="1192"/>
                </a:cubicBezTo>
                <a:cubicBezTo>
                  <a:pt x="3619" y="1191"/>
                  <a:pt x="3618" y="1191"/>
                  <a:pt x="3618" y="1191"/>
                </a:cubicBezTo>
                <a:cubicBezTo>
                  <a:pt x="3617" y="1190"/>
                  <a:pt x="3617" y="1190"/>
                  <a:pt x="3616" y="1189"/>
                </a:cubicBezTo>
                <a:cubicBezTo>
                  <a:pt x="3615" y="1189"/>
                  <a:pt x="3615" y="1189"/>
                  <a:pt x="3614" y="1189"/>
                </a:cubicBezTo>
                <a:cubicBezTo>
                  <a:pt x="3613" y="1189"/>
                  <a:pt x="3613" y="1189"/>
                  <a:pt x="3613" y="1189"/>
                </a:cubicBezTo>
                <a:cubicBezTo>
                  <a:pt x="3612" y="1189"/>
                  <a:pt x="3611" y="1189"/>
                  <a:pt x="3610" y="1188"/>
                </a:cubicBezTo>
                <a:cubicBezTo>
                  <a:pt x="3610" y="1188"/>
                  <a:pt x="3609" y="1188"/>
                  <a:pt x="3609" y="1188"/>
                </a:cubicBezTo>
                <a:cubicBezTo>
                  <a:pt x="3609" y="1187"/>
                  <a:pt x="3609" y="1186"/>
                  <a:pt x="3608" y="1186"/>
                </a:cubicBezTo>
                <a:cubicBezTo>
                  <a:pt x="3608" y="1186"/>
                  <a:pt x="3608" y="1186"/>
                  <a:pt x="3607" y="1185"/>
                </a:cubicBezTo>
                <a:cubicBezTo>
                  <a:pt x="3606" y="1185"/>
                  <a:pt x="3606" y="1184"/>
                  <a:pt x="3604" y="1184"/>
                </a:cubicBezTo>
                <a:close/>
                <a:moveTo>
                  <a:pt x="3617" y="1102"/>
                </a:moveTo>
                <a:cubicBezTo>
                  <a:pt x="3617" y="1101"/>
                  <a:pt x="3618" y="1100"/>
                  <a:pt x="3618" y="1098"/>
                </a:cubicBezTo>
                <a:cubicBezTo>
                  <a:pt x="3616" y="1098"/>
                  <a:pt x="3614" y="1098"/>
                  <a:pt x="3613" y="1098"/>
                </a:cubicBezTo>
                <a:cubicBezTo>
                  <a:pt x="3612" y="1098"/>
                  <a:pt x="3611" y="1098"/>
                  <a:pt x="3610" y="1098"/>
                </a:cubicBezTo>
                <a:cubicBezTo>
                  <a:pt x="3609" y="1099"/>
                  <a:pt x="3609" y="1100"/>
                  <a:pt x="3608" y="1101"/>
                </a:cubicBezTo>
                <a:cubicBezTo>
                  <a:pt x="3607" y="1102"/>
                  <a:pt x="3606" y="1102"/>
                  <a:pt x="3605" y="1103"/>
                </a:cubicBezTo>
                <a:cubicBezTo>
                  <a:pt x="3605" y="1104"/>
                  <a:pt x="3604" y="1104"/>
                  <a:pt x="3603" y="1105"/>
                </a:cubicBezTo>
                <a:cubicBezTo>
                  <a:pt x="3602" y="1106"/>
                  <a:pt x="3602" y="1107"/>
                  <a:pt x="3601" y="1107"/>
                </a:cubicBezTo>
                <a:cubicBezTo>
                  <a:pt x="3600" y="1108"/>
                  <a:pt x="3600" y="1109"/>
                  <a:pt x="3600" y="1110"/>
                </a:cubicBezTo>
                <a:cubicBezTo>
                  <a:pt x="3599" y="1111"/>
                  <a:pt x="3597" y="1110"/>
                  <a:pt x="3597" y="1111"/>
                </a:cubicBezTo>
                <a:cubicBezTo>
                  <a:pt x="3597" y="1111"/>
                  <a:pt x="3597" y="1113"/>
                  <a:pt x="3596" y="1113"/>
                </a:cubicBezTo>
                <a:cubicBezTo>
                  <a:pt x="3596" y="1115"/>
                  <a:pt x="3595" y="1116"/>
                  <a:pt x="3595" y="1118"/>
                </a:cubicBezTo>
                <a:cubicBezTo>
                  <a:pt x="3595" y="1141"/>
                  <a:pt x="3595" y="1141"/>
                  <a:pt x="3595" y="1141"/>
                </a:cubicBezTo>
                <a:cubicBezTo>
                  <a:pt x="3603" y="1141"/>
                  <a:pt x="3603" y="1141"/>
                  <a:pt x="3603" y="1141"/>
                </a:cubicBezTo>
                <a:cubicBezTo>
                  <a:pt x="3603" y="1138"/>
                  <a:pt x="3603" y="1137"/>
                  <a:pt x="3603" y="1135"/>
                </a:cubicBezTo>
                <a:cubicBezTo>
                  <a:pt x="3603" y="1134"/>
                  <a:pt x="3603" y="1133"/>
                  <a:pt x="3604" y="1132"/>
                </a:cubicBezTo>
                <a:cubicBezTo>
                  <a:pt x="3604" y="1131"/>
                  <a:pt x="3604" y="1130"/>
                  <a:pt x="3604" y="1130"/>
                </a:cubicBezTo>
                <a:cubicBezTo>
                  <a:pt x="3605" y="1129"/>
                  <a:pt x="3606" y="1129"/>
                  <a:pt x="3607" y="1128"/>
                </a:cubicBezTo>
                <a:cubicBezTo>
                  <a:pt x="3608" y="1125"/>
                  <a:pt x="3608" y="1125"/>
                  <a:pt x="3608" y="1125"/>
                </a:cubicBezTo>
                <a:cubicBezTo>
                  <a:pt x="3608" y="1124"/>
                  <a:pt x="3608" y="1123"/>
                  <a:pt x="3608" y="1122"/>
                </a:cubicBezTo>
                <a:cubicBezTo>
                  <a:pt x="3609" y="1121"/>
                  <a:pt x="3610" y="1121"/>
                  <a:pt x="3611" y="1120"/>
                </a:cubicBezTo>
                <a:cubicBezTo>
                  <a:pt x="3611" y="1119"/>
                  <a:pt x="3612" y="1118"/>
                  <a:pt x="3612" y="1117"/>
                </a:cubicBezTo>
                <a:cubicBezTo>
                  <a:pt x="3613" y="1115"/>
                  <a:pt x="3615" y="1114"/>
                  <a:pt x="3617" y="1112"/>
                </a:cubicBezTo>
                <a:cubicBezTo>
                  <a:pt x="3617" y="1111"/>
                  <a:pt x="3618" y="1111"/>
                  <a:pt x="3619" y="1109"/>
                </a:cubicBezTo>
                <a:cubicBezTo>
                  <a:pt x="3619" y="1107"/>
                  <a:pt x="3619" y="1107"/>
                  <a:pt x="3619" y="1107"/>
                </a:cubicBezTo>
                <a:cubicBezTo>
                  <a:pt x="3619" y="1104"/>
                  <a:pt x="3619" y="1104"/>
                  <a:pt x="3619" y="1104"/>
                </a:cubicBezTo>
                <a:cubicBezTo>
                  <a:pt x="3619" y="1103"/>
                  <a:pt x="3617" y="1103"/>
                  <a:pt x="3617" y="1102"/>
                </a:cubicBezTo>
                <a:close/>
                <a:moveTo>
                  <a:pt x="3950" y="810"/>
                </a:moveTo>
                <a:cubicBezTo>
                  <a:pt x="3949" y="810"/>
                  <a:pt x="3948" y="809"/>
                  <a:pt x="3948" y="810"/>
                </a:cubicBezTo>
                <a:cubicBezTo>
                  <a:pt x="3946" y="811"/>
                  <a:pt x="3944" y="811"/>
                  <a:pt x="3942" y="813"/>
                </a:cubicBezTo>
                <a:cubicBezTo>
                  <a:pt x="3942" y="814"/>
                  <a:pt x="3942" y="815"/>
                  <a:pt x="3942" y="816"/>
                </a:cubicBezTo>
                <a:cubicBezTo>
                  <a:pt x="3941" y="816"/>
                  <a:pt x="3941" y="817"/>
                  <a:pt x="3940" y="818"/>
                </a:cubicBezTo>
                <a:cubicBezTo>
                  <a:pt x="3940" y="819"/>
                  <a:pt x="3939" y="819"/>
                  <a:pt x="3938" y="820"/>
                </a:cubicBezTo>
                <a:cubicBezTo>
                  <a:pt x="3936" y="821"/>
                  <a:pt x="3935" y="822"/>
                  <a:pt x="3933" y="823"/>
                </a:cubicBezTo>
                <a:cubicBezTo>
                  <a:pt x="3932" y="823"/>
                  <a:pt x="3931" y="823"/>
                  <a:pt x="3930" y="823"/>
                </a:cubicBezTo>
                <a:cubicBezTo>
                  <a:pt x="3928" y="823"/>
                  <a:pt x="3927" y="823"/>
                  <a:pt x="3925" y="823"/>
                </a:cubicBezTo>
                <a:cubicBezTo>
                  <a:pt x="3922" y="823"/>
                  <a:pt x="3922" y="823"/>
                  <a:pt x="3922" y="823"/>
                </a:cubicBezTo>
                <a:cubicBezTo>
                  <a:pt x="3921" y="823"/>
                  <a:pt x="3920" y="824"/>
                  <a:pt x="3920" y="824"/>
                </a:cubicBezTo>
                <a:cubicBezTo>
                  <a:pt x="3917" y="824"/>
                  <a:pt x="3917" y="824"/>
                  <a:pt x="3917" y="824"/>
                </a:cubicBezTo>
                <a:cubicBezTo>
                  <a:pt x="3915" y="824"/>
                  <a:pt x="3913" y="823"/>
                  <a:pt x="3912" y="824"/>
                </a:cubicBezTo>
                <a:cubicBezTo>
                  <a:pt x="3911" y="825"/>
                  <a:pt x="3911" y="826"/>
                  <a:pt x="3910" y="827"/>
                </a:cubicBezTo>
                <a:cubicBezTo>
                  <a:pt x="3909" y="827"/>
                  <a:pt x="3908" y="828"/>
                  <a:pt x="3907" y="828"/>
                </a:cubicBezTo>
                <a:cubicBezTo>
                  <a:pt x="3906" y="828"/>
                  <a:pt x="3905" y="829"/>
                  <a:pt x="3905" y="829"/>
                </a:cubicBezTo>
                <a:cubicBezTo>
                  <a:pt x="3903" y="830"/>
                  <a:pt x="3902" y="831"/>
                  <a:pt x="3901" y="831"/>
                </a:cubicBezTo>
                <a:cubicBezTo>
                  <a:pt x="3899" y="831"/>
                  <a:pt x="3898" y="830"/>
                  <a:pt x="3897" y="829"/>
                </a:cubicBezTo>
                <a:cubicBezTo>
                  <a:pt x="3893" y="828"/>
                  <a:pt x="3892" y="827"/>
                  <a:pt x="3889" y="825"/>
                </a:cubicBezTo>
                <a:cubicBezTo>
                  <a:pt x="3888" y="825"/>
                  <a:pt x="3887" y="824"/>
                  <a:pt x="3886" y="823"/>
                </a:cubicBezTo>
                <a:cubicBezTo>
                  <a:pt x="3884" y="822"/>
                  <a:pt x="3883" y="820"/>
                  <a:pt x="3882" y="818"/>
                </a:cubicBezTo>
                <a:cubicBezTo>
                  <a:pt x="3881" y="817"/>
                  <a:pt x="3880" y="817"/>
                  <a:pt x="3879" y="816"/>
                </a:cubicBezTo>
                <a:cubicBezTo>
                  <a:pt x="3878" y="816"/>
                  <a:pt x="3878" y="815"/>
                  <a:pt x="3876" y="814"/>
                </a:cubicBezTo>
                <a:cubicBezTo>
                  <a:pt x="3873" y="813"/>
                  <a:pt x="3871" y="814"/>
                  <a:pt x="3868" y="813"/>
                </a:cubicBezTo>
                <a:cubicBezTo>
                  <a:pt x="3867" y="813"/>
                  <a:pt x="3866" y="812"/>
                  <a:pt x="3865" y="811"/>
                </a:cubicBezTo>
                <a:cubicBezTo>
                  <a:pt x="3865" y="812"/>
                  <a:pt x="3863" y="812"/>
                  <a:pt x="3863" y="814"/>
                </a:cubicBezTo>
                <a:cubicBezTo>
                  <a:pt x="3863" y="816"/>
                  <a:pt x="3863" y="817"/>
                  <a:pt x="3863" y="820"/>
                </a:cubicBezTo>
                <a:cubicBezTo>
                  <a:pt x="3863" y="820"/>
                  <a:pt x="3864" y="821"/>
                  <a:pt x="3864" y="822"/>
                </a:cubicBezTo>
                <a:cubicBezTo>
                  <a:pt x="3864" y="824"/>
                  <a:pt x="3865" y="825"/>
                  <a:pt x="3865" y="827"/>
                </a:cubicBezTo>
                <a:cubicBezTo>
                  <a:pt x="3865" y="828"/>
                  <a:pt x="3864" y="829"/>
                  <a:pt x="3864" y="830"/>
                </a:cubicBezTo>
                <a:cubicBezTo>
                  <a:pt x="3864" y="831"/>
                  <a:pt x="3864" y="832"/>
                  <a:pt x="3864" y="833"/>
                </a:cubicBezTo>
                <a:cubicBezTo>
                  <a:pt x="3864" y="834"/>
                  <a:pt x="3862" y="834"/>
                  <a:pt x="3861" y="835"/>
                </a:cubicBezTo>
                <a:cubicBezTo>
                  <a:pt x="3861" y="835"/>
                  <a:pt x="3861" y="836"/>
                  <a:pt x="3860" y="837"/>
                </a:cubicBezTo>
                <a:cubicBezTo>
                  <a:pt x="3859" y="838"/>
                  <a:pt x="3858" y="838"/>
                  <a:pt x="3857" y="838"/>
                </a:cubicBezTo>
                <a:cubicBezTo>
                  <a:pt x="3857" y="839"/>
                  <a:pt x="3856" y="840"/>
                  <a:pt x="3856" y="841"/>
                </a:cubicBezTo>
                <a:cubicBezTo>
                  <a:pt x="3854" y="844"/>
                  <a:pt x="3855" y="846"/>
                  <a:pt x="3855" y="849"/>
                </a:cubicBezTo>
                <a:cubicBezTo>
                  <a:pt x="3854" y="849"/>
                  <a:pt x="3853" y="850"/>
                  <a:pt x="3852" y="850"/>
                </a:cubicBezTo>
                <a:cubicBezTo>
                  <a:pt x="3851" y="850"/>
                  <a:pt x="3850" y="849"/>
                  <a:pt x="3850" y="848"/>
                </a:cubicBezTo>
                <a:cubicBezTo>
                  <a:pt x="3849" y="847"/>
                  <a:pt x="3849" y="846"/>
                  <a:pt x="3848" y="845"/>
                </a:cubicBezTo>
                <a:cubicBezTo>
                  <a:pt x="3848" y="846"/>
                  <a:pt x="3847" y="847"/>
                  <a:pt x="3846" y="848"/>
                </a:cubicBezTo>
                <a:cubicBezTo>
                  <a:pt x="3846" y="849"/>
                  <a:pt x="3847" y="850"/>
                  <a:pt x="3846" y="851"/>
                </a:cubicBezTo>
                <a:cubicBezTo>
                  <a:pt x="3845" y="851"/>
                  <a:pt x="3844" y="850"/>
                  <a:pt x="3843" y="851"/>
                </a:cubicBezTo>
                <a:cubicBezTo>
                  <a:pt x="3842" y="852"/>
                  <a:pt x="3842" y="853"/>
                  <a:pt x="3841" y="853"/>
                </a:cubicBezTo>
                <a:cubicBezTo>
                  <a:pt x="3840" y="855"/>
                  <a:pt x="3838" y="857"/>
                  <a:pt x="3838" y="860"/>
                </a:cubicBezTo>
                <a:cubicBezTo>
                  <a:pt x="3838" y="862"/>
                  <a:pt x="3838" y="863"/>
                  <a:pt x="3839" y="864"/>
                </a:cubicBezTo>
                <a:cubicBezTo>
                  <a:pt x="3840" y="865"/>
                  <a:pt x="3841" y="865"/>
                  <a:pt x="3842" y="865"/>
                </a:cubicBezTo>
                <a:cubicBezTo>
                  <a:pt x="3843" y="866"/>
                  <a:pt x="3844" y="867"/>
                  <a:pt x="3844" y="868"/>
                </a:cubicBezTo>
                <a:cubicBezTo>
                  <a:pt x="3845" y="869"/>
                  <a:pt x="3844" y="870"/>
                  <a:pt x="3844" y="870"/>
                </a:cubicBezTo>
                <a:cubicBezTo>
                  <a:pt x="3845" y="871"/>
                  <a:pt x="3846" y="872"/>
                  <a:pt x="3847" y="872"/>
                </a:cubicBezTo>
                <a:cubicBezTo>
                  <a:pt x="3848" y="872"/>
                  <a:pt x="3848" y="872"/>
                  <a:pt x="3848" y="872"/>
                </a:cubicBezTo>
                <a:cubicBezTo>
                  <a:pt x="3850" y="872"/>
                  <a:pt x="3851" y="871"/>
                  <a:pt x="3852" y="870"/>
                </a:cubicBezTo>
                <a:cubicBezTo>
                  <a:pt x="3852" y="877"/>
                  <a:pt x="3852" y="877"/>
                  <a:pt x="3852" y="877"/>
                </a:cubicBezTo>
                <a:cubicBezTo>
                  <a:pt x="3842" y="877"/>
                  <a:pt x="3842" y="877"/>
                  <a:pt x="3842" y="877"/>
                </a:cubicBezTo>
                <a:cubicBezTo>
                  <a:pt x="3842" y="879"/>
                  <a:pt x="3842" y="880"/>
                  <a:pt x="3842" y="882"/>
                </a:cubicBezTo>
                <a:cubicBezTo>
                  <a:pt x="3842" y="885"/>
                  <a:pt x="3842" y="885"/>
                  <a:pt x="3842" y="885"/>
                </a:cubicBezTo>
                <a:cubicBezTo>
                  <a:pt x="3842" y="887"/>
                  <a:pt x="3843" y="888"/>
                  <a:pt x="3842" y="889"/>
                </a:cubicBezTo>
                <a:cubicBezTo>
                  <a:pt x="3842" y="890"/>
                  <a:pt x="3841" y="890"/>
                  <a:pt x="3841" y="891"/>
                </a:cubicBezTo>
                <a:cubicBezTo>
                  <a:pt x="3840" y="892"/>
                  <a:pt x="3840" y="893"/>
                  <a:pt x="3840" y="894"/>
                </a:cubicBezTo>
                <a:cubicBezTo>
                  <a:pt x="3840" y="895"/>
                  <a:pt x="3841" y="895"/>
                  <a:pt x="3841" y="897"/>
                </a:cubicBezTo>
                <a:cubicBezTo>
                  <a:pt x="3841" y="905"/>
                  <a:pt x="3841" y="905"/>
                  <a:pt x="3841" y="905"/>
                </a:cubicBezTo>
                <a:cubicBezTo>
                  <a:pt x="3841" y="907"/>
                  <a:pt x="3841" y="909"/>
                  <a:pt x="3841" y="911"/>
                </a:cubicBezTo>
                <a:cubicBezTo>
                  <a:pt x="3840" y="912"/>
                  <a:pt x="3840" y="913"/>
                  <a:pt x="3840" y="914"/>
                </a:cubicBezTo>
                <a:cubicBezTo>
                  <a:pt x="3839" y="914"/>
                  <a:pt x="3838" y="914"/>
                  <a:pt x="3837" y="915"/>
                </a:cubicBezTo>
                <a:cubicBezTo>
                  <a:pt x="3836" y="915"/>
                  <a:pt x="3835" y="915"/>
                  <a:pt x="3835" y="915"/>
                </a:cubicBezTo>
                <a:cubicBezTo>
                  <a:pt x="3833" y="915"/>
                  <a:pt x="3833" y="916"/>
                  <a:pt x="3832" y="917"/>
                </a:cubicBezTo>
                <a:cubicBezTo>
                  <a:pt x="3831" y="919"/>
                  <a:pt x="3831" y="921"/>
                  <a:pt x="3829" y="923"/>
                </a:cubicBezTo>
                <a:cubicBezTo>
                  <a:pt x="3829" y="924"/>
                  <a:pt x="3827" y="925"/>
                  <a:pt x="3826" y="926"/>
                </a:cubicBezTo>
                <a:cubicBezTo>
                  <a:pt x="3825" y="928"/>
                  <a:pt x="3824" y="929"/>
                  <a:pt x="3822" y="931"/>
                </a:cubicBezTo>
                <a:cubicBezTo>
                  <a:pt x="3822" y="930"/>
                  <a:pt x="3822" y="929"/>
                  <a:pt x="3822" y="928"/>
                </a:cubicBezTo>
                <a:cubicBezTo>
                  <a:pt x="3822" y="927"/>
                  <a:pt x="3823" y="926"/>
                  <a:pt x="3823" y="925"/>
                </a:cubicBezTo>
                <a:cubicBezTo>
                  <a:pt x="3823" y="923"/>
                  <a:pt x="3822" y="922"/>
                  <a:pt x="3822" y="920"/>
                </a:cubicBezTo>
                <a:cubicBezTo>
                  <a:pt x="3822" y="921"/>
                  <a:pt x="3820" y="920"/>
                  <a:pt x="3820" y="921"/>
                </a:cubicBezTo>
                <a:cubicBezTo>
                  <a:pt x="3820" y="922"/>
                  <a:pt x="3820" y="923"/>
                  <a:pt x="3820" y="924"/>
                </a:cubicBezTo>
                <a:cubicBezTo>
                  <a:pt x="3819" y="926"/>
                  <a:pt x="3819" y="927"/>
                  <a:pt x="3819" y="929"/>
                </a:cubicBezTo>
                <a:cubicBezTo>
                  <a:pt x="3809" y="929"/>
                  <a:pt x="3809" y="929"/>
                  <a:pt x="3809" y="929"/>
                </a:cubicBezTo>
                <a:cubicBezTo>
                  <a:pt x="3809" y="940"/>
                  <a:pt x="3809" y="940"/>
                  <a:pt x="3809" y="940"/>
                </a:cubicBezTo>
                <a:cubicBezTo>
                  <a:pt x="3807" y="940"/>
                  <a:pt x="3807" y="940"/>
                  <a:pt x="3807" y="940"/>
                </a:cubicBezTo>
                <a:cubicBezTo>
                  <a:pt x="3806" y="940"/>
                  <a:pt x="3804" y="940"/>
                  <a:pt x="3804" y="939"/>
                </a:cubicBezTo>
                <a:cubicBezTo>
                  <a:pt x="3803" y="938"/>
                  <a:pt x="3803" y="937"/>
                  <a:pt x="3803" y="936"/>
                </a:cubicBezTo>
                <a:cubicBezTo>
                  <a:pt x="3802" y="935"/>
                  <a:pt x="3803" y="933"/>
                  <a:pt x="3803" y="931"/>
                </a:cubicBezTo>
                <a:cubicBezTo>
                  <a:pt x="3801" y="931"/>
                  <a:pt x="3801" y="931"/>
                  <a:pt x="3801" y="931"/>
                </a:cubicBezTo>
                <a:cubicBezTo>
                  <a:pt x="3800" y="932"/>
                  <a:pt x="3799" y="932"/>
                  <a:pt x="3799" y="933"/>
                </a:cubicBezTo>
                <a:cubicBezTo>
                  <a:pt x="3798" y="934"/>
                  <a:pt x="3799" y="935"/>
                  <a:pt x="3799" y="936"/>
                </a:cubicBezTo>
                <a:cubicBezTo>
                  <a:pt x="3798" y="938"/>
                  <a:pt x="3798" y="940"/>
                  <a:pt x="3798" y="942"/>
                </a:cubicBezTo>
                <a:cubicBezTo>
                  <a:pt x="3797" y="942"/>
                  <a:pt x="3796" y="942"/>
                  <a:pt x="3795" y="942"/>
                </a:cubicBezTo>
                <a:cubicBezTo>
                  <a:pt x="3794" y="942"/>
                  <a:pt x="3793" y="942"/>
                  <a:pt x="3791" y="942"/>
                </a:cubicBezTo>
                <a:cubicBezTo>
                  <a:pt x="3791" y="958"/>
                  <a:pt x="3791" y="958"/>
                  <a:pt x="3791" y="958"/>
                </a:cubicBezTo>
                <a:cubicBezTo>
                  <a:pt x="3785" y="958"/>
                  <a:pt x="3785" y="958"/>
                  <a:pt x="3785" y="958"/>
                </a:cubicBezTo>
                <a:cubicBezTo>
                  <a:pt x="3784" y="957"/>
                  <a:pt x="3783" y="957"/>
                  <a:pt x="3782" y="957"/>
                </a:cubicBezTo>
                <a:cubicBezTo>
                  <a:pt x="3782" y="956"/>
                  <a:pt x="3782" y="954"/>
                  <a:pt x="3782" y="954"/>
                </a:cubicBezTo>
                <a:cubicBezTo>
                  <a:pt x="3781" y="953"/>
                  <a:pt x="3780" y="953"/>
                  <a:pt x="3779" y="952"/>
                </a:cubicBezTo>
                <a:cubicBezTo>
                  <a:pt x="3779" y="952"/>
                  <a:pt x="3777" y="952"/>
                  <a:pt x="3777" y="951"/>
                </a:cubicBezTo>
                <a:cubicBezTo>
                  <a:pt x="3775" y="953"/>
                  <a:pt x="3775" y="955"/>
                  <a:pt x="3773" y="957"/>
                </a:cubicBezTo>
                <a:cubicBezTo>
                  <a:pt x="3773" y="957"/>
                  <a:pt x="3771" y="957"/>
                  <a:pt x="3771" y="957"/>
                </a:cubicBezTo>
                <a:cubicBezTo>
                  <a:pt x="3769" y="958"/>
                  <a:pt x="3767" y="957"/>
                  <a:pt x="3765" y="957"/>
                </a:cubicBezTo>
                <a:cubicBezTo>
                  <a:pt x="3762" y="956"/>
                  <a:pt x="3760" y="956"/>
                  <a:pt x="3757" y="957"/>
                </a:cubicBezTo>
                <a:cubicBezTo>
                  <a:pt x="3756" y="957"/>
                  <a:pt x="3755" y="956"/>
                  <a:pt x="3754" y="957"/>
                </a:cubicBezTo>
                <a:cubicBezTo>
                  <a:pt x="3753" y="957"/>
                  <a:pt x="3753" y="958"/>
                  <a:pt x="3752" y="958"/>
                </a:cubicBezTo>
                <a:cubicBezTo>
                  <a:pt x="3751" y="958"/>
                  <a:pt x="3750" y="959"/>
                  <a:pt x="3749" y="959"/>
                </a:cubicBezTo>
                <a:cubicBezTo>
                  <a:pt x="3747" y="959"/>
                  <a:pt x="3746" y="958"/>
                  <a:pt x="3744" y="959"/>
                </a:cubicBezTo>
                <a:cubicBezTo>
                  <a:pt x="3742" y="959"/>
                  <a:pt x="3740" y="961"/>
                  <a:pt x="3739" y="963"/>
                </a:cubicBezTo>
                <a:cubicBezTo>
                  <a:pt x="3739" y="964"/>
                  <a:pt x="3738" y="965"/>
                  <a:pt x="3738" y="966"/>
                </a:cubicBezTo>
                <a:cubicBezTo>
                  <a:pt x="3738" y="967"/>
                  <a:pt x="3738" y="967"/>
                  <a:pt x="3738" y="968"/>
                </a:cubicBezTo>
                <a:cubicBezTo>
                  <a:pt x="3738" y="971"/>
                  <a:pt x="3738" y="972"/>
                  <a:pt x="3738" y="974"/>
                </a:cubicBezTo>
                <a:cubicBezTo>
                  <a:pt x="3726" y="974"/>
                  <a:pt x="3726" y="974"/>
                  <a:pt x="3726" y="974"/>
                </a:cubicBezTo>
                <a:cubicBezTo>
                  <a:pt x="3726" y="975"/>
                  <a:pt x="3726" y="976"/>
                  <a:pt x="3726" y="977"/>
                </a:cubicBezTo>
                <a:cubicBezTo>
                  <a:pt x="3726" y="979"/>
                  <a:pt x="3726" y="980"/>
                  <a:pt x="3726" y="982"/>
                </a:cubicBezTo>
                <a:cubicBezTo>
                  <a:pt x="3724" y="982"/>
                  <a:pt x="3723" y="982"/>
                  <a:pt x="3720" y="983"/>
                </a:cubicBezTo>
                <a:cubicBezTo>
                  <a:pt x="3720" y="983"/>
                  <a:pt x="3719" y="983"/>
                  <a:pt x="3718" y="983"/>
                </a:cubicBezTo>
                <a:cubicBezTo>
                  <a:pt x="3717" y="984"/>
                  <a:pt x="3716" y="985"/>
                  <a:pt x="3716" y="986"/>
                </a:cubicBezTo>
                <a:cubicBezTo>
                  <a:pt x="3715" y="987"/>
                  <a:pt x="3714" y="987"/>
                  <a:pt x="3714" y="989"/>
                </a:cubicBezTo>
                <a:cubicBezTo>
                  <a:pt x="3714" y="989"/>
                  <a:pt x="3714" y="990"/>
                  <a:pt x="3713" y="991"/>
                </a:cubicBezTo>
                <a:cubicBezTo>
                  <a:pt x="3713" y="992"/>
                  <a:pt x="3712" y="993"/>
                  <a:pt x="3712" y="994"/>
                </a:cubicBezTo>
                <a:cubicBezTo>
                  <a:pt x="3712" y="995"/>
                  <a:pt x="3711" y="996"/>
                  <a:pt x="3711" y="997"/>
                </a:cubicBezTo>
                <a:cubicBezTo>
                  <a:pt x="3712" y="997"/>
                  <a:pt x="3713" y="998"/>
                  <a:pt x="3715" y="998"/>
                </a:cubicBezTo>
                <a:cubicBezTo>
                  <a:pt x="3717" y="998"/>
                  <a:pt x="3718" y="998"/>
                  <a:pt x="3720" y="998"/>
                </a:cubicBezTo>
                <a:cubicBezTo>
                  <a:pt x="3723" y="998"/>
                  <a:pt x="3724" y="998"/>
                  <a:pt x="3726" y="998"/>
                </a:cubicBezTo>
                <a:cubicBezTo>
                  <a:pt x="3727" y="998"/>
                  <a:pt x="3726" y="997"/>
                  <a:pt x="3726" y="997"/>
                </a:cubicBezTo>
                <a:cubicBezTo>
                  <a:pt x="3726" y="998"/>
                  <a:pt x="3726" y="999"/>
                  <a:pt x="3726" y="1000"/>
                </a:cubicBezTo>
                <a:cubicBezTo>
                  <a:pt x="3726" y="1001"/>
                  <a:pt x="3726" y="1002"/>
                  <a:pt x="3726" y="1002"/>
                </a:cubicBezTo>
                <a:cubicBezTo>
                  <a:pt x="3725" y="1003"/>
                  <a:pt x="3724" y="1004"/>
                  <a:pt x="3724" y="1005"/>
                </a:cubicBezTo>
                <a:cubicBezTo>
                  <a:pt x="3722" y="1008"/>
                  <a:pt x="3722" y="1008"/>
                  <a:pt x="3722" y="1008"/>
                </a:cubicBezTo>
                <a:cubicBezTo>
                  <a:pt x="3722" y="1009"/>
                  <a:pt x="3721" y="1009"/>
                  <a:pt x="3720" y="1010"/>
                </a:cubicBezTo>
                <a:cubicBezTo>
                  <a:pt x="3720" y="1011"/>
                  <a:pt x="3720" y="1013"/>
                  <a:pt x="3720" y="1014"/>
                </a:cubicBezTo>
                <a:cubicBezTo>
                  <a:pt x="3720" y="1018"/>
                  <a:pt x="3723" y="1021"/>
                  <a:pt x="3726" y="1021"/>
                </a:cubicBezTo>
                <a:cubicBezTo>
                  <a:pt x="3731" y="1021"/>
                  <a:pt x="3731" y="1021"/>
                  <a:pt x="3731" y="1021"/>
                </a:cubicBezTo>
                <a:cubicBezTo>
                  <a:pt x="3731" y="1017"/>
                  <a:pt x="3731" y="1016"/>
                  <a:pt x="3731" y="1013"/>
                </a:cubicBezTo>
                <a:cubicBezTo>
                  <a:pt x="3732" y="1011"/>
                  <a:pt x="3732" y="1009"/>
                  <a:pt x="3733" y="1008"/>
                </a:cubicBezTo>
                <a:cubicBezTo>
                  <a:pt x="3734" y="1006"/>
                  <a:pt x="3736" y="1006"/>
                  <a:pt x="3738" y="1006"/>
                </a:cubicBezTo>
                <a:cubicBezTo>
                  <a:pt x="3741" y="1005"/>
                  <a:pt x="3743" y="1003"/>
                  <a:pt x="3743" y="1000"/>
                </a:cubicBezTo>
                <a:cubicBezTo>
                  <a:pt x="3743" y="998"/>
                  <a:pt x="3741" y="997"/>
                  <a:pt x="3740" y="994"/>
                </a:cubicBezTo>
                <a:cubicBezTo>
                  <a:pt x="3740" y="993"/>
                  <a:pt x="3740" y="992"/>
                  <a:pt x="3740" y="991"/>
                </a:cubicBezTo>
                <a:cubicBezTo>
                  <a:pt x="3740" y="989"/>
                  <a:pt x="3740" y="988"/>
                  <a:pt x="3740" y="986"/>
                </a:cubicBezTo>
                <a:cubicBezTo>
                  <a:pt x="3739" y="986"/>
                  <a:pt x="3738" y="987"/>
                  <a:pt x="3737" y="987"/>
                </a:cubicBezTo>
                <a:cubicBezTo>
                  <a:pt x="3735" y="987"/>
                  <a:pt x="3734" y="986"/>
                  <a:pt x="3731" y="986"/>
                </a:cubicBezTo>
                <a:cubicBezTo>
                  <a:pt x="3732" y="985"/>
                  <a:pt x="3731" y="984"/>
                  <a:pt x="3731" y="983"/>
                </a:cubicBezTo>
                <a:cubicBezTo>
                  <a:pt x="3732" y="983"/>
                  <a:pt x="3733" y="983"/>
                  <a:pt x="3734" y="982"/>
                </a:cubicBezTo>
                <a:cubicBezTo>
                  <a:pt x="3735" y="982"/>
                  <a:pt x="3736" y="981"/>
                  <a:pt x="3737" y="981"/>
                </a:cubicBezTo>
                <a:cubicBezTo>
                  <a:pt x="3739" y="980"/>
                  <a:pt x="3740" y="981"/>
                  <a:pt x="3743" y="981"/>
                </a:cubicBezTo>
                <a:cubicBezTo>
                  <a:pt x="3745" y="981"/>
                  <a:pt x="3746" y="979"/>
                  <a:pt x="3748" y="978"/>
                </a:cubicBezTo>
                <a:cubicBezTo>
                  <a:pt x="3751" y="976"/>
                  <a:pt x="3753" y="974"/>
                  <a:pt x="3756" y="973"/>
                </a:cubicBezTo>
                <a:cubicBezTo>
                  <a:pt x="3757" y="973"/>
                  <a:pt x="3758" y="973"/>
                  <a:pt x="3759" y="973"/>
                </a:cubicBezTo>
                <a:cubicBezTo>
                  <a:pt x="3760" y="973"/>
                  <a:pt x="3761" y="972"/>
                  <a:pt x="3762" y="972"/>
                </a:cubicBezTo>
                <a:cubicBezTo>
                  <a:pt x="3763" y="972"/>
                  <a:pt x="3765" y="972"/>
                  <a:pt x="3767" y="972"/>
                </a:cubicBezTo>
                <a:cubicBezTo>
                  <a:pt x="3768" y="972"/>
                  <a:pt x="3769" y="972"/>
                  <a:pt x="3769" y="972"/>
                </a:cubicBezTo>
                <a:cubicBezTo>
                  <a:pt x="3770" y="972"/>
                  <a:pt x="3771" y="971"/>
                  <a:pt x="3772" y="971"/>
                </a:cubicBezTo>
                <a:cubicBezTo>
                  <a:pt x="3775" y="971"/>
                  <a:pt x="3777" y="971"/>
                  <a:pt x="3780" y="971"/>
                </a:cubicBezTo>
                <a:cubicBezTo>
                  <a:pt x="3781" y="971"/>
                  <a:pt x="3781" y="971"/>
                  <a:pt x="3782" y="970"/>
                </a:cubicBezTo>
                <a:cubicBezTo>
                  <a:pt x="3781" y="971"/>
                  <a:pt x="3782" y="973"/>
                  <a:pt x="3780" y="973"/>
                </a:cubicBezTo>
                <a:cubicBezTo>
                  <a:pt x="3780" y="973"/>
                  <a:pt x="3779" y="973"/>
                  <a:pt x="3778" y="973"/>
                </a:cubicBezTo>
                <a:cubicBezTo>
                  <a:pt x="3776" y="973"/>
                  <a:pt x="3774" y="973"/>
                  <a:pt x="3773" y="973"/>
                </a:cubicBezTo>
                <a:cubicBezTo>
                  <a:pt x="3768" y="974"/>
                  <a:pt x="3767" y="978"/>
                  <a:pt x="3762" y="978"/>
                </a:cubicBezTo>
                <a:cubicBezTo>
                  <a:pt x="3749" y="978"/>
                  <a:pt x="3749" y="978"/>
                  <a:pt x="3749" y="978"/>
                </a:cubicBezTo>
                <a:cubicBezTo>
                  <a:pt x="3749" y="996"/>
                  <a:pt x="3749" y="996"/>
                  <a:pt x="3749" y="996"/>
                </a:cubicBezTo>
                <a:cubicBezTo>
                  <a:pt x="3754" y="996"/>
                  <a:pt x="3754" y="996"/>
                  <a:pt x="3754" y="996"/>
                </a:cubicBezTo>
                <a:cubicBezTo>
                  <a:pt x="3756" y="996"/>
                  <a:pt x="3756" y="995"/>
                  <a:pt x="3758" y="994"/>
                </a:cubicBezTo>
                <a:cubicBezTo>
                  <a:pt x="3760" y="994"/>
                  <a:pt x="3761" y="993"/>
                  <a:pt x="3763" y="992"/>
                </a:cubicBezTo>
                <a:cubicBezTo>
                  <a:pt x="3764" y="991"/>
                  <a:pt x="3763" y="990"/>
                  <a:pt x="3764" y="989"/>
                </a:cubicBezTo>
                <a:cubicBezTo>
                  <a:pt x="3765" y="988"/>
                  <a:pt x="3766" y="987"/>
                  <a:pt x="3767" y="987"/>
                </a:cubicBezTo>
                <a:cubicBezTo>
                  <a:pt x="3768" y="986"/>
                  <a:pt x="3768" y="985"/>
                  <a:pt x="3769" y="985"/>
                </a:cubicBezTo>
                <a:cubicBezTo>
                  <a:pt x="3770" y="985"/>
                  <a:pt x="3771" y="984"/>
                  <a:pt x="3772" y="984"/>
                </a:cubicBezTo>
                <a:cubicBezTo>
                  <a:pt x="3774" y="984"/>
                  <a:pt x="3776" y="985"/>
                  <a:pt x="3777" y="984"/>
                </a:cubicBezTo>
                <a:cubicBezTo>
                  <a:pt x="3778" y="984"/>
                  <a:pt x="3778" y="982"/>
                  <a:pt x="3779" y="981"/>
                </a:cubicBezTo>
                <a:cubicBezTo>
                  <a:pt x="3779" y="981"/>
                  <a:pt x="3778" y="980"/>
                  <a:pt x="3779" y="979"/>
                </a:cubicBezTo>
                <a:cubicBezTo>
                  <a:pt x="3779" y="978"/>
                  <a:pt x="3780" y="978"/>
                  <a:pt x="3781" y="978"/>
                </a:cubicBezTo>
                <a:cubicBezTo>
                  <a:pt x="3782" y="979"/>
                  <a:pt x="3783" y="979"/>
                  <a:pt x="3783" y="980"/>
                </a:cubicBezTo>
                <a:cubicBezTo>
                  <a:pt x="3783" y="981"/>
                  <a:pt x="3783" y="982"/>
                  <a:pt x="3783" y="983"/>
                </a:cubicBezTo>
                <a:cubicBezTo>
                  <a:pt x="3784" y="984"/>
                  <a:pt x="3785" y="984"/>
                  <a:pt x="3786" y="985"/>
                </a:cubicBezTo>
                <a:cubicBezTo>
                  <a:pt x="3787" y="985"/>
                  <a:pt x="3788" y="985"/>
                  <a:pt x="3790" y="985"/>
                </a:cubicBezTo>
                <a:cubicBezTo>
                  <a:pt x="3792" y="985"/>
                  <a:pt x="3792" y="984"/>
                  <a:pt x="3794" y="983"/>
                </a:cubicBezTo>
                <a:cubicBezTo>
                  <a:pt x="3794" y="982"/>
                  <a:pt x="3794" y="981"/>
                  <a:pt x="3795" y="980"/>
                </a:cubicBezTo>
                <a:cubicBezTo>
                  <a:pt x="3797" y="978"/>
                  <a:pt x="3799" y="979"/>
                  <a:pt x="3802" y="979"/>
                </a:cubicBezTo>
                <a:cubicBezTo>
                  <a:pt x="3802" y="978"/>
                  <a:pt x="3802" y="977"/>
                  <a:pt x="3802" y="976"/>
                </a:cubicBezTo>
                <a:cubicBezTo>
                  <a:pt x="3802" y="975"/>
                  <a:pt x="3803" y="975"/>
                  <a:pt x="3803" y="974"/>
                </a:cubicBezTo>
                <a:cubicBezTo>
                  <a:pt x="3803" y="972"/>
                  <a:pt x="3802" y="972"/>
                  <a:pt x="3802" y="971"/>
                </a:cubicBezTo>
                <a:cubicBezTo>
                  <a:pt x="3802" y="970"/>
                  <a:pt x="3802" y="969"/>
                  <a:pt x="3801" y="968"/>
                </a:cubicBezTo>
                <a:cubicBezTo>
                  <a:pt x="3804" y="967"/>
                  <a:pt x="3804" y="967"/>
                  <a:pt x="3804" y="967"/>
                </a:cubicBezTo>
                <a:cubicBezTo>
                  <a:pt x="3833" y="968"/>
                  <a:pt x="3833" y="968"/>
                  <a:pt x="3833" y="968"/>
                </a:cubicBezTo>
                <a:cubicBezTo>
                  <a:pt x="3835" y="966"/>
                  <a:pt x="3836" y="964"/>
                  <a:pt x="3838" y="964"/>
                </a:cubicBezTo>
                <a:cubicBezTo>
                  <a:pt x="3840" y="963"/>
                  <a:pt x="3841" y="965"/>
                  <a:pt x="3844" y="964"/>
                </a:cubicBezTo>
                <a:cubicBezTo>
                  <a:pt x="3846" y="964"/>
                  <a:pt x="3847" y="963"/>
                  <a:pt x="3848" y="962"/>
                </a:cubicBezTo>
                <a:cubicBezTo>
                  <a:pt x="3850" y="960"/>
                  <a:pt x="3851" y="959"/>
                  <a:pt x="3851" y="956"/>
                </a:cubicBezTo>
                <a:cubicBezTo>
                  <a:pt x="3851" y="944"/>
                  <a:pt x="3851" y="944"/>
                  <a:pt x="3851" y="944"/>
                </a:cubicBezTo>
                <a:cubicBezTo>
                  <a:pt x="3851" y="943"/>
                  <a:pt x="3851" y="942"/>
                  <a:pt x="3852" y="941"/>
                </a:cubicBezTo>
                <a:cubicBezTo>
                  <a:pt x="3852" y="940"/>
                  <a:pt x="3852" y="939"/>
                  <a:pt x="3852" y="938"/>
                </a:cubicBezTo>
                <a:cubicBezTo>
                  <a:pt x="3853" y="936"/>
                  <a:pt x="3856" y="936"/>
                  <a:pt x="3856" y="933"/>
                </a:cubicBezTo>
                <a:cubicBezTo>
                  <a:pt x="3856" y="931"/>
                  <a:pt x="3856" y="931"/>
                  <a:pt x="3856" y="931"/>
                </a:cubicBezTo>
                <a:cubicBezTo>
                  <a:pt x="3856" y="929"/>
                  <a:pt x="3856" y="927"/>
                  <a:pt x="3856" y="925"/>
                </a:cubicBezTo>
                <a:cubicBezTo>
                  <a:pt x="3856" y="921"/>
                  <a:pt x="3856" y="921"/>
                  <a:pt x="3856" y="921"/>
                </a:cubicBezTo>
                <a:cubicBezTo>
                  <a:pt x="3856" y="919"/>
                  <a:pt x="3855" y="918"/>
                  <a:pt x="3856" y="917"/>
                </a:cubicBezTo>
                <a:cubicBezTo>
                  <a:pt x="3856" y="915"/>
                  <a:pt x="3858" y="916"/>
                  <a:pt x="3859" y="915"/>
                </a:cubicBezTo>
                <a:cubicBezTo>
                  <a:pt x="3860" y="914"/>
                  <a:pt x="3861" y="915"/>
                  <a:pt x="3861" y="914"/>
                </a:cubicBezTo>
                <a:cubicBezTo>
                  <a:pt x="3863" y="911"/>
                  <a:pt x="3862" y="909"/>
                  <a:pt x="3862" y="906"/>
                </a:cubicBezTo>
                <a:cubicBezTo>
                  <a:pt x="3862" y="905"/>
                  <a:pt x="3863" y="904"/>
                  <a:pt x="3863" y="903"/>
                </a:cubicBezTo>
                <a:cubicBezTo>
                  <a:pt x="3863" y="901"/>
                  <a:pt x="3864" y="900"/>
                  <a:pt x="3865" y="898"/>
                </a:cubicBezTo>
                <a:cubicBezTo>
                  <a:pt x="3865" y="897"/>
                  <a:pt x="3866" y="896"/>
                  <a:pt x="3867" y="895"/>
                </a:cubicBezTo>
                <a:cubicBezTo>
                  <a:pt x="3867" y="893"/>
                  <a:pt x="3867" y="892"/>
                  <a:pt x="3867" y="889"/>
                </a:cubicBezTo>
                <a:cubicBezTo>
                  <a:pt x="3867" y="887"/>
                  <a:pt x="3867" y="886"/>
                  <a:pt x="3867" y="884"/>
                </a:cubicBezTo>
                <a:cubicBezTo>
                  <a:pt x="3866" y="883"/>
                  <a:pt x="3865" y="883"/>
                  <a:pt x="3864" y="882"/>
                </a:cubicBezTo>
                <a:cubicBezTo>
                  <a:pt x="3864" y="881"/>
                  <a:pt x="3863" y="880"/>
                  <a:pt x="3863" y="880"/>
                </a:cubicBezTo>
                <a:cubicBezTo>
                  <a:pt x="3862" y="878"/>
                  <a:pt x="3860" y="876"/>
                  <a:pt x="3859" y="874"/>
                </a:cubicBezTo>
                <a:cubicBezTo>
                  <a:pt x="3859" y="874"/>
                  <a:pt x="3860" y="873"/>
                  <a:pt x="3859" y="872"/>
                </a:cubicBezTo>
                <a:cubicBezTo>
                  <a:pt x="3859" y="870"/>
                  <a:pt x="3857" y="869"/>
                  <a:pt x="3857" y="867"/>
                </a:cubicBezTo>
                <a:cubicBezTo>
                  <a:pt x="3857" y="866"/>
                  <a:pt x="3857" y="865"/>
                  <a:pt x="3857" y="864"/>
                </a:cubicBezTo>
                <a:cubicBezTo>
                  <a:pt x="3857" y="863"/>
                  <a:pt x="3856" y="862"/>
                  <a:pt x="3856" y="861"/>
                </a:cubicBezTo>
                <a:cubicBezTo>
                  <a:pt x="3855" y="861"/>
                  <a:pt x="3854" y="861"/>
                  <a:pt x="3853" y="861"/>
                </a:cubicBezTo>
                <a:cubicBezTo>
                  <a:pt x="3851" y="860"/>
                  <a:pt x="3849" y="860"/>
                  <a:pt x="3848" y="859"/>
                </a:cubicBezTo>
                <a:cubicBezTo>
                  <a:pt x="3848" y="855"/>
                  <a:pt x="3848" y="855"/>
                  <a:pt x="3848" y="855"/>
                </a:cubicBezTo>
                <a:cubicBezTo>
                  <a:pt x="3861" y="855"/>
                  <a:pt x="3861" y="855"/>
                  <a:pt x="3861" y="855"/>
                </a:cubicBezTo>
                <a:cubicBezTo>
                  <a:pt x="3862" y="855"/>
                  <a:pt x="3863" y="853"/>
                  <a:pt x="3864" y="853"/>
                </a:cubicBezTo>
                <a:cubicBezTo>
                  <a:pt x="3865" y="853"/>
                  <a:pt x="3865" y="853"/>
                  <a:pt x="3865" y="853"/>
                </a:cubicBezTo>
                <a:cubicBezTo>
                  <a:pt x="3867" y="853"/>
                  <a:pt x="3868" y="855"/>
                  <a:pt x="3869" y="855"/>
                </a:cubicBezTo>
                <a:cubicBezTo>
                  <a:pt x="3870" y="856"/>
                  <a:pt x="3871" y="856"/>
                  <a:pt x="3872" y="857"/>
                </a:cubicBezTo>
                <a:cubicBezTo>
                  <a:pt x="3873" y="857"/>
                  <a:pt x="3874" y="856"/>
                  <a:pt x="3874" y="857"/>
                </a:cubicBezTo>
                <a:cubicBezTo>
                  <a:pt x="3875" y="857"/>
                  <a:pt x="3875" y="859"/>
                  <a:pt x="3876" y="859"/>
                </a:cubicBezTo>
                <a:cubicBezTo>
                  <a:pt x="3878" y="860"/>
                  <a:pt x="3879" y="860"/>
                  <a:pt x="3882" y="860"/>
                </a:cubicBezTo>
                <a:cubicBezTo>
                  <a:pt x="3884" y="860"/>
                  <a:pt x="3885" y="861"/>
                  <a:pt x="3888" y="861"/>
                </a:cubicBezTo>
                <a:cubicBezTo>
                  <a:pt x="3888" y="860"/>
                  <a:pt x="3888" y="859"/>
                  <a:pt x="3888" y="858"/>
                </a:cubicBezTo>
                <a:cubicBezTo>
                  <a:pt x="3888" y="855"/>
                  <a:pt x="3888" y="853"/>
                  <a:pt x="3888" y="850"/>
                </a:cubicBezTo>
                <a:cubicBezTo>
                  <a:pt x="3902" y="850"/>
                  <a:pt x="3902" y="850"/>
                  <a:pt x="3902" y="850"/>
                </a:cubicBezTo>
                <a:cubicBezTo>
                  <a:pt x="3903" y="850"/>
                  <a:pt x="3903" y="849"/>
                  <a:pt x="3905" y="848"/>
                </a:cubicBezTo>
                <a:cubicBezTo>
                  <a:pt x="3905" y="848"/>
                  <a:pt x="3906" y="848"/>
                  <a:pt x="3907" y="848"/>
                </a:cubicBezTo>
                <a:cubicBezTo>
                  <a:pt x="3908" y="847"/>
                  <a:pt x="3909" y="848"/>
                  <a:pt x="3910" y="847"/>
                </a:cubicBezTo>
                <a:cubicBezTo>
                  <a:pt x="3910" y="846"/>
                  <a:pt x="3910" y="845"/>
                  <a:pt x="3910" y="844"/>
                </a:cubicBezTo>
                <a:cubicBezTo>
                  <a:pt x="3911" y="843"/>
                  <a:pt x="3910" y="841"/>
                  <a:pt x="3910" y="839"/>
                </a:cubicBezTo>
                <a:cubicBezTo>
                  <a:pt x="3910" y="838"/>
                  <a:pt x="3911" y="837"/>
                  <a:pt x="3911" y="836"/>
                </a:cubicBezTo>
                <a:cubicBezTo>
                  <a:pt x="3911" y="836"/>
                  <a:pt x="3912" y="835"/>
                  <a:pt x="3912" y="834"/>
                </a:cubicBezTo>
                <a:cubicBezTo>
                  <a:pt x="3913" y="833"/>
                  <a:pt x="3914" y="834"/>
                  <a:pt x="3915" y="833"/>
                </a:cubicBezTo>
                <a:cubicBezTo>
                  <a:pt x="3916" y="833"/>
                  <a:pt x="3917" y="832"/>
                  <a:pt x="3918" y="832"/>
                </a:cubicBezTo>
                <a:cubicBezTo>
                  <a:pt x="3919" y="832"/>
                  <a:pt x="3921" y="832"/>
                  <a:pt x="3923" y="832"/>
                </a:cubicBezTo>
                <a:cubicBezTo>
                  <a:pt x="3924" y="832"/>
                  <a:pt x="3924" y="830"/>
                  <a:pt x="3925" y="830"/>
                </a:cubicBezTo>
                <a:cubicBezTo>
                  <a:pt x="3928" y="829"/>
                  <a:pt x="3930" y="828"/>
                  <a:pt x="3933" y="828"/>
                </a:cubicBezTo>
                <a:cubicBezTo>
                  <a:pt x="3936" y="828"/>
                  <a:pt x="3936" y="828"/>
                  <a:pt x="3936" y="828"/>
                </a:cubicBezTo>
                <a:cubicBezTo>
                  <a:pt x="3937" y="828"/>
                  <a:pt x="3938" y="828"/>
                  <a:pt x="3938" y="827"/>
                </a:cubicBezTo>
                <a:cubicBezTo>
                  <a:pt x="3939" y="827"/>
                  <a:pt x="3940" y="827"/>
                  <a:pt x="3941" y="827"/>
                </a:cubicBezTo>
                <a:cubicBezTo>
                  <a:pt x="3942" y="826"/>
                  <a:pt x="3941" y="825"/>
                  <a:pt x="3942" y="824"/>
                </a:cubicBezTo>
                <a:cubicBezTo>
                  <a:pt x="3942" y="823"/>
                  <a:pt x="3942" y="822"/>
                  <a:pt x="3942" y="821"/>
                </a:cubicBezTo>
                <a:cubicBezTo>
                  <a:pt x="3943" y="821"/>
                  <a:pt x="3944" y="821"/>
                  <a:pt x="3945" y="820"/>
                </a:cubicBezTo>
                <a:cubicBezTo>
                  <a:pt x="3946" y="819"/>
                  <a:pt x="3946" y="818"/>
                  <a:pt x="3947" y="818"/>
                </a:cubicBezTo>
                <a:cubicBezTo>
                  <a:pt x="3948" y="817"/>
                  <a:pt x="3949" y="817"/>
                  <a:pt x="3950" y="816"/>
                </a:cubicBezTo>
                <a:cubicBezTo>
                  <a:pt x="3950" y="815"/>
                  <a:pt x="3950" y="814"/>
                  <a:pt x="3950" y="813"/>
                </a:cubicBezTo>
                <a:cubicBezTo>
                  <a:pt x="3951" y="812"/>
                  <a:pt x="3950" y="811"/>
                  <a:pt x="3950" y="810"/>
                </a:cubicBezTo>
                <a:close/>
                <a:moveTo>
                  <a:pt x="3974" y="797"/>
                </a:moveTo>
                <a:cubicBezTo>
                  <a:pt x="3974" y="797"/>
                  <a:pt x="3973" y="797"/>
                  <a:pt x="3972" y="797"/>
                </a:cubicBezTo>
                <a:cubicBezTo>
                  <a:pt x="3971" y="798"/>
                  <a:pt x="3970" y="799"/>
                  <a:pt x="3969" y="799"/>
                </a:cubicBezTo>
                <a:cubicBezTo>
                  <a:pt x="3968" y="800"/>
                  <a:pt x="3967" y="800"/>
                  <a:pt x="3967" y="801"/>
                </a:cubicBezTo>
                <a:cubicBezTo>
                  <a:pt x="3965" y="801"/>
                  <a:pt x="3965" y="802"/>
                  <a:pt x="3964" y="803"/>
                </a:cubicBezTo>
                <a:cubicBezTo>
                  <a:pt x="3963" y="804"/>
                  <a:pt x="3962" y="804"/>
                  <a:pt x="3961" y="805"/>
                </a:cubicBezTo>
                <a:cubicBezTo>
                  <a:pt x="3963" y="805"/>
                  <a:pt x="3964" y="806"/>
                  <a:pt x="3966" y="806"/>
                </a:cubicBezTo>
                <a:cubicBezTo>
                  <a:pt x="3968" y="806"/>
                  <a:pt x="3969" y="807"/>
                  <a:pt x="3970" y="806"/>
                </a:cubicBezTo>
                <a:cubicBezTo>
                  <a:pt x="3971" y="805"/>
                  <a:pt x="3971" y="804"/>
                  <a:pt x="3971" y="803"/>
                </a:cubicBezTo>
                <a:cubicBezTo>
                  <a:pt x="3973" y="801"/>
                  <a:pt x="3973" y="800"/>
                  <a:pt x="3974" y="797"/>
                </a:cubicBezTo>
                <a:close/>
                <a:moveTo>
                  <a:pt x="4038" y="727"/>
                </a:moveTo>
                <a:cubicBezTo>
                  <a:pt x="4038" y="729"/>
                  <a:pt x="4038" y="730"/>
                  <a:pt x="4037" y="731"/>
                </a:cubicBezTo>
                <a:cubicBezTo>
                  <a:pt x="4037" y="732"/>
                  <a:pt x="4035" y="732"/>
                  <a:pt x="4035" y="733"/>
                </a:cubicBezTo>
                <a:cubicBezTo>
                  <a:pt x="4035" y="734"/>
                  <a:pt x="4035" y="735"/>
                  <a:pt x="4035" y="736"/>
                </a:cubicBezTo>
                <a:cubicBezTo>
                  <a:pt x="4034" y="738"/>
                  <a:pt x="4033" y="738"/>
                  <a:pt x="4032" y="740"/>
                </a:cubicBezTo>
                <a:cubicBezTo>
                  <a:pt x="4031" y="742"/>
                  <a:pt x="4031" y="742"/>
                  <a:pt x="4031" y="742"/>
                </a:cubicBezTo>
                <a:cubicBezTo>
                  <a:pt x="4031" y="742"/>
                  <a:pt x="4032" y="743"/>
                  <a:pt x="4033" y="742"/>
                </a:cubicBezTo>
                <a:cubicBezTo>
                  <a:pt x="4034" y="742"/>
                  <a:pt x="4034" y="740"/>
                  <a:pt x="4035" y="739"/>
                </a:cubicBezTo>
                <a:cubicBezTo>
                  <a:pt x="4036" y="738"/>
                  <a:pt x="4036" y="737"/>
                  <a:pt x="4037" y="737"/>
                </a:cubicBezTo>
                <a:cubicBezTo>
                  <a:pt x="4038" y="736"/>
                  <a:pt x="4039" y="736"/>
                  <a:pt x="4040" y="735"/>
                </a:cubicBezTo>
                <a:cubicBezTo>
                  <a:pt x="4040" y="735"/>
                  <a:pt x="4040" y="733"/>
                  <a:pt x="4040" y="733"/>
                </a:cubicBezTo>
                <a:cubicBezTo>
                  <a:pt x="4041" y="732"/>
                  <a:pt x="4041" y="731"/>
                  <a:pt x="4042" y="730"/>
                </a:cubicBezTo>
                <a:cubicBezTo>
                  <a:pt x="4042" y="729"/>
                  <a:pt x="4041" y="728"/>
                  <a:pt x="4042" y="727"/>
                </a:cubicBezTo>
                <a:cubicBezTo>
                  <a:pt x="4039" y="727"/>
                  <a:pt x="4039" y="727"/>
                  <a:pt x="4039" y="727"/>
                </a:cubicBezTo>
                <a:lnTo>
                  <a:pt x="4038" y="727"/>
                </a:lnTo>
                <a:close/>
                <a:moveTo>
                  <a:pt x="4194" y="659"/>
                </a:moveTo>
                <a:cubicBezTo>
                  <a:pt x="4193" y="656"/>
                  <a:pt x="4193" y="656"/>
                  <a:pt x="4193" y="656"/>
                </a:cubicBezTo>
                <a:cubicBezTo>
                  <a:pt x="4193" y="655"/>
                  <a:pt x="4191" y="655"/>
                  <a:pt x="4190" y="655"/>
                </a:cubicBezTo>
                <a:cubicBezTo>
                  <a:pt x="4189" y="655"/>
                  <a:pt x="4188" y="655"/>
                  <a:pt x="4187" y="655"/>
                </a:cubicBezTo>
                <a:cubicBezTo>
                  <a:pt x="4186" y="656"/>
                  <a:pt x="4187" y="657"/>
                  <a:pt x="4187" y="658"/>
                </a:cubicBezTo>
                <a:cubicBezTo>
                  <a:pt x="4186" y="660"/>
                  <a:pt x="4187" y="661"/>
                  <a:pt x="4187" y="662"/>
                </a:cubicBezTo>
                <a:cubicBezTo>
                  <a:pt x="4194" y="662"/>
                  <a:pt x="4194" y="662"/>
                  <a:pt x="4194" y="662"/>
                </a:cubicBezTo>
                <a:cubicBezTo>
                  <a:pt x="4194" y="661"/>
                  <a:pt x="4195" y="660"/>
                  <a:pt x="4194" y="659"/>
                </a:cubicBezTo>
                <a:close/>
                <a:moveTo>
                  <a:pt x="4177" y="661"/>
                </a:moveTo>
                <a:cubicBezTo>
                  <a:pt x="4176" y="660"/>
                  <a:pt x="4176" y="659"/>
                  <a:pt x="4175" y="658"/>
                </a:cubicBezTo>
                <a:cubicBezTo>
                  <a:pt x="4175" y="656"/>
                  <a:pt x="4176" y="655"/>
                  <a:pt x="4175" y="652"/>
                </a:cubicBezTo>
                <a:cubicBezTo>
                  <a:pt x="4175" y="651"/>
                  <a:pt x="4174" y="651"/>
                  <a:pt x="4174" y="650"/>
                </a:cubicBezTo>
                <a:cubicBezTo>
                  <a:pt x="4173" y="648"/>
                  <a:pt x="4172" y="648"/>
                  <a:pt x="4172" y="646"/>
                </a:cubicBezTo>
                <a:cubicBezTo>
                  <a:pt x="4171" y="645"/>
                  <a:pt x="4170" y="645"/>
                  <a:pt x="4168" y="644"/>
                </a:cubicBezTo>
                <a:cubicBezTo>
                  <a:pt x="4168" y="646"/>
                  <a:pt x="4168" y="648"/>
                  <a:pt x="4168" y="650"/>
                </a:cubicBezTo>
                <a:cubicBezTo>
                  <a:pt x="4168" y="651"/>
                  <a:pt x="4170" y="652"/>
                  <a:pt x="4170" y="653"/>
                </a:cubicBezTo>
                <a:cubicBezTo>
                  <a:pt x="4170" y="655"/>
                  <a:pt x="4169" y="657"/>
                  <a:pt x="4170" y="659"/>
                </a:cubicBezTo>
                <a:cubicBezTo>
                  <a:pt x="4170" y="661"/>
                  <a:pt x="4170" y="662"/>
                  <a:pt x="4170" y="664"/>
                </a:cubicBezTo>
                <a:cubicBezTo>
                  <a:pt x="4178" y="664"/>
                  <a:pt x="4178" y="664"/>
                  <a:pt x="4178" y="664"/>
                </a:cubicBezTo>
                <a:cubicBezTo>
                  <a:pt x="4178" y="663"/>
                  <a:pt x="4177" y="662"/>
                  <a:pt x="4177" y="661"/>
                </a:cubicBezTo>
                <a:close/>
                <a:moveTo>
                  <a:pt x="4143" y="590"/>
                </a:moveTo>
                <a:cubicBezTo>
                  <a:pt x="4144" y="590"/>
                  <a:pt x="4144" y="589"/>
                  <a:pt x="4145" y="588"/>
                </a:cubicBezTo>
                <a:cubicBezTo>
                  <a:pt x="4147" y="588"/>
                  <a:pt x="4147" y="587"/>
                  <a:pt x="4148" y="586"/>
                </a:cubicBezTo>
                <a:cubicBezTo>
                  <a:pt x="4149" y="586"/>
                  <a:pt x="4150" y="586"/>
                  <a:pt x="4151" y="586"/>
                </a:cubicBezTo>
                <a:cubicBezTo>
                  <a:pt x="4152" y="584"/>
                  <a:pt x="4151" y="582"/>
                  <a:pt x="4151" y="581"/>
                </a:cubicBezTo>
                <a:cubicBezTo>
                  <a:pt x="4150" y="580"/>
                  <a:pt x="4150" y="579"/>
                  <a:pt x="4149" y="579"/>
                </a:cubicBezTo>
                <a:cubicBezTo>
                  <a:pt x="4147" y="579"/>
                  <a:pt x="4147" y="579"/>
                  <a:pt x="4147" y="579"/>
                </a:cubicBezTo>
                <a:cubicBezTo>
                  <a:pt x="4146" y="579"/>
                  <a:pt x="4145" y="580"/>
                  <a:pt x="4143" y="580"/>
                </a:cubicBezTo>
                <a:cubicBezTo>
                  <a:pt x="4142" y="580"/>
                  <a:pt x="4140" y="580"/>
                  <a:pt x="4138" y="581"/>
                </a:cubicBezTo>
                <a:cubicBezTo>
                  <a:pt x="4136" y="582"/>
                  <a:pt x="4134" y="583"/>
                  <a:pt x="4134" y="585"/>
                </a:cubicBezTo>
                <a:cubicBezTo>
                  <a:pt x="4134" y="590"/>
                  <a:pt x="4134" y="590"/>
                  <a:pt x="4134" y="590"/>
                </a:cubicBezTo>
                <a:cubicBezTo>
                  <a:pt x="4135" y="590"/>
                  <a:pt x="4136" y="590"/>
                  <a:pt x="4137" y="590"/>
                </a:cubicBezTo>
                <a:cubicBezTo>
                  <a:pt x="4139" y="590"/>
                  <a:pt x="4140" y="590"/>
                  <a:pt x="4143" y="590"/>
                </a:cubicBezTo>
                <a:close/>
                <a:moveTo>
                  <a:pt x="4444" y="499"/>
                </a:moveTo>
                <a:cubicBezTo>
                  <a:pt x="4446" y="499"/>
                  <a:pt x="4448" y="499"/>
                  <a:pt x="4450" y="499"/>
                </a:cubicBezTo>
                <a:cubicBezTo>
                  <a:pt x="4451" y="499"/>
                  <a:pt x="4452" y="499"/>
                  <a:pt x="4452" y="499"/>
                </a:cubicBezTo>
                <a:cubicBezTo>
                  <a:pt x="4453" y="499"/>
                  <a:pt x="4453" y="501"/>
                  <a:pt x="4454" y="502"/>
                </a:cubicBezTo>
                <a:cubicBezTo>
                  <a:pt x="4456" y="502"/>
                  <a:pt x="4458" y="502"/>
                  <a:pt x="4460" y="502"/>
                </a:cubicBezTo>
                <a:cubicBezTo>
                  <a:pt x="4463" y="502"/>
                  <a:pt x="4463" y="502"/>
                  <a:pt x="4463" y="502"/>
                </a:cubicBezTo>
                <a:cubicBezTo>
                  <a:pt x="4465" y="502"/>
                  <a:pt x="4466" y="501"/>
                  <a:pt x="4467" y="501"/>
                </a:cubicBezTo>
                <a:cubicBezTo>
                  <a:pt x="4470" y="501"/>
                  <a:pt x="4472" y="502"/>
                  <a:pt x="4474" y="503"/>
                </a:cubicBezTo>
                <a:cubicBezTo>
                  <a:pt x="4475" y="504"/>
                  <a:pt x="4476" y="505"/>
                  <a:pt x="4478" y="505"/>
                </a:cubicBezTo>
                <a:cubicBezTo>
                  <a:pt x="4479" y="505"/>
                  <a:pt x="4480" y="504"/>
                  <a:pt x="4482" y="504"/>
                </a:cubicBezTo>
                <a:cubicBezTo>
                  <a:pt x="4482" y="499"/>
                  <a:pt x="4482" y="499"/>
                  <a:pt x="4482" y="499"/>
                </a:cubicBezTo>
                <a:cubicBezTo>
                  <a:pt x="4481" y="499"/>
                  <a:pt x="4480" y="498"/>
                  <a:pt x="4479" y="498"/>
                </a:cubicBezTo>
                <a:cubicBezTo>
                  <a:pt x="4478" y="498"/>
                  <a:pt x="4477" y="497"/>
                  <a:pt x="4476" y="497"/>
                </a:cubicBezTo>
                <a:cubicBezTo>
                  <a:pt x="4476" y="497"/>
                  <a:pt x="4475" y="496"/>
                  <a:pt x="4474" y="496"/>
                </a:cubicBezTo>
                <a:cubicBezTo>
                  <a:pt x="4472" y="496"/>
                  <a:pt x="4470" y="495"/>
                  <a:pt x="4468" y="495"/>
                </a:cubicBezTo>
                <a:cubicBezTo>
                  <a:pt x="4466" y="495"/>
                  <a:pt x="4465" y="495"/>
                  <a:pt x="4463" y="494"/>
                </a:cubicBezTo>
                <a:cubicBezTo>
                  <a:pt x="4462" y="494"/>
                  <a:pt x="4461" y="493"/>
                  <a:pt x="4460" y="493"/>
                </a:cubicBezTo>
                <a:cubicBezTo>
                  <a:pt x="4459" y="493"/>
                  <a:pt x="4459" y="493"/>
                  <a:pt x="4458" y="493"/>
                </a:cubicBezTo>
                <a:cubicBezTo>
                  <a:pt x="4456" y="493"/>
                  <a:pt x="4455" y="492"/>
                  <a:pt x="4454" y="492"/>
                </a:cubicBezTo>
                <a:cubicBezTo>
                  <a:pt x="4450" y="492"/>
                  <a:pt x="4448" y="494"/>
                  <a:pt x="4444" y="494"/>
                </a:cubicBezTo>
                <a:cubicBezTo>
                  <a:pt x="4445" y="495"/>
                  <a:pt x="4443" y="499"/>
                  <a:pt x="4444" y="499"/>
                </a:cubicBezTo>
                <a:close/>
                <a:moveTo>
                  <a:pt x="4329" y="339"/>
                </a:moveTo>
                <a:cubicBezTo>
                  <a:pt x="4330" y="339"/>
                  <a:pt x="4331" y="339"/>
                  <a:pt x="4332" y="339"/>
                </a:cubicBezTo>
                <a:cubicBezTo>
                  <a:pt x="4334" y="339"/>
                  <a:pt x="4336" y="339"/>
                  <a:pt x="4338" y="339"/>
                </a:cubicBezTo>
                <a:cubicBezTo>
                  <a:pt x="4342" y="339"/>
                  <a:pt x="4344" y="339"/>
                  <a:pt x="4348" y="339"/>
                </a:cubicBezTo>
                <a:cubicBezTo>
                  <a:pt x="4350" y="339"/>
                  <a:pt x="4351" y="338"/>
                  <a:pt x="4353" y="337"/>
                </a:cubicBezTo>
                <a:cubicBezTo>
                  <a:pt x="4354" y="337"/>
                  <a:pt x="4355" y="336"/>
                  <a:pt x="4356" y="336"/>
                </a:cubicBezTo>
                <a:cubicBezTo>
                  <a:pt x="4358" y="335"/>
                  <a:pt x="4359" y="336"/>
                  <a:pt x="4361" y="336"/>
                </a:cubicBezTo>
                <a:cubicBezTo>
                  <a:pt x="4367" y="336"/>
                  <a:pt x="4367" y="336"/>
                  <a:pt x="4367" y="336"/>
                </a:cubicBezTo>
                <a:cubicBezTo>
                  <a:pt x="4368" y="336"/>
                  <a:pt x="4368" y="336"/>
                  <a:pt x="4369" y="336"/>
                </a:cubicBezTo>
                <a:cubicBezTo>
                  <a:pt x="4373" y="336"/>
                  <a:pt x="4373" y="336"/>
                  <a:pt x="4373" y="336"/>
                </a:cubicBezTo>
                <a:cubicBezTo>
                  <a:pt x="4374" y="336"/>
                  <a:pt x="4374" y="336"/>
                  <a:pt x="4375" y="336"/>
                </a:cubicBezTo>
                <a:cubicBezTo>
                  <a:pt x="4375" y="332"/>
                  <a:pt x="4375" y="332"/>
                  <a:pt x="4375" y="332"/>
                </a:cubicBezTo>
                <a:cubicBezTo>
                  <a:pt x="4375" y="331"/>
                  <a:pt x="4375" y="330"/>
                  <a:pt x="4374" y="329"/>
                </a:cubicBezTo>
                <a:cubicBezTo>
                  <a:pt x="4373" y="329"/>
                  <a:pt x="4372" y="328"/>
                  <a:pt x="4371" y="327"/>
                </a:cubicBezTo>
                <a:cubicBezTo>
                  <a:pt x="4369" y="326"/>
                  <a:pt x="4367" y="327"/>
                  <a:pt x="4364" y="327"/>
                </a:cubicBezTo>
                <a:cubicBezTo>
                  <a:pt x="4363" y="327"/>
                  <a:pt x="4362" y="326"/>
                  <a:pt x="4361" y="326"/>
                </a:cubicBezTo>
                <a:cubicBezTo>
                  <a:pt x="4360" y="326"/>
                  <a:pt x="4359" y="326"/>
                  <a:pt x="4358" y="326"/>
                </a:cubicBezTo>
                <a:cubicBezTo>
                  <a:pt x="4356" y="326"/>
                  <a:pt x="4356" y="325"/>
                  <a:pt x="4355" y="325"/>
                </a:cubicBezTo>
                <a:cubicBezTo>
                  <a:pt x="4354" y="324"/>
                  <a:pt x="4354" y="322"/>
                  <a:pt x="4352" y="322"/>
                </a:cubicBezTo>
                <a:cubicBezTo>
                  <a:pt x="4351" y="322"/>
                  <a:pt x="4351" y="322"/>
                  <a:pt x="4349" y="322"/>
                </a:cubicBezTo>
                <a:cubicBezTo>
                  <a:pt x="4348" y="322"/>
                  <a:pt x="4347" y="322"/>
                  <a:pt x="4347" y="322"/>
                </a:cubicBezTo>
                <a:cubicBezTo>
                  <a:pt x="4345" y="322"/>
                  <a:pt x="4345" y="323"/>
                  <a:pt x="4344" y="324"/>
                </a:cubicBezTo>
                <a:cubicBezTo>
                  <a:pt x="4343" y="324"/>
                  <a:pt x="4344" y="326"/>
                  <a:pt x="4343" y="327"/>
                </a:cubicBezTo>
                <a:cubicBezTo>
                  <a:pt x="4342" y="327"/>
                  <a:pt x="4341" y="327"/>
                  <a:pt x="4341" y="327"/>
                </a:cubicBezTo>
                <a:cubicBezTo>
                  <a:pt x="4340" y="327"/>
                  <a:pt x="4339" y="327"/>
                  <a:pt x="4337" y="327"/>
                </a:cubicBezTo>
                <a:cubicBezTo>
                  <a:pt x="4335" y="327"/>
                  <a:pt x="4334" y="326"/>
                  <a:pt x="4332" y="327"/>
                </a:cubicBezTo>
                <a:cubicBezTo>
                  <a:pt x="4331" y="327"/>
                  <a:pt x="4331" y="327"/>
                  <a:pt x="4330" y="328"/>
                </a:cubicBezTo>
                <a:cubicBezTo>
                  <a:pt x="4327" y="329"/>
                  <a:pt x="4327" y="332"/>
                  <a:pt x="4327" y="336"/>
                </a:cubicBezTo>
                <a:cubicBezTo>
                  <a:pt x="4328" y="337"/>
                  <a:pt x="4328" y="339"/>
                  <a:pt x="4329" y="339"/>
                </a:cubicBezTo>
                <a:close/>
                <a:moveTo>
                  <a:pt x="3921" y="239"/>
                </a:moveTo>
                <a:cubicBezTo>
                  <a:pt x="3922" y="239"/>
                  <a:pt x="3923" y="239"/>
                  <a:pt x="3923" y="240"/>
                </a:cubicBezTo>
                <a:cubicBezTo>
                  <a:pt x="3924" y="240"/>
                  <a:pt x="3925" y="241"/>
                  <a:pt x="3926" y="241"/>
                </a:cubicBezTo>
                <a:cubicBezTo>
                  <a:pt x="3927" y="242"/>
                  <a:pt x="3927" y="243"/>
                  <a:pt x="3927" y="244"/>
                </a:cubicBezTo>
                <a:cubicBezTo>
                  <a:pt x="3929" y="245"/>
                  <a:pt x="3930" y="245"/>
                  <a:pt x="3932" y="245"/>
                </a:cubicBezTo>
                <a:cubicBezTo>
                  <a:pt x="3933" y="245"/>
                  <a:pt x="3934" y="245"/>
                  <a:pt x="3936" y="244"/>
                </a:cubicBezTo>
                <a:cubicBezTo>
                  <a:pt x="3938" y="244"/>
                  <a:pt x="3939" y="242"/>
                  <a:pt x="3942" y="242"/>
                </a:cubicBezTo>
                <a:cubicBezTo>
                  <a:pt x="3944" y="242"/>
                  <a:pt x="3945" y="244"/>
                  <a:pt x="3947" y="245"/>
                </a:cubicBezTo>
                <a:cubicBezTo>
                  <a:pt x="3948" y="246"/>
                  <a:pt x="3948" y="247"/>
                  <a:pt x="3950" y="248"/>
                </a:cubicBezTo>
                <a:cubicBezTo>
                  <a:pt x="3950" y="248"/>
                  <a:pt x="3951" y="248"/>
                  <a:pt x="3952" y="248"/>
                </a:cubicBezTo>
                <a:cubicBezTo>
                  <a:pt x="3953" y="249"/>
                  <a:pt x="3954" y="249"/>
                  <a:pt x="3955" y="250"/>
                </a:cubicBezTo>
                <a:cubicBezTo>
                  <a:pt x="3957" y="250"/>
                  <a:pt x="3958" y="250"/>
                  <a:pt x="3960" y="250"/>
                </a:cubicBezTo>
                <a:cubicBezTo>
                  <a:pt x="3963" y="250"/>
                  <a:pt x="3963" y="250"/>
                  <a:pt x="3963" y="250"/>
                </a:cubicBezTo>
                <a:cubicBezTo>
                  <a:pt x="3963" y="250"/>
                  <a:pt x="3964" y="250"/>
                  <a:pt x="3965" y="250"/>
                </a:cubicBezTo>
                <a:cubicBezTo>
                  <a:pt x="3967" y="249"/>
                  <a:pt x="3967" y="248"/>
                  <a:pt x="3968" y="247"/>
                </a:cubicBezTo>
                <a:cubicBezTo>
                  <a:pt x="3969" y="246"/>
                  <a:pt x="3969" y="244"/>
                  <a:pt x="3970" y="244"/>
                </a:cubicBezTo>
                <a:cubicBezTo>
                  <a:pt x="3971" y="244"/>
                  <a:pt x="3972" y="244"/>
                  <a:pt x="3972" y="244"/>
                </a:cubicBezTo>
                <a:cubicBezTo>
                  <a:pt x="3974" y="244"/>
                  <a:pt x="3975" y="244"/>
                  <a:pt x="3976" y="244"/>
                </a:cubicBezTo>
                <a:cubicBezTo>
                  <a:pt x="3976" y="239"/>
                  <a:pt x="3976" y="239"/>
                  <a:pt x="3976" y="239"/>
                </a:cubicBezTo>
                <a:cubicBezTo>
                  <a:pt x="3976" y="238"/>
                  <a:pt x="3976" y="237"/>
                  <a:pt x="3976" y="236"/>
                </a:cubicBezTo>
                <a:cubicBezTo>
                  <a:pt x="3976" y="236"/>
                  <a:pt x="3976" y="236"/>
                  <a:pt x="3976" y="236"/>
                </a:cubicBezTo>
                <a:cubicBezTo>
                  <a:pt x="3973" y="236"/>
                  <a:pt x="3971" y="235"/>
                  <a:pt x="3967" y="235"/>
                </a:cubicBezTo>
                <a:cubicBezTo>
                  <a:pt x="3966" y="235"/>
                  <a:pt x="3966" y="236"/>
                  <a:pt x="3965" y="236"/>
                </a:cubicBezTo>
                <a:cubicBezTo>
                  <a:pt x="3963" y="236"/>
                  <a:pt x="3961" y="236"/>
                  <a:pt x="3959" y="236"/>
                </a:cubicBezTo>
                <a:cubicBezTo>
                  <a:pt x="3957" y="236"/>
                  <a:pt x="3957" y="236"/>
                  <a:pt x="3957" y="236"/>
                </a:cubicBezTo>
                <a:cubicBezTo>
                  <a:pt x="3956" y="236"/>
                  <a:pt x="3955" y="236"/>
                  <a:pt x="3954" y="236"/>
                </a:cubicBezTo>
                <a:cubicBezTo>
                  <a:pt x="3951" y="236"/>
                  <a:pt x="3951" y="236"/>
                  <a:pt x="3951" y="236"/>
                </a:cubicBezTo>
                <a:cubicBezTo>
                  <a:pt x="3950" y="236"/>
                  <a:pt x="3949" y="236"/>
                  <a:pt x="3948" y="236"/>
                </a:cubicBezTo>
                <a:cubicBezTo>
                  <a:pt x="3948" y="229"/>
                  <a:pt x="3948" y="229"/>
                  <a:pt x="3948" y="229"/>
                </a:cubicBezTo>
                <a:cubicBezTo>
                  <a:pt x="3945" y="229"/>
                  <a:pt x="3943" y="229"/>
                  <a:pt x="3940" y="229"/>
                </a:cubicBezTo>
                <a:cubicBezTo>
                  <a:pt x="3939" y="229"/>
                  <a:pt x="3938" y="229"/>
                  <a:pt x="3937" y="229"/>
                </a:cubicBezTo>
                <a:cubicBezTo>
                  <a:pt x="3936" y="230"/>
                  <a:pt x="3937" y="232"/>
                  <a:pt x="3936" y="232"/>
                </a:cubicBezTo>
                <a:cubicBezTo>
                  <a:pt x="3935" y="233"/>
                  <a:pt x="3934" y="232"/>
                  <a:pt x="3933" y="232"/>
                </a:cubicBezTo>
                <a:cubicBezTo>
                  <a:pt x="3931" y="232"/>
                  <a:pt x="3930" y="232"/>
                  <a:pt x="3929" y="232"/>
                </a:cubicBezTo>
                <a:cubicBezTo>
                  <a:pt x="3926" y="230"/>
                  <a:pt x="3925" y="228"/>
                  <a:pt x="3923" y="225"/>
                </a:cubicBezTo>
                <a:cubicBezTo>
                  <a:pt x="3920" y="226"/>
                  <a:pt x="3920" y="226"/>
                  <a:pt x="3920" y="226"/>
                </a:cubicBezTo>
                <a:cubicBezTo>
                  <a:pt x="3920" y="237"/>
                  <a:pt x="3920" y="237"/>
                  <a:pt x="3920" y="237"/>
                </a:cubicBezTo>
                <a:cubicBezTo>
                  <a:pt x="3921" y="238"/>
                  <a:pt x="3920" y="239"/>
                  <a:pt x="3921" y="239"/>
                </a:cubicBezTo>
                <a:close/>
                <a:moveTo>
                  <a:pt x="3842" y="281"/>
                </a:moveTo>
                <a:cubicBezTo>
                  <a:pt x="3844" y="281"/>
                  <a:pt x="3846" y="281"/>
                  <a:pt x="3848" y="282"/>
                </a:cubicBezTo>
                <a:cubicBezTo>
                  <a:pt x="3850" y="282"/>
                  <a:pt x="3851" y="282"/>
                  <a:pt x="3853" y="282"/>
                </a:cubicBezTo>
                <a:cubicBezTo>
                  <a:pt x="3856" y="282"/>
                  <a:pt x="3856" y="282"/>
                  <a:pt x="3856" y="282"/>
                </a:cubicBezTo>
                <a:cubicBezTo>
                  <a:pt x="3857" y="282"/>
                  <a:pt x="3857" y="282"/>
                  <a:pt x="3859" y="282"/>
                </a:cubicBezTo>
                <a:cubicBezTo>
                  <a:pt x="3862" y="281"/>
                  <a:pt x="3864" y="282"/>
                  <a:pt x="3867" y="282"/>
                </a:cubicBezTo>
                <a:cubicBezTo>
                  <a:pt x="3868" y="282"/>
                  <a:pt x="3869" y="281"/>
                  <a:pt x="3871" y="281"/>
                </a:cubicBezTo>
                <a:cubicBezTo>
                  <a:pt x="3872" y="281"/>
                  <a:pt x="3872" y="281"/>
                  <a:pt x="3872" y="281"/>
                </a:cubicBezTo>
                <a:cubicBezTo>
                  <a:pt x="3873" y="281"/>
                  <a:pt x="3873" y="282"/>
                  <a:pt x="3874" y="283"/>
                </a:cubicBezTo>
                <a:cubicBezTo>
                  <a:pt x="3876" y="284"/>
                  <a:pt x="3878" y="284"/>
                  <a:pt x="3880" y="285"/>
                </a:cubicBezTo>
                <a:cubicBezTo>
                  <a:pt x="3881" y="285"/>
                  <a:pt x="3882" y="285"/>
                  <a:pt x="3883" y="285"/>
                </a:cubicBezTo>
                <a:cubicBezTo>
                  <a:pt x="3888" y="285"/>
                  <a:pt x="3888" y="285"/>
                  <a:pt x="3888" y="285"/>
                </a:cubicBezTo>
                <a:cubicBezTo>
                  <a:pt x="3888" y="280"/>
                  <a:pt x="3888" y="280"/>
                  <a:pt x="3888" y="280"/>
                </a:cubicBezTo>
                <a:cubicBezTo>
                  <a:pt x="3888" y="279"/>
                  <a:pt x="3888" y="278"/>
                  <a:pt x="3887" y="278"/>
                </a:cubicBezTo>
                <a:cubicBezTo>
                  <a:pt x="3886" y="277"/>
                  <a:pt x="3885" y="277"/>
                  <a:pt x="3884" y="276"/>
                </a:cubicBezTo>
                <a:cubicBezTo>
                  <a:pt x="3883" y="276"/>
                  <a:pt x="3883" y="275"/>
                  <a:pt x="3882" y="274"/>
                </a:cubicBezTo>
                <a:cubicBezTo>
                  <a:pt x="3881" y="274"/>
                  <a:pt x="3880" y="275"/>
                  <a:pt x="3879" y="274"/>
                </a:cubicBezTo>
                <a:cubicBezTo>
                  <a:pt x="3878" y="274"/>
                  <a:pt x="3877" y="274"/>
                  <a:pt x="3876" y="274"/>
                </a:cubicBezTo>
                <a:cubicBezTo>
                  <a:pt x="3875" y="273"/>
                  <a:pt x="3875" y="273"/>
                  <a:pt x="3874" y="272"/>
                </a:cubicBezTo>
                <a:cubicBezTo>
                  <a:pt x="3873" y="271"/>
                  <a:pt x="3874" y="270"/>
                  <a:pt x="3873" y="269"/>
                </a:cubicBezTo>
                <a:cubicBezTo>
                  <a:pt x="3872" y="269"/>
                  <a:pt x="3871" y="269"/>
                  <a:pt x="3871" y="269"/>
                </a:cubicBezTo>
                <a:cubicBezTo>
                  <a:pt x="3868" y="269"/>
                  <a:pt x="3868" y="269"/>
                  <a:pt x="3868" y="269"/>
                </a:cubicBezTo>
                <a:cubicBezTo>
                  <a:pt x="3865" y="269"/>
                  <a:pt x="3863" y="268"/>
                  <a:pt x="3860" y="270"/>
                </a:cubicBezTo>
                <a:cubicBezTo>
                  <a:pt x="3859" y="270"/>
                  <a:pt x="3858" y="271"/>
                  <a:pt x="3857" y="272"/>
                </a:cubicBezTo>
                <a:cubicBezTo>
                  <a:pt x="3857" y="272"/>
                  <a:pt x="3857" y="274"/>
                  <a:pt x="3856" y="274"/>
                </a:cubicBezTo>
                <a:cubicBezTo>
                  <a:pt x="3855" y="275"/>
                  <a:pt x="3854" y="274"/>
                  <a:pt x="3853" y="274"/>
                </a:cubicBezTo>
                <a:cubicBezTo>
                  <a:pt x="3849" y="275"/>
                  <a:pt x="3848" y="278"/>
                  <a:pt x="3845" y="280"/>
                </a:cubicBezTo>
                <a:lnTo>
                  <a:pt x="3842" y="281"/>
                </a:lnTo>
                <a:close/>
                <a:moveTo>
                  <a:pt x="3856" y="265"/>
                </a:moveTo>
                <a:cubicBezTo>
                  <a:pt x="3857" y="265"/>
                  <a:pt x="3857" y="264"/>
                  <a:pt x="3858" y="263"/>
                </a:cubicBezTo>
                <a:cubicBezTo>
                  <a:pt x="3859" y="263"/>
                  <a:pt x="3858" y="261"/>
                  <a:pt x="3859" y="261"/>
                </a:cubicBezTo>
                <a:cubicBezTo>
                  <a:pt x="3858" y="260"/>
                  <a:pt x="3857" y="259"/>
                  <a:pt x="3856" y="259"/>
                </a:cubicBezTo>
                <a:cubicBezTo>
                  <a:pt x="3855" y="259"/>
                  <a:pt x="3854" y="259"/>
                  <a:pt x="3854" y="259"/>
                </a:cubicBezTo>
                <a:cubicBezTo>
                  <a:pt x="3851" y="259"/>
                  <a:pt x="3850" y="257"/>
                  <a:pt x="3848" y="257"/>
                </a:cubicBezTo>
                <a:cubicBezTo>
                  <a:pt x="3843" y="257"/>
                  <a:pt x="3843" y="257"/>
                  <a:pt x="3843" y="257"/>
                </a:cubicBezTo>
                <a:cubicBezTo>
                  <a:pt x="3843" y="259"/>
                  <a:pt x="3842" y="259"/>
                  <a:pt x="3842" y="261"/>
                </a:cubicBezTo>
                <a:cubicBezTo>
                  <a:pt x="3842" y="262"/>
                  <a:pt x="3843" y="262"/>
                  <a:pt x="3844" y="263"/>
                </a:cubicBezTo>
                <a:cubicBezTo>
                  <a:pt x="3845" y="264"/>
                  <a:pt x="3846" y="264"/>
                  <a:pt x="3847" y="264"/>
                </a:cubicBezTo>
                <a:cubicBezTo>
                  <a:pt x="3849" y="265"/>
                  <a:pt x="3850" y="265"/>
                  <a:pt x="3852" y="265"/>
                </a:cubicBezTo>
                <a:cubicBezTo>
                  <a:pt x="3854" y="265"/>
                  <a:pt x="3854" y="265"/>
                  <a:pt x="3856" y="265"/>
                </a:cubicBezTo>
                <a:close/>
                <a:moveTo>
                  <a:pt x="3807" y="235"/>
                </a:moveTo>
                <a:cubicBezTo>
                  <a:pt x="3807" y="236"/>
                  <a:pt x="3808" y="237"/>
                  <a:pt x="3809" y="238"/>
                </a:cubicBezTo>
                <a:cubicBezTo>
                  <a:pt x="3809" y="239"/>
                  <a:pt x="3809" y="240"/>
                  <a:pt x="3810" y="240"/>
                </a:cubicBezTo>
                <a:cubicBezTo>
                  <a:pt x="3810" y="241"/>
                  <a:pt x="3812" y="241"/>
                  <a:pt x="3812" y="241"/>
                </a:cubicBezTo>
                <a:cubicBezTo>
                  <a:pt x="3813" y="242"/>
                  <a:pt x="3814" y="243"/>
                  <a:pt x="3815" y="243"/>
                </a:cubicBezTo>
                <a:cubicBezTo>
                  <a:pt x="3816" y="243"/>
                  <a:pt x="3817" y="243"/>
                  <a:pt x="3818" y="244"/>
                </a:cubicBezTo>
                <a:cubicBezTo>
                  <a:pt x="3819" y="244"/>
                  <a:pt x="3820" y="245"/>
                  <a:pt x="3821" y="246"/>
                </a:cubicBezTo>
                <a:cubicBezTo>
                  <a:pt x="3821" y="247"/>
                  <a:pt x="3822" y="248"/>
                  <a:pt x="3822" y="249"/>
                </a:cubicBezTo>
                <a:cubicBezTo>
                  <a:pt x="3823" y="250"/>
                  <a:pt x="3823" y="251"/>
                  <a:pt x="3824" y="251"/>
                </a:cubicBezTo>
                <a:cubicBezTo>
                  <a:pt x="3825" y="253"/>
                  <a:pt x="3826" y="252"/>
                  <a:pt x="3828" y="252"/>
                </a:cubicBezTo>
                <a:cubicBezTo>
                  <a:pt x="3831" y="252"/>
                  <a:pt x="3832" y="252"/>
                  <a:pt x="3835" y="251"/>
                </a:cubicBezTo>
                <a:cubicBezTo>
                  <a:pt x="3835" y="250"/>
                  <a:pt x="3835" y="249"/>
                  <a:pt x="3835" y="248"/>
                </a:cubicBezTo>
                <a:cubicBezTo>
                  <a:pt x="3835" y="247"/>
                  <a:pt x="3835" y="246"/>
                  <a:pt x="3835" y="245"/>
                </a:cubicBezTo>
                <a:cubicBezTo>
                  <a:pt x="3835" y="244"/>
                  <a:pt x="3837" y="243"/>
                  <a:pt x="3837" y="242"/>
                </a:cubicBezTo>
                <a:cubicBezTo>
                  <a:pt x="3840" y="244"/>
                  <a:pt x="3842" y="246"/>
                  <a:pt x="3845" y="246"/>
                </a:cubicBezTo>
                <a:cubicBezTo>
                  <a:pt x="3848" y="246"/>
                  <a:pt x="3850" y="245"/>
                  <a:pt x="3853" y="245"/>
                </a:cubicBezTo>
                <a:cubicBezTo>
                  <a:pt x="3855" y="245"/>
                  <a:pt x="3857" y="245"/>
                  <a:pt x="3859" y="244"/>
                </a:cubicBezTo>
                <a:cubicBezTo>
                  <a:pt x="3860" y="244"/>
                  <a:pt x="3859" y="242"/>
                  <a:pt x="3859" y="242"/>
                </a:cubicBezTo>
                <a:cubicBezTo>
                  <a:pt x="3860" y="241"/>
                  <a:pt x="3861" y="242"/>
                  <a:pt x="3862" y="242"/>
                </a:cubicBezTo>
                <a:cubicBezTo>
                  <a:pt x="3863" y="242"/>
                  <a:pt x="3864" y="241"/>
                  <a:pt x="3865" y="242"/>
                </a:cubicBezTo>
                <a:cubicBezTo>
                  <a:pt x="3866" y="242"/>
                  <a:pt x="3865" y="244"/>
                  <a:pt x="3867" y="244"/>
                </a:cubicBezTo>
                <a:cubicBezTo>
                  <a:pt x="3867" y="244"/>
                  <a:pt x="3868" y="245"/>
                  <a:pt x="3869" y="245"/>
                </a:cubicBezTo>
                <a:cubicBezTo>
                  <a:pt x="3872" y="245"/>
                  <a:pt x="3873" y="243"/>
                  <a:pt x="3874" y="242"/>
                </a:cubicBezTo>
                <a:cubicBezTo>
                  <a:pt x="3875" y="241"/>
                  <a:pt x="3875" y="240"/>
                  <a:pt x="3876" y="239"/>
                </a:cubicBezTo>
                <a:cubicBezTo>
                  <a:pt x="3878" y="238"/>
                  <a:pt x="3879" y="238"/>
                  <a:pt x="3880" y="238"/>
                </a:cubicBezTo>
                <a:cubicBezTo>
                  <a:pt x="3882" y="238"/>
                  <a:pt x="3882" y="238"/>
                  <a:pt x="3882" y="238"/>
                </a:cubicBezTo>
                <a:cubicBezTo>
                  <a:pt x="3883" y="239"/>
                  <a:pt x="3883" y="240"/>
                  <a:pt x="3884" y="240"/>
                </a:cubicBezTo>
                <a:cubicBezTo>
                  <a:pt x="3885" y="241"/>
                  <a:pt x="3886" y="241"/>
                  <a:pt x="3887" y="241"/>
                </a:cubicBezTo>
                <a:cubicBezTo>
                  <a:pt x="3888" y="241"/>
                  <a:pt x="3888" y="242"/>
                  <a:pt x="3890" y="242"/>
                </a:cubicBezTo>
                <a:cubicBezTo>
                  <a:pt x="3900" y="242"/>
                  <a:pt x="3900" y="242"/>
                  <a:pt x="3900" y="242"/>
                </a:cubicBezTo>
                <a:cubicBezTo>
                  <a:pt x="3900" y="239"/>
                  <a:pt x="3899" y="237"/>
                  <a:pt x="3900" y="235"/>
                </a:cubicBezTo>
                <a:cubicBezTo>
                  <a:pt x="3900" y="233"/>
                  <a:pt x="3901" y="233"/>
                  <a:pt x="3901" y="232"/>
                </a:cubicBezTo>
                <a:cubicBezTo>
                  <a:pt x="3902" y="231"/>
                  <a:pt x="3903" y="230"/>
                  <a:pt x="3904" y="229"/>
                </a:cubicBezTo>
                <a:cubicBezTo>
                  <a:pt x="3904" y="228"/>
                  <a:pt x="3905" y="228"/>
                  <a:pt x="3906" y="227"/>
                </a:cubicBezTo>
                <a:cubicBezTo>
                  <a:pt x="3906" y="226"/>
                  <a:pt x="3906" y="225"/>
                  <a:pt x="3906" y="224"/>
                </a:cubicBezTo>
                <a:cubicBezTo>
                  <a:pt x="3905" y="224"/>
                  <a:pt x="3904" y="224"/>
                  <a:pt x="3903" y="223"/>
                </a:cubicBezTo>
                <a:cubicBezTo>
                  <a:pt x="3902" y="223"/>
                  <a:pt x="3901" y="224"/>
                  <a:pt x="3901" y="223"/>
                </a:cubicBezTo>
                <a:cubicBezTo>
                  <a:pt x="3900" y="223"/>
                  <a:pt x="3900" y="221"/>
                  <a:pt x="3899" y="221"/>
                </a:cubicBezTo>
                <a:cubicBezTo>
                  <a:pt x="3898" y="220"/>
                  <a:pt x="3897" y="221"/>
                  <a:pt x="3897" y="221"/>
                </a:cubicBezTo>
                <a:cubicBezTo>
                  <a:pt x="3894" y="220"/>
                  <a:pt x="3892" y="221"/>
                  <a:pt x="3889" y="221"/>
                </a:cubicBezTo>
                <a:cubicBezTo>
                  <a:pt x="3887" y="221"/>
                  <a:pt x="3886" y="220"/>
                  <a:pt x="3885" y="220"/>
                </a:cubicBezTo>
                <a:cubicBezTo>
                  <a:pt x="3884" y="220"/>
                  <a:pt x="3884" y="220"/>
                  <a:pt x="3884" y="220"/>
                </a:cubicBezTo>
                <a:cubicBezTo>
                  <a:pt x="3883" y="220"/>
                  <a:pt x="3882" y="221"/>
                  <a:pt x="3881" y="221"/>
                </a:cubicBezTo>
                <a:cubicBezTo>
                  <a:pt x="3880" y="222"/>
                  <a:pt x="3881" y="223"/>
                  <a:pt x="3880" y="224"/>
                </a:cubicBezTo>
                <a:cubicBezTo>
                  <a:pt x="3880" y="225"/>
                  <a:pt x="3878" y="225"/>
                  <a:pt x="3878" y="227"/>
                </a:cubicBezTo>
                <a:cubicBezTo>
                  <a:pt x="3878" y="227"/>
                  <a:pt x="3877" y="228"/>
                  <a:pt x="3877" y="229"/>
                </a:cubicBezTo>
                <a:cubicBezTo>
                  <a:pt x="3877" y="231"/>
                  <a:pt x="3877" y="233"/>
                  <a:pt x="3877" y="235"/>
                </a:cubicBezTo>
                <a:cubicBezTo>
                  <a:pt x="3875" y="235"/>
                  <a:pt x="3874" y="235"/>
                  <a:pt x="3872" y="235"/>
                </a:cubicBezTo>
                <a:cubicBezTo>
                  <a:pt x="3871" y="235"/>
                  <a:pt x="3870" y="235"/>
                  <a:pt x="3869" y="235"/>
                </a:cubicBezTo>
                <a:cubicBezTo>
                  <a:pt x="3869" y="227"/>
                  <a:pt x="3869" y="227"/>
                  <a:pt x="3869" y="227"/>
                </a:cubicBezTo>
                <a:cubicBezTo>
                  <a:pt x="3869" y="226"/>
                  <a:pt x="3871" y="226"/>
                  <a:pt x="3871" y="225"/>
                </a:cubicBezTo>
                <a:cubicBezTo>
                  <a:pt x="3872" y="223"/>
                  <a:pt x="3874" y="222"/>
                  <a:pt x="3874" y="219"/>
                </a:cubicBezTo>
                <a:cubicBezTo>
                  <a:pt x="3874" y="218"/>
                  <a:pt x="3873" y="218"/>
                  <a:pt x="3873" y="217"/>
                </a:cubicBezTo>
                <a:cubicBezTo>
                  <a:pt x="3871" y="217"/>
                  <a:pt x="3869" y="217"/>
                  <a:pt x="3867" y="217"/>
                </a:cubicBezTo>
                <a:cubicBezTo>
                  <a:pt x="3866" y="217"/>
                  <a:pt x="3866" y="216"/>
                  <a:pt x="3865" y="216"/>
                </a:cubicBezTo>
                <a:cubicBezTo>
                  <a:pt x="3863" y="216"/>
                  <a:pt x="3861" y="216"/>
                  <a:pt x="3859" y="216"/>
                </a:cubicBezTo>
                <a:cubicBezTo>
                  <a:pt x="3858" y="216"/>
                  <a:pt x="3858" y="217"/>
                  <a:pt x="3857" y="217"/>
                </a:cubicBezTo>
                <a:cubicBezTo>
                  <a:pt x="3857" y="224"/>
                  <a:pt x="3857" y="224"/>
                  <a:pt x="3857" y="224"/>
                </a:cubicBezTo>
                <a:cubicBezTo>
                  <a:pt x="3855" y="224"/>
                  <a:pt x="3854" y="223"/>
                  <a:pt x="3852" y="223"/>
                </a:cubicBezTo>
                <a:cubicBezTo>
                  <a:pt x="3850" y="223"/>
                  <a:pt x="3848" y="224"/>
                  <a:pt x="3846" y="223"/>
                </a:cubicBezTo>
                <a:cubicBezTo>
                  <a:pt x="3846" y="223"/>
                  <a:pt x="3845" y="224"/>
                  <a:pt x="3844" y="223"/>
                </a:cubicBezTo>
                <a:cubicBezTo>
                  <a:pt x="3843" y="223"/>
                  <a:pt x="3843" y="221"/>
                  <a:pt x="3842" y="221"/>
                </a:cubicBezTo>
                <a:cubicBezTo>
                  <a:pt x="3841" y="220"/>
                  <a:pt x="3841" y="219"/>
                  <a:pt x="3840" y="218"/>
                </a:cubicBezTo>
                <a:cubicBezTo>
                  <a:pt x="3839" y="217"/>
                  <a:pt x="3838" y="218"/>
                  <a:pt x="3837" y="217"/>
                </a:cubicBezTo>
                <a:cubicBezTo>
                  <a:pt x="3837" y="216"/>
                  <a:pt x="3838" y="215"/>
                  <a:pt x="3837" y="214"/>
                </a:cubicBezTo>
                <a:cubicBezTo>
                  <a:pt x="3836" y="213"/>
                  <a:pt x="3835" y="214"/>
                  <a:pt x="3833" y="214"/>
                </a:cubicBezTo>
                <a:cubicBezTo>
                  <a:pt x="3829" y="214"/>
                  <a:pt x="3829" y="214"/>
                  <a:pt x="3829" y="214"/>
                </a:cubicBezTo>
                <a:cubicBezTo>
                  <a:pt x="3828" y="214"/>
                  <a:pt x="3828" y="215"/>
                  <a:pt x="3827" y="215"/>
                </a:cubicBezTo>
                <a:cubicBezTo>
                  <a:pt x="3822" y="215"/>
                  <a:pt x="3819" y="215"/>
                  <a:pt x="3814" y="215"/>
                </a:cubicBezTo>
                <a:cubicBezTo>
                  <a:pt x="3814" y="217"/>
                  <a:pt x="3815" y="219"/>
                  <a:pt x="3814" y="221"/>
                </a:cubicBezTo>
                <a:cubicBezTo>
                  <a:pt x="3814" y="223"/>
                  <a:pt x="3813" y="224"/>
                  <a:pt x="3812" y="226"/>
                </a:cubicBezTo>
                <a:cubicBezTo>
                  <a:pt x="3811" y="227"/>
                  <a:pt x="3811" y="228"/>
                  <a:pt x="3811" y="229"/>
                </a:cubicBezTo>
                <a:cubicBezTo>
                  <a:pt x="3811" y="230"/>
                  <a:pt x="3809" y="231"/>
                  <a:pt x="3809" y="232"/>
                </a:cubicBezTo>
                <a:cubicBezTo>
                  <a:pt x="3809" y="233"/>
                  <a:pt x="3809" y="234"/>
                  <a:pt x="3809" y="235"/>
                </a:cubicBezTo>
                <a:cubicBezTo>
                  <a:pt x="3809" y="235"/>
                  <a:pt x="3809" y="236"/>
                  <a:pt x="3809" y="237"/>
                </a:cubicBezTo>
                <a:lnTo>
                  <a:pt x="3807" y="235"/>
                </a:lnTo>
                <a:close/>
                <a:moveTo>
                  <a:pt x="3793" y="230"/>
                </a:moveTo>
                <a:cubicBezTo>
                  <a:pt x="3793" y="229"/>
                  <a:pt x="3792" y="228"/>
                  <a:pt x="3792" y="227"/>
                </a:cubicBezTo>
                <a:cubicBezTo>
                  <a:pt x="3792" y="225"/>
                  <a:pt x="3793" y="224"/>
                  <a:pt x="3793" y="222"/>
                </a:cubicBezTo>
                <a:cubicBezTo>
                  <a:pt x="3792" y="222"/>
                  <a:pt x="3791" y="222"/>
                  <a:pt x="3790" y="222"/>
                </a:cubicBezTo>
                <a:cubicBezTo>
                  <a:pt x="3788" y="222"/>
                  <a:pt x="3788" y="221"/>
                  <a:pt x="3787" y="221"/>
                </a:cubicBezTo>
                <a:cubicBezTo>
                  <a:pt x="3786" y="221"/>
                  <a:pt x="3785" y="222"/>
                  <a:pt x="3784" y="223"/>
                </a:cubicBezTo>
                <a:cubicBezTo>
                  <a:pt x="3784" y="224"/>
                  <a:pt x="3784" y="225"/>
                  <a:pt x="3784" y="226"/>
                </a:cubicBezTo>
                <a:cubicBezTo>
                  <a:pt x="3784" y="227"/>
                  <a:pt x="3784" y="228"/>
                  <a:pt x="3784" y="229"/>
                </a:cubicBezTo>
                <a:cubicBezTo>
                  <a:pt x="3785" y="230"/>
                  <a:pt x="3786" y="230"/>
                  <a:pt x="3787" y="231"/>
                </a:cubicBezTo>
                <a:cubicBezTo>
                  <a:pt x="3788" y="231"/>
                  <a:pt x="3788" y="233"/>
                  <a:pt x="3790" y="233"/>
                </a:cubicBezTo>
                <a:cubicBezTo>
                  <a:pt x="3791" y="233"/>
                  <a:pt x="3792" y="231"/>
                  <a:pt x="3793" y="230"/>
                </a:cubicBezTo>
                <a:close/>
                <a:moveTo>
                  <a:pt x="3786" y="258"/>
                </a:moveTo>
                <a:cubicBezTo>
                  <a:pt x="3786" y="259"/>
                  <a:pt x="3786" y="260"/>
                  <a:pt x="3786" y="261"/>
                </a:cubicBezTo>
                <a:cubicBezTo>
                  <a:pt x="3787" y="263"/>
                  <a:pt x="3789" y="264"/>
                  <a:pt x="3790" y="266"/>
                </a:cubicBezTo>
                <a:cubicBezTo>
                  <a:pt x="3790" y="267"/>
                  <a:pt x="3791" y="267"/>
                  <a:pt x="3791" y="268"/>
                </a:cubicBezTo>
                <a:cubicBezTo>
                  <a:pt x="3791" y="270"/>
                  <a:pt x="3791" y="271"/>
                  <a:pt x="3791" y="273"/>
                </a:cubicBezTo>
                <a:cubicBezTo>
                  <a:pt x="3803" y="273"/>
                  <a:pt x="3803" y="273"/>
                  <a:pt x="3803" y="273"/>
                </a:cubicBezTo>
                <a:cubicBezTo>
                  <a:pt x="3802" y="273"/>
                  <a:pt x="3802" y="271"/>
                  <a:pt x="3801" y="270"/>
                </a:cubicBezTo>
                <a:cubicBezTo>
                  <a:pt x="3800" y="270"/>
                  <a:pt x="3799" y="270"/>
                  <a:pt x="3798" y="270"/>
                </a:cubicBezTo>
                <a:cubicBezTo>
                  <a:pt x="3797" y="269"/>
                  <a:pt x="3796" y="269"/>
                  <a:pt x="3795" y="268"/>
                </a:cubicBezTo>
                <a:cubicBezTo>
                  <a:pt x="3794" y="267"/>
                  <a:pt x="3793" y="265"/>
                  <a:pt x="3792" y="263"/>
                </a:cubicBezTo>
                <a:cubicBezTo>
                  <a:pt x="3791" y="261"/>
                  <a:pt x="3791" y="261"/>
                  <a:pt x="3791" y="261"/>
                </a:cubicBezTo>
                <a:cubicBezTo>
                  <a:pt x="3790" y="259"/>
                  <a:pt x="3790" y="259"/>
                  <a:pt x="3789" y="258"/>
                </a:cubicBezTo>
                <a:lnTo>
                  <a:pt x="3786" y="258"/>
                </a:lnTo>
                <a:close/>
                <a:moveTo>
                  <a:pt x="3438" y="162"/>
                </a:moveTo>
                <a:cubicBezTo>
                  <a:pt x="3438" y="161"/>
                  <a:pt x="3436" y="161"/>
                  <a:pt x="3436" y="160"/>
                </a:cubicBezTo>
                <a:cubicBezTo>
                  <a:pt x="3435" y="159"/>
                  <a:pt x="3436" y="158"/>
                  <a:pt x="3436" y="157"/>
                </a:cubicBezTo>
                <a:cubicBezTo>
                  <a:pt x="3435" y="157"/>
                  <a:pt x="3434" y="157"/>
                  <a:pt x="3433" y="157"/>
                </a:cubicBezTo>
                <a:cubicBezTo>
                  <a:pt x="3432" y="157"/>
                  <a:pt x="3431" y="156"/>
                  <a:pt x="3430" y="156"/>
                </a:cubicBezTo>
                <a:cubicBezTo>
                  <a:pt x="3427" y="156"/>
                  <a:pt x="3427" y="156"/>
                  <a:pt x="3427" y="156"/>
                </a:cubicBezTo>
                <a:cubicBezTo>
                  <a:pt x="3426" y="156"/>
                  <a:pt x="3426" y="155"/>
                  <a:pt x="3425" y="155"/>
                </a:cubicBezTo>
                <a:cubicBezTo>
                  <a:pt x="3423" y="155"/>
                  <a:pt x="3423" y="155"/>
                  <a:pt x="3421" y="155"/>
                </a:cubicBezTo>
                <a:cubicBezTo>
                  <a:pt x="3419" y="155"/>
                  <a:pt x="3419" y="155"/>
                  <a:pt x="3419" y="155"/>
                </a:cubicBezTo>
                <a:cubicBezTo>
                  <a:pt x="3418" y="155"/>
                  <a:pt x="3417" y="156"/>
                  <a:pt x="3416" y="157"/>
                </a:cubicBezTo>
                <a:cubicBezTo>
                  <a:pt x="3417" y="159"/>
                  <a:pt x="3417" y="159"/>
                  <a:pt x="3417" y="159"/>
                </a:cubicBezTo>
                <a:cubicBezTo>
                  <a:pt x="3418" y="160"/>
                  <a:pt x="3419" y="160"/>
                  <a:pt x="3419" y="160"/>
                </a:cubicBezTo>
                <a:cubicBezTo>
                  <a:pt x="3420" y="160"/>
                  <a:pt x="3421" y="160"/>
                  <a:pt x="3422" y="160"/>
                </a:cubicBezTo>
                <a:cubicBezTo>
                  <a:pt x="3423" y="161"/>
                  <a:pt x="3424" y="161"/>
                  <a:pt x="3425" y="162"/>
                </a:cubicBezTo>
                <a:cubicBezTo>
                  <a:pt x="3426" y="163"/>
                  <a:pt x="3425" y="164"/>
                  <a:pt x="3427" y="165"/>
                </a:cubicBezTo>
                <a:cubicBezTo>
                  <a:pt x="3429" y="166"/>
                  <a:pt x="3430" y="165"/>
                  <a:pt x="3433" y="165"/>
                </a:cubicBezTo>
                <a:cubicBezTo>
                  <a:pt x="3436" y="165"/>
                  <a:pt x="3436" y="165"/>
                  <a:pt x="3436" y="165"/>
                </a:cubicBezTo>
                <a:cubicBezTo>
                  <a:pt x="3437" y="165"/>
                  <a:pt x="3437" y="165"/>
                  <a:pt x="3438" y="165"/>
                </a:cubicBezTo>
                <a:cubicBezTo>
                  <a:pt x="3438" y="164"/>
                  <a:pt x="3439" y="163"/>
                  <a:pt x="3438" y="162"/>
                </a:cubicBezTo>
                <a:close/>
                <a:moveTo>
                  <a:pt x="3286" y="193"/>
                </a:moveTo>
                <a:cubicBezTo>
                  <a:pt x="3287" y="192"/>
                  <a:pt x="3288" y="191"/>
                  <a:pt x="3289" y="191"/>
                </a:cubicBezTo>
                <a:cubicBezTo>
                  <a:pt x="3291" y="191"/>
                  <a:pt x="3292" y="192"/>
                  <a:pt x="3294" y="192"/>
                </a:cubicBezTo>
                <a:cubicBezTo>
                  <a:pt x="3295" y="192"/>
                  <a:pt x="3296" y="193"/>
                  <a:pt x="3297" y="193"/>
                </a:cubicBezTo>
                <a:cubicBezTo>
                  <a:pt x="3299" y="193"/>
                  <a:pt x="3299" y="193"/>
                  <a:pt x="3299" y="193"/>
                </a:cubicBezTo>
                <a:cubicBezTo>
                  <a:pt x="3300" y="193"/>
                  <a:pt x="3300" y="193"/>
                  <a:pt x="3300" y="193"/>
                </a:cubicBezTo>
                <a:cubicBezTo>
                  <a:pt x="3300" y="191"/>
                  <a:pt x="3300" y="190"/>
                  <a:pt x="3299" y="188"/>
                </a:cubicBezTo>
                <a:cubicBezTo>
                  <a:pt x="3299" y="187"/>
                  <a:pt x="3300" y="186"/>
                  <a:pt x="3299" y="186"/>
                </a:cubicBezTo>
                <a:cubicBezTo>
                  <a:pt x="3298" y="184"/>
                  <a:pt x="3297" y="184"/>
                  <a:pt x="3295" y="184"/>
                </a:cubicBezTo>
                <a:cubicBezTo>
                  <a:pt x="3294" y="184"/>
                  <a:pt x="3294" y="184"/>
                  <a:pt x="3294" y="184"/>
                </a:cubicBezTo>
                <a:cubicBezTo>
                  <a:pt x="3293" y="184"/>
                  <a:pt x="3293" y="186"/>
                  <a:pt x="3292" y="187"/>
                </a:cubicBezTo>
                <a:cubicBezTo>
                  <a:pt x="3290" y="188"/>
                  <a:pt x="3289" y="189"/>
                  <a:pt x="3286" y="189"/>
                </a:cubicBezTo>
                <a:lnTo>
                  <a:pt x="3286" y="193"/>
                </a:lnTo>
                <a:close/>
                <a:moveTo>
                  <a:pt x="3343" y="169"/>
                </a:moveTo>
                <a:cubicBezTo>
                  <a:pt x="3346" y="169"/>
                  <a:pt x="3347" y="167"/>
                  <a:pt x="3350" y="165"/>
                </a:cubicBezTo>
                <a:cubicBezTo>
                  <a:pt x="3351" y="164"/>
                  <a:pt x="3351" y="164"/>
                  <a:pt x="3352" y="163"/>
                </a:cubicBezTo>
                <a:cubicBezTo>
                  <a:pt x="3353" y="162"/>
                  <a:pt x="3353" y="161"/>
                  <a:pt x="3355" y="160"/>
                </a:cubicBezTo>
                <a:cubicBezTo>
                  <a:pt x="3356" y="160"/>
                  <a:pt x="3357" y="160"/>
                  <a:pt x="3357" y="159"/>
                </a:cubicBezTo>
                <a:cubicBezTo>
                  <a:pt x="3359" y="159"/>
                  <a:pt x="3359" y="159"/>
                  <a:pt x="3361" y="159"/>
                </a:cubicBezTo>
                <a:cubicBezTo>
                  <a:pt x="3362" y="159"/>
                  <a:pt x="3362" y="160"/>
                  <a:pt x="3363" y="160"/>
                </a:cubicBezTo>
                <a:cubicBezTo>
                  <a:pt x="3377" y="160"/>
                  <a:pt x="3377" y="160"/>
                  <a:pt x="3377" y="160"/>
                </a:cubicBezTo>
                <a:cubicBezTo>
                  <a:pt x="3379" y="160"/>
                  <a:pt x="3379" y="159"/>
                  <a:pt x="3380" y="158"/>
                </a:cubicBezTo>
                <a:cubicBezTo>
                  <a:pt x="3381" y="158"/>
                  <a:pt x="3382" y="157"/>
                  <a:pt x="3383" y="157"/>
                </a:cubicBezTo>
                <a:cubicBezTo>
                  <a:pt x="3384" y="157"/>
                  <a:pt x="3384" y="157"/>
                  <a:pt x="3385" y="157"/>
                </a:cubicBezTo>
                <a:cubicBezTo>
                  <a:pt x="3387" y="157"/>
                  <a:pt x="3389" y="157"/>
                  <a:pt x="3391" y="157"/>
                </a:cubicBezTo>
                <a:cubicBezTo>
                  <a:pt x="3392" y="157"/>
                  <a:pt x="3392" y="157"/>
                  <a:pt x="3393" y="157"/>
                </a:cubicBezTo>
                <a:cubicBezTo>
                  <a:pt x="3395" y="157"/>
                  <a:pt x="3396" y="155"/>
                  <a:pt x="3397" y="155"/>
                </a:cubicBezTo>
                <a:cubicBezTo>
                  <a:pt x="3400" y="155"/>
                  <a:pt x="3401" y="156"/>
                  <a:pt x="3404" y="156"/>
                </a:cubicBezTo>
                <a:cubicBezTo>
                  <a:pt x="3406" y="156"/>
                  <a:pt x="3408" y="155"/>
                  <a:pt x="3409" y="154"/>
                </a:cubicBezTo>
                <a:cubicBezTo>
                  <a:pt x="3410" y="154"/>
                  <a:pt x="3410" y="153"/>
                  <a:pt x="3410" y="152"/>
                </a:cubicBezTo>
                <a:cubicBezTo>
                  <a:pt x="3411" y="151"/>
                  <a:pt x="3411" y="150"/>
                  <a:pt x="3411" y="149"/>
                </a:cubicBezTo>
                <a:cubicBezTo>
                  <a:pt x="3411" y="148"/>
                  <a:pt x="3410" y="148"/>
                  <a:pt x="3410" y="146"/>
                </a:cubicBezTo>
                <a:cubicBezTo>
                  <a:pt x="3410" y="143"/>
                  <a:pt x="3410" y="143"/>
                  <a:pt x="3410" y="143"/>
                </a:cubicBezTo>
                <a:cubicBezTo>
                  <a:pt x="3399" y="143"/>
                  <a:pt x="3399" y="143"/>
                  <a:pt x="3399" y="143"/>
                </a:cubicBezTo>
                <a:cubicBezTo>
                  <a:pt x="3399" y="141"/>
                  <a:pt x="3399" y="139"/>
                  <a:pt x="3399" y="137"/>
                </a:cubicBezTo>
                <a:cubicBezTo>
                  <a:pt x="3399" y="136"/>
                  <a:pt x="3399" y="135"/>
                  <a:pt x="3399" y="135"/>
                </a:cubicBezTo>
                <a:cubicBezTo>
                  <a:pt x="3399" y="134"/>
                  <a:pt x="3398" y="134"/>
                  <a:pt x="3397" y="133"/>
                </a:cubicBezTo>
                <a:cubicBezTo>
                  <a:pt x="3396" y="133"/>
                  <a:pt x="3395" y="133"/>
                  <a:pt x="3394" y="133"/>
                </a:cubicBezTo>
                <a:cubicBezTo>
                  <a:pt x="3391" y="132"/>
                  <a:pt x="3389" y="131"/>
                  <a:pt x="3386" y="131"/>
                </a:cubicBezTo>
                <a:cubicBezTo>
                  <a:pt x="3385" y="131"/>
                  <a:pt x="3384" y="131"/>
                  <a:pt x="3383" y="131"/>
                </a:cubicBezTo>
                <a:cubicBezTo>
                  <a:pt x="3382" y="132"/>
                  <a:pt x="3382" y="133"/>
                  <a:pt x="3382" y="134"/>
                </a:cubicBezTo>
                <a:cubicBezTo>
                  <a:pt x="3381" y="135"/>
                  <a:pt x="3380" y="137"/>
                  <a:pt x="3379" y="137"/>
                </a:cubicBezTo>
                <a:cubicBezTo>
                  <a:pt x="3378" y="137"/>
                  <a:pt x="3378" y="137"/>
                  <a:pt x="3378" y="137"/>
                </a:cubicBezTo>
                <a:cubicBezTo>
                  <a:pt x="3376" y="137"/>
                  <a:pt x="3376" y="135"/>
                  <a:pt x="3375" y="135"/>
                </a:cubicBezTo>
                <a:cubicBezTo>
                  <a:pt x="3376" y="134"/>
                  <a:pt x="3377" y="133"/>
                  <a:pt x="3378" y="132"/>
                </a:cubicBezTo>
                <a:cubicBezTo>
                  <a:pt x="3378" y="131"/>
                  <a:pt x="3380" y="131"/>
                  <a:pt x="3380" y="130"/>
                </a:cubicBezTo>
                <a:cubicBezTo>
                  <a:pt x="3381" y="129"/>
                  <a:pt x="3380" y="128"/>
                  <a:pt x="3380" y="127"/>
                </a:cubicBezTo>
                <a:cubicBezTo>
                  <a:pt x="3379" y="127"/>
                  <a:pt x="3378" y="127"/>
                  <a:pt x="3378" y="127"/>
                </a:cubicBezTo>
                <a:cubicBezTo>
                  <a:pt x="3377" y="126"/>
                  <a:pt x="3376" y="126"/>
                  <a:pt x="3375" y="126"/>
                </a:cubicBezTo>
                <a:cubicBezTo>
                  <a:pt x="3374" y="126"/>
                  <a:pt x="3374" y="124"/>
                  <a:pt x="3372" y="124"/>
                </a:cubicBezTo>
                <a:cubicBezTo>
                  <a:pt x="3371" y="124"/>
                  <a:pt x="3371" y="124"/>
                  <a:pt x="3371" y="124"/>
                </a:cubicBezTo>
                <a:cubicBezTo>
                  <a:pt x="3370" y="124"/>
                  <a:pt x="3370" y="125"/>
                  <a:pt x="3368" y="126"/>
                </a:cubicBezTo>
                <a:cubicBezTo>
                  <a:pt x="3367" y="126"/>
                  <a:pt x="3366" y="126"/>
                  <a:pt x="3365" y="126"/>
                </a:cubicBezTo>
                <a:cubicBezTo>
                  <a:pt x="3364" y="126"/>
                  <a:pt x="3363" y="126"/>
                  <a:pt x="3363" y="127"/>
                </a:cubicBezTo>
                <a:cubicBezTo>
                  <a:pt x="3362" y="127"/>
                  <a:pt x="3361" y="129"/>
                  <a:pt x="3361" y="129"/>
                </a:cubicBezTo>
                <a:cubicBezTo>
                  <a:pt x="3360" y="130"/>
                  <a:pt x="3359" y="130"/>
                  <a:pt x="3358" y="131"/>
                </a:cubicBezTo>
                <a:cubicBezTo>
                  <a:pt x="3358" y="132"/>
                  <a:pt x="3357" y="133"/>
                  <a:pt x="3357" y="134"/>
                </a:cubicBezTo>
                <a:cubicBezTo>
                  <a:pt x="3356" y="135"/>
                  <a:pt x="3357" y="136"/>
                  <a:pt x="3356" y="137"/>
                </a:cubicBezTo>
                <a:cubicBezTo>
                  <a:pt x="3356" y="138"/>
                  <a:pt x="3356" y="139"/>
                  <a:pt x="3355" y="139"/>
                </a:cubicBezTo>
                <a:cubicBezTo>
                  <a:pt x="3354" y="140"/>
                  <a:pt x="3353" y="139"/>
                  <a:pt x="3352" y="139"/>
                </a:cubicBezTo>
                <a:cubicBezTo>
                  <a:pt x="3351" y="140"/>
                  <a:pt x="3350" y="140"/>
                  <a:pt x="3350" y="141"/>
                </a:cubicBezTo>
                <a:cubicBezTo>
                  <a:pt x="3349" y="142"/>
                  <a:pt x="3350" y="143"/>
                  <a:pt x="3350" y="144"/>
                </a:cubicBezTo>
                <a:cubicBezTo>
                  <a:pt x="3349" y="146"/>
                  <a:pt x="3350" y="147"/>
                  <a:pt x="3350" y="149"/>
                </a:cubicBezTo>
                <a:cubicBezTo>
                  <a:pt x="3349" y="150"/>
                  <a:pt x="3349" y="151"/>
                  <a:pt x="3348" y="152"/>
                </a:cubicBezTo>
                <a:cubicBezTo>
                  <a:pt x="3348" y="153"/>
                  <a:pt x="3346" y="152"/>
                  <a:pt x="3346" y="153"/>
                </a:cubicBezTo>
                <a:cubicBezTo>
                  <a:pt x="3345" y="154"/>
                  <a:pt x="3343" y="154"/>
                  <a:pt x="3342" y="154"/>
                </a:cubicBezTo>
                <a:cubicBezTo>
                  <a:pt x="3342" y="155"/>
                  <a:pt x="3340" y="155"/>
                  <a:pt x="3340" y="156"/>
                </a:cubicBezTo>
                <a:cubicBezTo>
                  <a:pt x="3339" y="157"/>
                  <a:pt x="3338" y="157"/>
                  <a:pt x="3338" y="158"/>
                </a:cubicBezTo>
                <a:cubicBezTo>
                  <a:pt x="3337" y="159"/>
                  <a:pt x="3338" y="160"/>
                  <a:pt x="3338" y="161"/>
                </a:cubicBezTo>
                <a:cubicBezTo>
                  <a:pt x="3338" y="163"/>
                  <a:pt x="3338" y="163"/>
                  <a:pt x="3338" y="165"/>
                </a:cubicBezTo>
                <a:cubicBezTo>
                  <a:pt x="3339" y="165"/>
                  <a:pt x="3341" y="169"/>
                  <a:pt x="3343" y="169"/>
                </a:cubicBezTo>
                <a:close/>
                <a:moveTo>
                  <a:pt x="3301" y="105"/>
                </a:moveTo>
                <a:cubicBezTo>
                  <a:pt x="3300" y="105"/>
                  <a:pt x="3300" y="105"/>
                  <a:pt x="3299" y="106"/>
                </a:cubicBezTo>
                <a:cubicBezTo>
                  <a:pt x="3298" y="106"/>
                  <a:pt x="3297" y="107"/>
                  <a:pt x="3296" y="107"/>
                </a:cubicBezTo>
                <a:cubicBezTo>
                  <a:pt x="3295" y="108"/>
                  <a:pt x="3295" y="109"/>
                  <a:pt x="3294" y="110"/>
                </a:cubicBezTo>
                <a:cubicBezTo>
                  <a:pt x="3293" y="110"/>
                  <a:pt x="3292" y="110"/>
                  <a:pt x="3291" y="110"/>
                </a:cubicBezTo>
                <a:cubicBezTo>
                  <a:pt x="3288" y="111"/>
                  <a:pt x="3287" y="110"/>
                  <a:pt x="3284" y="110"/>
                </a:cubicBezTo>
                <a:cubicBezTo>
                  <a:pt x="3283" y="110"/>
                  <a:pt x="3282" y="111"/>
                  <a:pt x="3281" y="111"/>
                </a:cubicBezTo>
                <a:cubicBezTo>
                  <a:pt x="3280" y="111"/>
                  <a:pt x="3279" y="111"/>
                  <a:pt x="3278" y="111"/>
                </a:cubicBezTo>
                <a:cubicBezTo>
                  <a:pt x="3277" y="112"/>
                  <a:pt x="3277" y="113"/>
                  <a:pt x="3276" y="113"/>
                </a:cubicBezTo>
                <a:cubicBezTo>
                  <a:pt x="3275" y="114"/>
                  <a:pt x="3275" y="115"/>
                  <a:pt x="3274" y="116"/>
                </a:cubicBezTo>
                <a:cubicBezTo>
                  <a:pt x="3273" y="116"/>
                  <a:pt x="3272" y="115"/>
                  <a:pt x="3271" y="116"/>
                </a:cubicBezTo>
                <a:cubicBezTo>
                  <a:pt x="3270" y="116"/>
                  <a:pt x="3269" y="116"/>
                  <a:pt x="3269" y="116"/>
                </a:cubicBezTo>
                <a:cubicBezTo>
                  <a:pt x="3267" y="117"/>
                  <a:pt x="3267" y="118"/>
                  <a:pt x="3266" y="119"/>
                </a:cubicBezTo>
                <a:cubicBezTo>
                  <a:pt x="3265" y="120"/>
                  <a:pt x="3264" y="120"/>
                  <a:pt x="3264" y="122"/>
                </a:cubicBezTo>
                <a:cubicBezTo>
                  <a:pt x="3264" y="122"/>
                  <a:pt x="3264" y="123"/>
                  <a:pt x="3264" y="124"/>
                </a:cubicBezTo>
                <a:cubicBezTo>
                  <a:pt x="3266" y="124"/>
                  <a:pt x="3268" y="124"/>
                  <a:pt x="3269" y="126"/>
                </a:cubicBezTo>
                <a:cubicBezTo>
                  <a:pt x="3270" y="126"/>
                  <a:pt x="3271" y="126"/>
                  <a:pt x="3272" y="127"/>
                </a:cubicBezTo>
                <a:cubicBezTo>
                  <a:pt x="3272" y="128"/>
                  <a:pt x="3272" y="129"/>
                  <a:pt x="3272" y="129"/>
                </a:cubicBezTo>
                <a:cubicBezTo>
                  <a:pt x="3272" y="130"/>
                  <a:pt x="3272" y="131"/>
                  <a:pt x="3272" y="132"/>
                </a:cubicBezTo>
                <a:cubicBezTo>
                  <a:pt x="3272" y="133"/>
                  <a:pt x="3272" y="134"/>
                  <a:pt x="3272" y="136"/>
                </a:cubicBezTo>
                <a:cubicBezTo>
                  <a:pt x="3296" y="136"/>
                  <a:pt x="3296" y="136"/>
                  <a:pt x="3296" y="136"/>
                </a:cubicBezTo>
                <a:cubicBezTo>
                  <a:pt x="3297" y="136"/>
                  <a:pt x="3298" y="136"/>
                  <a:pt x="3299" y="137"/>
                </a:cubicBezTo>
                <a:cubicBezTo>
                  <a:pt x="3299" y="137"/>
                  <a:pt x="3300" y="136"/>
                  <a:pt x="3301" y="137"/>
                </a:cubicBezTo>
                <a:cubicBezTo>
                  <a:pt x="3302" y="137"/>
                  <a:pt x="3302" y="138"/>
                  <a:pt x="3303" y="139"/>
                </a:cubicBezTo>
                <a:cubicBezTo>
                  <a:pt x="3304" y="140"/>
                  <a:pt x="3304" y="141"/>
                  <a:pt x="3305" y="142"/>
                </a:cubicBezTo>
                <a:cubicBezTo>
                  <a:pt x="3312" y="142"/>
                  <a:pt x="3315" y="142"/>
                  <a:pt x="3322" y="142"/>
                </a:cubicBezTo>
                <a:cubicBezTo>
                  <a:pt x="3323" y="142"/>
                  <a:pt x="3324" y="142"/>
                  <a:pt x="3325" y="142"/>
                </a:cubicBezTo>
                <a:cubicBezTo>
                  <a:pt x="3329" y="142"/>
                  <a:pt x="3329" y="142"/>
                  <a:pt x="3329" y="142"/>
                </a:cubicBezTo>
                <a:cubicBezTo>
                  <a:pt x="3331" y="142"/>
                  <a:pt x="3331" y="143"/>
                  <a:pt x="3333" y="142"/>
                </a:cubicBezTo>
                <a:cubicBezTo>
                  <a:pt x="3334" y="142"/>
                  <a:pt x="3335" y="142"/>
                  <a:pt x="3336" y="142"/>
                </a:cubicBezTo>
                <a:cubicBezTo>
                  <a:pt x="3338" y="141"/>
                  <a:pt x="3339" y="141"/>
                  <a:pt x="3341" y="140"/>
                </a:cubicBezTo>
                <a:cubicBezTo>
                  <a:pt x="3342" y="139"/>
                  <a:pt x="3342" y="139"/>
                  <a:pt x="3342" y="137"/>
                </a:cubicBezTo>
                <a:cubicBezTo>
                  <a:pt x="3342" y="132"/>
                  <a:pt x="3342" y="132"/>
                  <a:pt x="3342" y="132"/>
                </a:cubicBezTo>
                <a:cubicBezTo>
                  <a:pt x="3341" y="132"/>
                  <a:pt x="3340" y="132"/>
                  <a:pt x="3338" y="132"/>
                </a:cubicBezTo>
                <a:cubicBezTo>
                  <a:pt x="3337" y="132"/>
                  <a:pt x="3337" y="131"/>
                  <a:pt x="3336" y="131"/>
                </a:cubicBezTo>
                <a:cubicBezTo>
                  <a:pt x="3336" y="129"/>
                  <a:pt x="3336" y="127"/>
                  <a:pt x="3336" y="126"/>
                </a:cubicBezTo>
                <a:cubicBezTo>
                  <a:pt x="3337" y="124"/>
                  <a:pt x="3337" y="124"/>
                  <a:pt x="3338" y="123"/>
                </a:cubicBezTo>
                <a:cubicBezTo>
                  <a:pt x="3338" y="122"/>
                  <a:pt x="3339" y="121"/>
                  <a:pt x="3340" y="120"/>
                </a:cubicBezTo>
                <a:cubicBezTo>
                  <a:pt x="3341" y="119"/>
                  <a:pt x="3342" y="119"/>
                  <a:pt x="3342" y="117"/>
                </a:cubicBezTo>
                <a:cubicBezTo>
                  <a:pt x="3342" y="115"/>
                  <a:pt x="3341" y="114"/>
                  <a:pt x="3340" y="112"/>
                </a:cubicBezTo>
                <a:cubicBezTo>
                  <a:pt x="3340" y="111"/>
                  <a:pt x="3340" y="111"/>
                  <a:pt x="3339" y="110"/>
                </a:cubicBezTo>
                <a:cubicBezTo>
                  <a:pt x="3338" y="109"/>
                  <a:pt x="3338" y="108"/>
                  <a:pt x="3337" y="107"/>
                </a:cubicBezTo>
                <a:cubicBezTo>
                  <a:pt x="3335" y="106"/>
                  <a:pt x="3333" y="107"/>
                  <a:pt x="3331" y="107"/>
                </a:cubicBezTo>
                <a:cubicBezTo>
                  <a:pt x="3329" y="107"/>
                  <a:pt x="3328" y="106"/>
                  <a:pt x="3327" y="107"/>
                </a:cubicBezTo>
                <a:cubicBezTo>
                  <a:pt x="3326" y="107"/>
                  <a:pt x="3325" y="107"/>
                  <a:pt x="3324" y="108"/>
                </a:cubicBezTo>
                <a:cubicBezTo>
                  <a:pt x="3323" y="108"/>
                  <a:pt x="3324" y="110"/>
                  <a:pt x="3323" y="110"/>
                </a:cubicBezTo>
                <a:cubicBezTo>
                  <a:pt x="3322" y="111"/>
                  <a:pt x="3321" y="112"/>
                  <a:pt x="3320" y="112"/>
                </a:cubicBezTo>
                <a:cubicBezTo>
                  <a:pt x="3319" y="113"/>
                  <a:pt x="3319" y="112"/>
                  <a:pt x="3318" y="112"/>
                </a:cubicBezTo>
                <a:cubicBezTo>
                  <a:pt x="3316" y="113"/>
                  <a:pt x="3314" y="112"/>
                  <a:pt x="3312" y="112"/>
                </a:cubicBezTo>
                <a:cubicBezTo>
                  <a:pt x="3313" y="112"/>
                  <a:pt x="3313" y="111"/>
                  <a:pt x="3314" y="110"/>
                </a:cubicBezTo>
                <a:cubicBezTo>
                  <a:pt x="3314" y="109"/>
                  <a:pt x="3315" y="109"/>
                  <a:pt x="3316" y="108"/>
                </a:cubicBezTo>
                <a:cubicBezTo>
                  <a:pt x="3316" y="105"/>
                  <a:pt x="3316" y="105"/>
                  <a:pt x="3316" y="105"/>
                </a:cubicBezTo>
                <a:cubicBezTo>
                  <a:pt x="3312" y="105"/>
                  <a:pt x="3311" y="105"/>
                  <a:pt x="3307" y="105"/>
                </a:cubicBezTo>
                <a:cubicBezTo>
                  <a:pt x="3305" y="105"/>
                  <a:pt x="3303" y="104"/>
                  <a:pt x="3301" y="105"/>
                </a:cubicBezTo>
                <a:close/>
                <a:moveTo>
                  <a:pt x="3262" y="107"/>
                </a:moveTo>
                <a:cubicBezTo>
                  <a:pt x="3263" y="108"/>
                  <a:pt x="3264" y="108"/>
                  <a:pt x="3265" y="108"/>
                </a:cubicBezTo>
                <a:cubicBezTo>
                  <a:pt x="3266" y="109"/>
                  <a:pt x="3267" y="108"/>
                  <a:pt x="3269" y="108"/>
                </a:cubicBezTo>
                <a:cubicBezTo>
                  <a:pt x="3270" y="108"/>
                  <a:pt x="3271" y="109"/>
                  <a:pt x="3272" y="108"/>
                </a:cubicBezTo>
                <a:cubicBezTo>
                  <a:pt x="3274" y="108"/>
                  <a:pt x="3274" y="107"/>
                  <a:pt x="3275" y="107"/>
                </a:cubicBezTo>
                <a:cubicBezTo>
                  <a:pt x="3276" y="106"/>
                  <a:pt x="3276" y="104"/>
                  <a:pt x="3278" y="104"/>
                </a:cubicBezTo>
                <a:cubicBezTo>
                  <a:pt x="3279" y="104"/>
                  <a:pt x="3279" y="104"/>
                  <a:pt x="3280" y="104"/>
                </a:cubicBezTo>
                <a:cubicBezTo>
                  <a:pt x="3282" y="104"/>
                  <a:pt x="3284" y="104"/>
                  <a:pt x="3286" y="104"/>
                </a:cubicBezTo>
                <a:cubicBezTo>
                  <a:pt x="3286" y="104"/>
                  <a:pt x="3287" y="104"/>
                  <a:pt x="3288" y="103"/>
                </a:cubicBezTo>
                <a:cubicBezTo>
                  <a:pt x="3289" y="103"/>
                  <a:pt x="3289" y="101"/>
                  <a:pt x="3290" y="101"/>
                </a:cubicBezTo>
                <a:cubicBezTo>
                  <a:pt x="3292" y="100"/>
                  <a:pt x="3293" y="101"/>
                  <a:pt x="3295" y="101"/>
                </a:cubicBezTo>
                <a:cubicBezTo>
                  <a:pt x="3299" y="101"/>
                  <a:pt x="3302" y="100"/>
                  <a:pt x="3306" y="100"/>
                </a:cubicBezTo>
                <a:cubicBezTo>
                  <a:pt x="3306" y="99"/>
                  <a:pt x="3306" y="98"/>
                  <a:pt x="3306" y="97"/>
                </a:cubicBezTo>
                <a:cubicBezTo>
                  <a:pt x="3307" y="95"/>
                  <a:pt x="3306" y="93"/>
                  <a:pt x="3307" y="92"/>
                </a:cubicBezTo>
                <a:cubicBezTo>
                  <a:pt x="3308" y="91"/>
                  <a:pt x="3308" y="90"/>
                  <a:pt x="3309" y="89"/>
                </a:cubicBezTo>
                <a:cubicBezTo>
                  <a:pt x="3310" y="88"/>
                  <a:pt x="3311" y="89"/>
                  <a:pt x="3312" y="89"/>
                </a:cubicBezTo>
                <a:cubicBezTo>
                  <a:pt x="3313" y="88"/>
                  <a:pt x="3313" y="87"/>
                  <a:pt x="3314" y="86"/>
                </a:cubicBezTo>
                <a:cubicBezTo>
                  <a:pt x="3314" y="86"/>
                  <a:pt x="3315" y="85"/>
                  <a:pt x="3316" y="85"/>
                </a:cubicBezTo>
                <a:cubicBezTo>
                  <a:pt x="3315" y="85"/>
                  <a:pt x="3314" y="84"/>
                  <a:pt x="3314" y="84"/>
                </a:cubicBezTo>
                <a:cubicBezTo>
                  <a:pt x="3313" y="84"/>
                  <a:pt x="3314" y="83"/>
                  <a:pt x="3314" y="83"/>
                </a:cubicBezTo>
                <a:cubicBezTo>
                  <a:pt x="3297" y="83"/>
                  <a:pt x="3297" y="83"/>
                  <a:pt x="3297" y="83"/>
                </a:cubicBezTo>
                <a:cubicBezTo>
                  <a:pt x="3297" y="80"/>
                  <a:pt x="3297" y="78"/>
                  <a:pt x="3295" y="77"/>
                </a:cubicBezTo>
                <a:cubicBezTo>
                  <a:pt x="3295" y="76"/>
                  <a:pt x="3295" y="74"/>
                  <a:pt x="3294" y="74"/>
                </a:cubicBezTo>
                <a:cubicBezTo>
                  <a:pt x="3293" y="73"/>
                  <a:pt x="3292" y="74"/>
                  <a:pt x="3291" y="74"/>
                </a:cubicBezTo>
                <a:cubicBezTo>
                  <a:pt x="3290" y="74"/>
                  <a:pt x="3290" y="73"/>
                  <a:pt x="3289" y="73"/>
                </a:cubicBezTo>
                <a:cubicBezTo>
                  <a:pt x="3287" y="73"/>
                  <a:pt x="3285" y="74"/>
                  <a:pt x="3284" y="75"/>
                </a:cubicBezTo>
                <a:cubicBezTo>
                  <a:pt x="3283" y="75"/>
                  <a:pt x="3282" y="75"/>
                  <a:pt x="3281" y="75"/>
                </a:cubicBezTo>
                <a:cubicBezTo>
                  <a:pt x="3280" y="76"/>
                  <a:pt x="3280" y="77"/>
                  <a:pt x="3279" y="78"/>
                </a:cubicBezTo>
                <a:cubicBezTo>
                  <a:pt x="3277" y="79"/>
                  <a:pt x="3275" y="78"/>
                  <a:pt x="3273" y="78"/>
                </a:cubicBezTo>
                <a:cubicBezTo>
                  <a:pt x="3272" y="79"/>
                  <a:pt x="3272" y="79"/>
                  <a:pt x="3271" y="80"/>
                </a:cubicBezTo>
                <a:cubicBezTo>
                  <a:pt x="3269" y="80"/>
                  <a:pt x="3267" y="82"/>
                  <a:pt x="3265" y="82"/>
                </a:cubicBezTo>
                <a:cubicBezTo>
                  <a:pt x="3263" y="82"/>
                  <a:pt x="3262" y="82"/>
                  <a:pt x="3259" y="82"/>
                </a:cubicBezTo>
                <a:cubicBezTo>
                  <a:pt x="3258" y="82"/>
                  <a:pt x="3258" y="82"/>
                  <a:pt x="3257" y="82"/>
                </a:cubicBezTo>
                <a:cubicBezTo>
                  <a:pt x="3257" y="84"/>
                  <a:pt x="3257" y="86"/>
                  <a:pt x="3257" y="88"/>
                </a:cubicBezTo>
                <a:cubicBezTo>
                  <a:pt x="3257" y="89"/>
                  <a:pt x="3256" y="89"/>
                  <a:pt x="3255" y="90"/>
                </a:cubicBezTo>
                <a:cubicBezTo>
                  <a:pt x="3255" y="92"/>
                  <a:pt x="3254" y="92"/>
                  <a:pt x="3253" y="93"/>
                </a:cubicBezTo>
                <a:cubicBezTo>
                  <a:pt x="3251" y="93"/>
                  <a:pt x="3249" y="92"/>
                  <a:pt x="3248" y="93"/>
                </a:cubicBezTo>
                <a:cubicBezTo>
                  <a:pt x="3247" y="93"/>
                  <a:pt x="3246" y="94"/>
                  <a:pt x="3245" y="94"/>
                </a:cubicBezTo>
                <a:cubicBezTo>
                  <a:pt x="3244" y="95"/>
                  <a:pt x="3243" y="94"/>
                  <a:pt x="3242" y="95"/>
                </a:cubicBezTo>
                <a:cubicBezTo>
                  <a:pt x="3241" y="95"/>
                  <a:pt x="3242" y="97"/>
                  <a:pt x="3241" y="97"/>
                </a:cubicBezTo>
                <a:cubicBezTo>
                  <a:pt x="3242" y="98"/>
                  <a:pt x="3242" y="100"/>
                  <a:pt x="3242" y="100"/>
                </a:cubicBezTo>
                <a:cubicBezTo>
                  <a:pt x="3244" y="101"/>
                  <a:pt x="3245" y="101"/>
                  <a:pt x="3246" y="101"/>
                </a:cubicBezTo>
                <a:cubicBezTo>
                  <a:pt x="3248" y="101"/>
                  <a:pt x="3250" y="100"/>
                  <a:pt x="3252" y="100"/>
                </a:cubicBezTo>
                <a:cubicBezTo>
                  <a:pt x="3253" y="100"/>
                  <a:pt x="3253" y="100"/>
                  <a:pt x="3253" y="100"/>
                </a:cubicBezTo>
                <a:cubicBezTo>
                  <a:pt x="3254" y="100"/>
                  <a:pt x="3255" y="102"/>
                  <a:pt x="3255" y="103"/>
                </a:cubicBezTo>
                <a:cubicBezTo>
                  <a:pt x="3256" y="103"/>
                  <a:pt x="3256" y="105"/>
                  <a:pt x="3257" y="105"/>
                </a:cubicBezTo>
                <a:cubicBezTo>
                  <a:pt x="3258" y="106"/>
                  <a:pt x="3259" y="106"/>
                  <a:pt x="3260" y="106"/>
                </a:cubicBezTo>
                <a:cubicBezTo>
                  <a:pt x="3261" y="106"/>
                  <a:pt x="3261" y="107"/>
                  <a:pt x="3262" y="107"/>
                </a:cubicBezTo>
                <a:close/>
                <a:moveTo>
                  <a:pt x="3257" y="113"/>
                </a:moveTo>
                <a:cubicBezTo>
                  <a:pt x="3256" y="113"/>
                  <a:pt x="3255" y="113"/>
                  <a:pt x="3254" y="112"/>
                </a:cubicBezTo>
                <a:cubicBezTo>
                  <a:pt x="3253" y="112"/>
                  <a:pt x="3253" y="111"/>
                  <a:pt x="3252" y="111"/>
                </a:cubicBezTo>
                <a:cubicBezTo>
                  <a:pt x="3250" y="111"/>
                  <a:pt x="3249" y="111"/>
                  <a:pt x="3248" y="110"/>
                </a:cubicBezTo>
                <a:cubicBezTo>
                  <a:pt x="3247" y="110"/>
                  <a:pt x="3246" y="109"/>
                  <a:pt x="3245" y="109"/>
                </a:cubicBezTo>
                <a:cubicBezTo>
                  <a:pt x="3242" y="109"/>
                  <a:pt x="3242" y="109"/>
                  <a:pt x="3242" y="109"/>
                </a:cubicBezTo>
                <a:cubicBezTo>
                  <a:pt x="3241" y="109"/>
                  <a:pt x="3241" y="108"/>
                  <a:pt x="3240" y="108"/>
                </a:cubicBezTo>
                <a:cubicBezTo>
                  <a:pt x="3239" y="108"/>
                  <a:pt x="3239" y="110"/>
                  <a:pt x="3238" y="110"/>
                </a:cubicBezTo>
                <a:cubicBezTo>
                  <a:pt x="3235" y="110"/>
                  <a:pt x="3235" y="110"/>
                  <a:pt x="3235" y="110"/>
                </a:cubicBezTo>
                <a:cubicBezTo>
                  <a:pt x="3233" y="110"/>
                  <a:pt x="3233" y="110"/>
                  <a:pt x="3233" y="110"/>
                </a:cubicBezTo>
                <a:cubicBezTo>
                  <a:pt x="3233" y="113"/>
                  <a:pt x="3233" y="115"/>
                  <a:pt x="3233" y="118"/>
                </a:cubicBezTo>
                <a:cubicBezTo>
                  <a:pt x="3237" y="118"/>
                  <a:pt x="3240" y="118"/>
                  <a:pt x="3244" y="118"/>
                </a:cubicBezTo>
                <a:cubicBezTo>
                  <a:pt x="3246" y="118"/>
                  <a:pt x="3246" y="118"/>
                  <a:pt x="3246" y="118"/>
                </a:cubicBezTo>
                <a:cubicBezTo>
                  <a:pt x="3248" y="118"/>
                  <a:pt x="3248" y="120"/>
                  <a:pt x="3249" y="120"/>
                </a:cubicBezTo>
                <a:cubicBezTo>
                  <a:pt x="3250" y="121"/>
                  <a:pt x="3249" y="123"/>
                  <a:pt x="3250" y="124"/>
                </a:cubicBezTo>
                <a:cubicBezTo>
                  <a:pt x="3251" y="124"/>
                  <a:pt x="3252" y="124"/>
                  <a:pt x="3253" y="124"/>
                </a:cubicBezTo>
                <a:cubicBezTo>
                  <a:pt x="3254" y="124"/>
                  <a:pt x="3255" y="124"/>
                  <a:pt x="3255" y="124"/>
                </a:cubicBezTo>
                <a:cubicBezTo>
                  <a:pt x="3257" y="123"/>
                  <a:pt x="3257" y="122"/>
                  <a:pt x="3258" y="122"/>
                </a:cubicBezTo>
                <a:cubicBezTo>
                  <a:pt x="3259" y="121"/>
                  <a:pt x="3260" y="121"/>
                  <a:pt x="3261" y="120"/>
                </a:cubicBezTo>
                <a:cubicBezTo>
                  <a:pt x="3261" y="119"/>
                  <a:pt x="3261" y="119"/>
                  <a:pt x="3261" y="118"/>
                </a:cubicBezTo>
                <a:cubicBezTo>
                  <a:pt x="3261" y="115"/>
                  <a:pt x="3261" y="115"/>
                  <a:pt x="3261" y="115"/>
                </a:cubicBezTo>
                <a:cubicBezTo>
                  <a:pt x="3261" y="114"/>
                  <a:pt x="3260" y="113"/>
                  <a:pt x="3259" y="112"/>
                </a:cubicBezTo>
                <a:cubicBezTo>
                  <a:pt x="3258" y="112"/>
                  <a:pt x="3258" y="113"/>
                  <a:pt x="3257" y="113"/>
                </a:cubicBezTo>
                <a:close/>
                <a:moveTo>
                  <a:pt x="3230" y="71"/>
                </a:moveTo>
                <a:cubicBezTo>
                  <a:pt x="3228" y="71"/>
                  <a:pt x="3228" y="73"/>
                  <a:pt x="3226" y="73"/>
                </a:cubicBezTo>
                <a:cubicBezTo>
                  <a:pt x="3225" y="73"/>
                  <a:pt x="3224" y="72"/>
                  <a:pt x="3223" y="71"/>
                </a:cubicBezTo>
                <a:cubicBezTo>
                  <a:pt x="3222" y="71"/>
                  <a:pt x="3221" y="71"/>
                  <a:pt x="3220" y="71"/>
                </a:cubicBezTo>
                <a:cubicBezTo>
                  <a:pt x="3218" y="73"/>
                  <a:pt x="3218" y="73"/>
                  <a:pt x="3218" y="73"/>
                </a:cubicBezTo>
                <a:cubicBezTo>
                  <a:pt x="3218" y="78"/>
                  <a:pt x="3218" y="78"/>
                  <a:pt x="3218" y="78"/>
                </a:cubicBezTo>
                <a:cubicBezTo>
                  <a:pt x="3220" y="79"/>
                  <a:pt x="3220" y="79"/>
                  <a:pt x="3222" y="79"/>
                </a:cubicBezTo>
                <a:cubicBezTo>
                  <a:pt x="3223" y="80"/>
                  <a:pt x="3223" y="81"/>
                  <a:pt x="3224" y="81"/>
                </a:cubicBezTo>
                <a:cubicBezTo>
                  <a:pt x="3225" y="82"/>
                  <a:pt x="3225" y="83"/>
                  <a:pt x="3227" y="83"/>
                </a:cubicBezTo>
                <a:cubicBezTo>
                  <a:pt x="3228" y="83"/>
                  <a:pt x="3228" y="83"/>
                  <a:pt x="3228" y="83"/>
                </a:cubicBezTo>
                <a:cubicBezTo>
                  <a:pt x="3230" y="83"/>
                  <a:pt x="3231" y="83"/>
                  <a:pt x="3232" y="82"/>
                </a:cubicBezTo>
                <a:cubicBezTo>
                  <a:pt x="3233" y="81"/>
                  <a:pt x="3234" y="81"/>
                  <a:pt x="3235" y="80"/>
                </a:cubicBezTo>
                <a:cubicBezTo>
                  <a:pt x="3235" y="80"/>
                  <a:pt x="3235" y="79"/>
                  <a:pt x="3235" y="78"/>
                </a:cubicBezTo>
                <a:cubicBezTo>
                  <a:pt x="3235" y="77"/>
                  <a:pt x="3234" y="76"/>
                  <a:pt x="3234" y="75"/>
                </a:cubicBezTo>
                <a:cubicBezTo>
                  <a:pt x="3234" y="74"/>
                  <a:pt x="3234" y="73"/>
                  <a:pt x="3234" y="73"/>
                </a:cubicBezTo>
                <a:cubicBezTo>
                  <a:pt x="3233" y="71"/>
                  <a:pt x="3232" y="71"/>
                  <a:pt x="3230" y="71"/>
                </a:cubicBezTo>
                <a:close/>
                <a:moveTo>
                  <a:pt x="2721" y="377"/>
                </a:moveTo>
                <a:cubicBezTo>
                  <a:pt x="2720" y="377"/>
                  <a:pt x="2719" y="377"/>
                  <a:pt x="2718" y="376"/>
                </a:cubicBezTo>
                <a:cubicBezTo>
                  <a:pt x="2717" y="376"/>
                  <a:pt x="2716" y="376"/>
                  <a:pt x="2716" y="376"/>
                </a:cubicBezTo>
                <a:cubicBezTo>
                  <a:pt x="2715" y="375"/>
                  <a:pt x="2715" y="374"/>
                  <a:pt x="2714" y="373"/>
                </a:cubicBezTo>
                <a:cubicBezTo>
                  <a:pt x="2714" y="372"/>
                  <a:pt x="2714" y="371"/>
                  <a:pt x="2714" y="370"/>
                </a:cubicBezTo>
                <a:cubicBezTo>
                  <a:pt x="2698" y="370"/>
                  <a:pt x="2698" y="370"/>
                  <a:pt x="2698" y="370"/>
                </a:cubicBezTo>
                <a:cubicBezTo>
                  <a:pt x="2698" y="372"/>
                  <a:pt x="2697" y="372"/>
                  <a:pt x="2697" y="374"/>
                </a:cubicBezTo>
                <a:cubicBezTo>
                  <a:pt x="2697" y="375"/>
                  <a:pt x="2698" y="375"/>
                  <a:pt x="2699" y="376"/>
                </a:cubicBezTo>
                <a:cubicBezTo>
                  <a:pt x="2699" y="389"/>
                  <a:pt x="2699" y="389"/>
                  <a:pt x="2699" y="389"/>
                </a:cubicBezTo>
                <a:cubicBezTo>
                  <a:pt x="2706" y="389"/>
                  <a:pt x="2706" y="389"/>
                  <a:pt x="2706" y="389"/>
                </a:cubicBezTo>
                <a:cubicBezTo>
                  <a:pt x="2707" y="389"/>
                  <a:pt x="2708" y="389"/>
                  <a:pt x="2709" y="388"/>
                </a:cubicBezTo>
                <a:cubicBezTo>
                  <a:pt x="2710" y="387"/>
                  <a:pt x="2710" y="385"/>
                  <a:pt x="2711" y="384"/>
                </a:cubicBezTo>
                <a:cubicBezTo>
                  <a:pt x="2711" y="384"/>
                  <a:pt x="2712" y="384"/>
                  <a:pt x="2712" y="384"/>
                </a:cubicBezTo>
                <a:cubicBezTo>
                  <a:pt x="2714" y="383"/>
                  <a:pt x="2715" y="383"/>
                  <a:pt x="2716" y="383"/>
                </a:cubicBezTo>
                <a:cubicBezTo>
                  <a:pt x="2717" y="382"/>
                  <a:pt x="2718" y="383"/>
                  <a:pt x="2719" y="382"/>
                </a:cubicBezTo>
                <a:cubicBezTo>
                  <a:pt x="2719" y="381"/>
                  <a:pt x="2720" y="380"/>
                  <a:pt x="2721" y="379"/>
                </a:cubicBezTo>
                <a:cubicBezTo>
                  <a:pt x="2721" y="379"/>
                  <a:pt x="2721" y="378"/>
                  <a:pt x="2721" y="377"/>
                </a:cubicBezTo>
                <a:close/>
                <a:moveTo>
                  <a:pt x="2771" y="282"/>
                </a:moveTo>
                <a:cubicBezTo>
                  <a:pt x="2769" y="282"/>
                  <a:pt x="2768" y="282"/>
                  <a:pt x="2766" y="282"/>
                </a:cubicBezTo>
                <a:cubicBezTo>
                  <a:pt x="2765" y="282"/>
                  <a:pt x="2764" y="282"/>
                  <a:pt x="2763" y="282"/>
                </a:cubicBezTo>
                <a:cubicBezTo>
                  <a:pt x="2763" y="291"/>
                  <a:pt x="2763" y="291"/>
                  <a:pt x="2763" y="291"/>
                </a:cubicBezTo>
                <a:cubicBezTo>
                  <a:pt x="2760" y="291"/>
                  <a:pt x="2758" y="290"/>
                  <a:pt x="2756" y="291"/>
                </a:cubicBezTo>
                <a:cubicBezTo>
                  <a:pt x="2754" y="291"/>
                  <a:pt x="2753" y="292"/>
                  <a:pt x="2751" y="293"/>
                </a:cubicBezTo>
                <a:cubicBezTo>
                  <a:pt x="2751" y="294"/>
                  <a:pt x="2751" y="294"/>
                  <a:pt x="2751" y="295"/>
                </a:cubicBezTo>
                <a:cubicBezTo>
                  <a:pt x="2751" y="296"/>
                  <a:pt x="2752" y="297"/>
                  <a:pt x="2752" y="298"/>
                </a:cubicBezTo>
                <a:cubicBezTo>
                  <a:pt x="2752" y="299"/>
                  <a:pt x="2752" y="300"/>
                  <a:pt x="2751" y="300"/>
                </a:cubicBezTo>
                <a:cubicBezTo>
                  <a:pt x="2751" y="302"/>
                  <a:pt x="2749" y="301"/>
                  <a:pt x="2749" y="302"/>
                </a:cubicBezTo>
                <a:cubicBezTo>
                  <a:pt x="2749" y="303"/>
                  <a:pt x="2749" y="304"/>
                  <a:pt x="2749" y="305"/>
                </a:cubicBezTo>
                <a:cubicBezTo>
                  <a:pt x="2749" y="306"/>
                  <a:pt x="2748" y="307"/>
                  <a:pt x="2748" y="308"/>
                </a:cubicBezTo>
                <a:cubicBezTo>
                  <a:pt x="2746" y="308"/>
                  <a:pt x="2745" y="307"/>
                  <a:pt x="2743" y="308"/>
                </a:cubicBezTo>
                <a:cubicBezTo>
                  <a:pt x="2742" y="308"/>
                  <a:pt x="2741" y="307"/>
                  <a:pt x="2740" y="308"/>
                </a:cubicBezTo>
                <a:cubicBezTo>
                  <a:pt x="2739" y="308"/>
                  <a:pt x="2739" y="309"/>
                  <a:pt x="2738" y="310"/>
                </a:cubicBezTo>
                <a:cubicBezTo>
                  <a:pt x="2738" y="311"/>
                  <a:pt x="2739" y="312"/>
                  <a:pt x="2738" y="313"/>
                </a:cubicBezTo>
                <a:cubicBezTo>
                  <a:pt x="2738" y="314"/>
                  <a:pt x="2736" y="313"/>
                  <a:pt x="2736" y="314"/>
                </a:cubicBezTo>
                <a:cubicBezTo>
                  <a:pt x="2735" y="316"/>
                  <a:pt x="2735" y="317"/>
                  <a:pt x="2735" y="320"/>
                </a:cubicBezTo>
                <a:cubicBezTo>
                  <a:pt x="2735" y="321"/>
                  <a:pt x="2735" y="321"/>
                  <a:pt x="2735" y="322"/>
                </a:cubicBezTo>
                <a:cubicBezTo>
                  <a:pt x="2735" y="323"/>
                  <a:pt x="2736" y="324"/>
                  <a:pt x="2736" y="325"/>
                </a:cubicBezTo>
                <a:cubicBezTo>
                  <a:pt x="2736" y="326"/>
                  <a:pt x="2735" y="326"/>
                  <a:pt x="2735" y="327"/>
                </a:cubicBezTo>
                <a:cubicBezTo>
                  <a:pt x="2742" y="328"/>
                  <a:pt x="2742" y="328"/>
                  <a:pt x="2742" y="328"/>
                </a:cubicBezTo>
                <a:cubicBezTo>
                  <a:pt x="2743" y="327"/>
                  <a:pt x="2742" y="326"/>
                  <a:pt x="2743" y="325"/>
                </a:cubicBezTo>
                <a:cubicBezTo>
                  <a:pt x="2744" y="324"/>
                  <a:pt x="2745" y="325"/>
                  <a:pt x="2746" y="324"/>
                </a:cubicBezTo>
                <a:cubicBezTo>
                  <a:pt x="2746" y="324"/>
                  <a:pt x="2748" y="324"/>
                  <a:pt x="2748" y="325"/>
                </a:cubicBezTo>
                <a:cubicBezTo>
                  <a:pt x="2749" y="325"/>
                  <a:pt x="2749" y="327"/>
                  <a:pt x="2749" y="327"/>
                </a:cubicBezTo>
                <a:cubicBezTo>
                  <a:pt x="2749" y="328"/>
                  <a:pt x="2750" y="329"/>
                  <a:pt x="2751" y="330"/>
                </a:cubicBezTo>
                <a:cubicBezTo>
                  <a:pt x="2752" y="329"/>
                  <a:pt x="2753" y="329"/>
                  <a:pt x="2753" y="327"/>
                </a:cubicBezTo>
                <a:cubicBezTo>
                  <a:pt x="2754" y="326"/>
                  <a:pt x="2753" y="325"/>
                  <a:pt x="2753" y="325"/>
                </a:cubicBezTo>
                <a:cubicBezTo>
                  <a:pt x="2754" y="325"/>
                  <a:pt x="2755" y="325"/>
                  <a:pt x="2756" y="326"/>
                </a:cubicBezTo>
                <a:cubicBezTo>
                  <a:pt x="2757" y="327"/>
                  <a:pt x="2757" y="328"/>
                  <a:pt x="2759" y="329"/>
                </a:cubicBezTo>
                <a:cubicBezTo>
                  <a:pt x="2761" y="330"/>
                  <a:pt x="2763" y="330"/>
                  <a:pt x="2765" y="332"/>
                </a:cubicBezTo>
                <a:cubicBezTo>
                  <a:pt x="2765" y="333"/>
                  <a:pt x="2765" y="334"/>
                  <a:pt x="2766" y="334"/>
                </a:cubicBezTo>
                <a:cubicBezTo>
                  <a:pt x="2761" y="340"/>
                  <a:pt x="2761" y="340"/>
                  <a:pt x="2761" y="340"/>
                </a:cubicBezTo>
                <a:cubicBezTo>
                  <a:pt x="2761" y="342"/>
                  <a:pt x="2761" y="342"/>
                  <a:pt x="2761" y="342"/>
                </a:cubicBezTo>
                <a:cubicBezTo>
                  <a:pt x="2762" y="343"/>
                  <a:pt x="2762" y="343"/>
                  <a:pt x="2763" y="344"/>
                </a:cubicBezTo>
                <a:cubicBezTo>
                  <a:pt x="2777" y="344"/>
                  <a:pt x="2777" y="344"/>
                  <a:pt x="2777" y="344"/>
                </a:cubicBezTo>
                <a:cubicBezTo>
                  <a:pt x="2781" y="344"/>
                  <a:pt x="2782" y="346"/>
                  <a:pt x="2786" y="346"/>
                </a:cubicBezTo>
                <a:cubicBezTo>
                  <a:pt x="2787" y="346"/>
                  <a:pt x="2788" y="346"/>
                  <a:pt x="2789" y="346"/>
                </a:cubicBezTo>
                <a:cubicBezTo>
                  <a:pt x="2791" y="346"/>
                  <a:pt x="2793" y="347"/>
                  <a:pt x="2795" y="347"/>
                </a:cubicBezTo>
                <a:cubicBezTo>
                  <a:pt x="2797" y="348"/>
                  <a:pt x="2798" y="347"/>
                  <a:pt x="2800" y="347"/>
                </a:cubicBezTo>
                <a:cubicBezTo>
                  <a:pt x="2804" y="347"/>
                  <a:pt x="2804" y="347"/>
                  <a:pt x="2804" y="347"/>
                </a:cubicBezTo>
                <a:cubicBezTo>
                  <a:pt x="2805" y="347"/>
                  <a:pt x="2805" y="347"/>
                  <a:pt x="2806" y="347"/>
                </a:cubicBezTo>
                <a:cubicBezTo>
                  <a:pt x="2807" y="347"/>
                  <a:pt x="2807" y="347"/>
                  <a:pt x="2808" y="347"/>
                </a:cubicBezTo>
                <a:cubicBezTo>
                  <a:pt x="2808" y="342"/>
                  <a:pt x="2808" y="342"/>
                  <a:pt x="2808" y="342"/>
                </a:cubicBezTo>
                <a:cubicBezTo>
                  <a:pt x="2808" y="341"/>
                  <a:pt x="2808" y="340"/>
                  <a:pt x="2808" y="339"/>
                </a:cubicBezTo>
                <a:cubicBezTo>
                  <a:pt x="2807" y="338"/>
                  <a:pt x="2805" y="339"/>
                  <a:pt x="2805" y="338"/>
                </a:cubicBezTo>
                <a:cubicBezTo>
                  <a:pt x="2804" y="336"/>
                  <a:pt x="2805" y="334"/>
                  <a:pt x="2805" y="332"/>
                </a:cubicBezTo>
                <a:cubicBezTo>
                  <a:pt x="2804" y="332"/>
                  <a:pt x="2803" y="333"/>
                  <a:pt x="2802" y="332"/>
                </a:cubicBezTo>
                <a:cubicBezTo>
                  <a:pt x="2801" y="332"/>
                  <a:pt x="2800" y="331"/>
                  <a:pt x="2800" y="331"/>
                </a:cubicBezTo>
                <a:cubicBezTo>
                  <a:pt x="2799" y="330"/>
                  <a:pt x="2800" y="329"/>
                  <a:pt x="2800" y="328"/>
                </a:cubicBezTo>
                <a:cubicBezTo>
                  <a:pt x="2799" y="327"/>
                  <a:pt x="2798" y="327"/>
                  <a:pt x="2797" y="326"/>
                </a:cubicBezTo>
                <a:cubicBezTo>
                  <a:pt x="2796" y="325"/>
                  <a:pt x="2796" y="324"/>
                  <a:pt x="2795" y="323"/>
                </a:cubicBezTo>
                <a:cubicBezTo>
                  <a:pt x="2793" y="322"/>
                  <a:pt x="2792" y="321"/>
                  <a:pt x="2791" y="320"/>
                </a:cubicBezTo>
                <a:cubicBezTo>
                  <a:pt x="2791" y="319"/>
                  <a:pt x="2791" y="318"/>
                  <a:pt x="2791" y="317"/>
                </a:cubicBezTo>
                <a:cubicBezTo>
                  <a:pt x="2790" y="317"/>
                  <a:pt x="2788" y="318"/>
                  <a:pt x="2788" y="317"/>
                </a:cubicBezTo>
                <a:cubicBezTo>
                  <a:pt x="2788" y="316"/>
                  <a:pt x="2788" y="315"/>
                  <a:pt x="2788" y="314"/>
                </a:cubicBezTo>
                <a:cubicBezTo>
                  <a:pt x="2788" y="313"/>
                  <a:pt x="2788" y="313"/>
                  <a:pt x="2788" y="312"/>
                </a:cubicBezTo>
                <a:cubicBezTo>
                  <a:pt x="2788" y="310"/>
                  <a:pt x="2787" y="309"/>
                  <a:pt x="2787" y="308"/>
                </a:cubicBezTo>
                <a:cubicBezTo>
                  <a:pt x="2787" y="306"/>
                  <a:pt x="2787" y="306"/>
                  <a:pt x="2787" y="306"/>
                </a:cubicBezTo>
                <a:cubicBezTo>
                  <a:pt x="2787" y="305"/>
                  <a:pt x="2789" y="306"/>
                  <a:pt x="2789" y="304"/>
                </a:cubicBezTo>
                <a:cubicBezTo>
                  <a:pt x="2790" y="304"/>
                  <a:pt x="2790" y="303"/>
                  <a:pt x="2790" y="302"/>
                </a:cubicBezTo>
                <a:cubicBezTo>
                  <a:pt x="2791" y="299"/>
                  <a:pt x="2789" y="297"/>
                  <a:pt x="2790" y="294"/>
                </a:cubicBezTo>
                <a:cubicBezTo>
                  <a:pt x="2790" y="293"/>
                  <a:pt x="2792" y="293"/>
                  <a:pt x="2793" y="293"/>
                </a:cubicBezTo>
                <a:cubicBezTo>
                  <a:pt x="2794" y="291"/>
                  <a:pt x="2796" y="290"/>
                  <a:pt x="2797" y="287"/>
                </a:cubicBezTo>
                <a:cubicBezTo>
                  <a:pt x="2797" y="287"/>
                  <a:pt x="2797" y="285"/>
                  <a:pt x="2798" y="285"/>
                </a:cubicBezTo>
                <a:cubicBezTo>
                  <a:pt x="2798" y="284"/>
                  <a:pt x="2800" y="284"/>
                  <a:pt x="2800" y="284"/>
                </a:cubicBezTo>
                <a:cubicBezTo>
                  <a:pt x="2801" y="284"/>
                  <a:pt x="2802" y="284"/>
                  <a:pt x="2803" y="283"/>
                </a:cubicBezTo>
                <a:cubicBezTo>
                  <a:pt x="2804" y="283"/>
                  <a:pt x="2802" y="281"/>
                  <a:pt x="2803" y="281"/>
                </a:cubicBezTo>
                <a:cubicBezTo>
                  <a:pt x="2804" y="280"/>
                  <a:pt x="2805" y="281"/>
                  <a:pt x="2806" y="280"/>
                </a:cubicBezTo>
                <a:cubicBezTo>
                  <a:pt x="2807" y="279"/>
                  <a:pt x="2809" y="278"/>
                  <a:pt x="2810" y="276"/>
                </a:cubicBezTo>
                <a:cubicBezTo>
                  <a:pt x="2811" y="275"/>
                  <a:pt x="2810" y="274"/>
                  <a:pt x="2810" y="273"/>
                </a:cubicBezTo>
                <a:cubicBezTo>
                  <a:pt x="2811" y="272"/>
                  <a:pt x="2812" y="272"/>
                  <a:pt x="2813" y="272"/>
                </a:cubicBezTo>
                <a:cubicBezTo>
                  <a:pt x="2813" y="271"/>
                  <a:pt x="2813" y="270"/>
                  <a:pt x="2814" y="269"/>
                </a:cubicBezTo>
                <a:cubicBezTo>
                  <a:pt x="2815" y="269"/>
                  <a:pt x="2816" y="269"/>
                  <a:pt x="2817" y="269"/>
                </a:cubicBezTo>
                <a:cubicBezTo>
                  <a:pt x="2819" y="268"/>
                  <a:pt x="2820" y="267"/>
                  <a:pt x="2821" y="265"/>
                </a:cubicBezTo>
                <a:cubicBezTo>
                  <a:pt x="2821" y="264"/>
                  <a:pt x="2821" y="263"/>
                  <a:pt x="2821" y="262"/>
                </a:cubicBezTo>
                <a:cubicBezTo>
                  <a:pt x="2822" y="261"/>
                  <a:pt x="2822" y="260"/>
                  <a:pt x="2823" y="259"/>
                </a:cubicBezTo>
                <a:cubicBezTo>
                  <a:pt x="2823" y="258"/>
                  <a:pt x="2825" y="258"/>
                  <a:pt x="2825" y="257"/>
                </a:cubicBezTo>
                <a:cubicBezTo>
                  <a:pt x="2826" y="256"/>
                  <a:pt x="2827" y="256"/>
                  <a:pt x="2827" y="255"/>
                </a:cubicBezTo>
                <a:cubicBezTo>
                  <a:pt x="2828" y="254"/>
                  <a:pt x="2827" y="253"/>
                  <a:pt x="2827" y="252"/>
                </a:cubicBezTo>
                <a:cubicBezTo>
                  <a:pt x="2829" y="252"/>
                  <a:pt x="2831" y="252"/>
                  <a:pt x="2833" y="252"/>
                </a:cubicBezTo>
                <a:cubicBezTo>
                  <a:pt x="2834" y="252"/>
                  <a:pt x="2835" y="252"/>
                  <a:pt x="2836" y="252"/>
                </a:cubicBezTo>
                <a:cubicBezTo>
                  <a:pt x="2837" y="252"/>
                  <a:pt x="2837" y="250"/>
                  <a:pt x="2838" y="250"/>
                </a:cubicBezTo>
                <a:cubicBezTo>
                  <a:pt x="2839" y="249"/>
                  <a:pt x="2840" y="250"/>
                  <a:pt x="2842" y="250"/>
                </a:cubicBezTo>
                <a:cubicBezTo>
                  <a:pt x="2843" y="249"/>
                  <a:pt x="2844" y="249"/>
                  <a:pt x="2845" y="248"/>
                </a:cubicBezTo>
                <a:cubicBezTo>
                  <a:pt x="2845" y="247"/>
                  <a:pt x="2844" y="245"/>
                  <a:pt x="2845" y="245"/>
                </a:cubicBezTo>
                <a:cubicBezTo>
                  <a:pt x="2845" y="244"/>
                  <a:pt x="2847" y="244"/>
                  <a:pt x="2847" y="244"/>
                </a:cubicBezTo>
                <a:cubicBezTo>
                  <a:pt x="2848" y="244"/>
                  <a:pt x="2849" y="244"/>
                  <a:pt x="2850" y="244"/>
                </a:cubicBezTo>
                <a:cubicBezTo>
                  <a:pt x="2851" y="244"/>
                  <a:pt x="2852" y="244"/>
                  <a:pt x="2853" y="244"/>
                </a:cubicBezTo>
                <a:cubicBezTo>
                  <a:pt x="2854" y="243"/>
                  <a:pt x="2854" y="243"/>
                  <a:pt x="2855" y="242"/>
                </a:cubicBezTo>
                <a:cubicBezTo>
                  <a:pt x="2856" y="241"/>
                  <a:pt x="2856" y="240"/>
                  <a:pt x="2857" y="239"/>
                </a:cubicBezTo>
                <a:cubicBezTo>
                  <a:pt x="2857" y="238"/>
                  <a:pt x="2858" y="238"/>
                  <a:pt x="2859" y="238"/>
                </a:cubicBezTo>
                <a:cubicBezTo>
                  <a:pt x="2860" y="237"/>
                  <a:pt x="2862" y="237"/>
                  <a:pt x="2862" y="235"/>
                </a:cubicBezTo>
                <a:cubicBezTo>
                  <a:pt x="2862" y="233"/>
                  <a:pt x="2861" y="232"/>
                  <a:pt x="2861" y="231"/>
                </a:cubicBezTo>
                <a:cubicBezTo>
                  <a:pt x="2863" y="230"/>
                  <a:pt x="2864" y="230"/>
                  <a:pt x="2866" y="230"/>
                </a:cubicBezTo>
                <a:cubicBezTo>
                  <a:pt x="2870" y="230"/>
                  <a:pt x="2873" y="231"/>
                  <a:pt x="2877" y="229"/>
                </a:cubicBezTo>
                <a:cubicBezTo>
                  <a:pt x="2878" y="229"/>
                  <a:pt x="2878" y="227"/>
                  <a:pt x="2879" y="227"/>
                </a:cubicBezTo>
                <a:cubicBezTo>
                  <a:pt x="2880" y="226"/>
                  <a:pt x="2881" y="225"/>
                  <a:pt x="2882" y="224"/>
                </a:cubicBezTo>
                <a:cubicBezTo>
                  <a:pt x="2883" y="224"/>
                  <a:pt x="2884" y="224"/>
                  <a:pt x="2885" y="224"/>
                </a:cubicBezTo>
                <a:cubicBezTo>
                  <a:pt x="2887" y="223"/>
                  <a:pt x="2888" y="222"/>
                  <a:pt x="2890" y="222"/>
                </a:cubicBezTo>
                <a:cubicBezTo>
                  <a:pt x="2905" y="222"/>
                  <a:pt x="2905" y="222"/>
                  <a:pt x="2905" y="222"/>
                </a:cubicBezTo>
                <a:cubicBezTo>
                  <a:pt x="2907" y="222"/>
                  <a:pt x="2907" y="221"/>
                  <a:pt x="2908" y="221"/>
                </a:cubicBezTo>
                <a:cubicBezTo>
                  <a:pt x="2909" y="220"/>
                  <a:pt x="2909" y="219"/>
                  <a:pt x="2911" y="218"/>
                </a:cubicBezTo>
                <a:cubicBezTo>
                  <a:pt x="2913" y="218"/>
                  <a:pt x="2914" y="218"/>
                  <a:pt x="2916" y="218"/>
                </a:cubicBezTo>
                <a:cubicBezTo>
                  <a:pt x="2918" y="218"/>
                  <a:pt x="2919" y="218"/>
                  <a:pt x="2921" y="218"/>
                </a:cubicBezTo>
                <a:cubicBezTo>
                  <a:pt x="2924" y="217"/>
                  <a:pt x="2924" y="214"/>
                  <a:pt x="2927" y="214"/>
                </a:cubicBezTo>
                <a:cubicBezTo>
                  <a:pt x="2939" y="214"/>
                  <a:pt x="2939" y="214"/>
                  <a:pt x="2939" y="214"/>
                </a:cubicBezTo>
                <a:cubicBezTo>
                  <a:pt x="2940" y="214"/>
                  <a:pt x="2941" y="213"/>
                  <a:pt x="2942" y="212"/>
                </a:cubicBezTo>
                <a:cubicBezTo>
                  <a:pt x="2944" y="211"/>
                  <a:pt x="2945" y="209"/>
                  <a:pt x="2947" y="207"/>
                </a:cubicBezTo>
                <a:cubicBezTo>
                  <a:pt x="2947" y="206"/>
                  <a:pt x="2947" y="205"/>
                  <a:pt x="2948" y="204"/>
                </a:cubicBezTo>
                <a:cubicBezTo>
                  <a:pt x="2949" y="204"/>
                  <a:pt x="2950" y="204"/>
                  <a:pt x="2951" y="204"/>
                </a:cubicBezTo>
                <a:cubicBezTo>
                  <a:pt x="2952" y="203"/>
                  <a:pt x="2954" y="204"/>
                  <a:pt x="2956" y="204"/>
                </a:cubicBezTo>
                <a:cubicBezTo>
                  <a:pt x="2956" y="202"/>
                  <a:pt x="2957" y="202"/>
                  <a:pt x="2957" y="200"/>
                </a:cubicBezTo>
                <a:cubicBezTo>
                  <a:pt x="2957" y="199"/>
                  <a:pt x="2956" y="198"/>
                  <a:pt x="2955" y="197"/>
                </a:cubicBezTo>
                <a:cubicBezTo>
                  <a:pt x="2955" y="196"/>
                  <a:pt x="2954" y="195"/>
                  <a:pt x="2954" y="195"/>
                </a:cubicBezTo>
                <a:cubicBezTo>
                  <a:pt x="2954" y="194"/>
                  <a:pt x="2954" y="193"/>
                  <a:pt x="2953" y="192"/>
                </a:cubicBezTo>
                <a:cubicBezTo>
                  <a:pt x="2951" y="191"/>
                  <a:pt x="2950" y="192"/>
                  <a:pt x="2947" y="192"/>
                </a:cubicBezTo>
                <a:cubicBezTo>
                  <a:pt x="2946" y="192"/>
                  <a:pt x="2945" y="191"/>
                  <a:pt x="2944" y="191"/>
                </a:cubicBezTo>
                <a:cubicBezTo>
                  <a:pt x="2941" y="191"/>
                  <a:pt x="2941" y="191"/>
                  <a:pt x="2941" y="191"/>
                </a:cubicBezTo>
                <a:cubicBezTo>
                  <a:pt x="2939" y="191"/>
                  <a:pt x="2939" y="191"/>
                  <a:pt x="2939" y="191"/>
                </a:cubicBezTo>
                <a:cubicBezTo>
                  <a:pt x="2938" y="191"/>
                  <a:pt x="2937" y="191"/>
                  <a:pt x="2936" y="191"/>
                </a:cubicBezTo>
                <a:cubicBezTo>
                  <a:pt x="2934" y="192"/>
                  <a:pt x="2933" y="191"/>
                  <a:pt x="2931" y="191"/>
                </a:cubicBezTo>
                <a:cubicBezTo>
                  <a:pt x="2929" y="192"/>
                  <a:pt x="2927" y="192"/>
                  <a:pt x="2926" y="194"/>
                </a:cubicBezTo>
                <a:cubicBezTo>
                  <a:pt x="2925" y="195"/>
                  <a:pt x="2926" y="196"/>
                  <a:pt x="2925" y="197"/>
                </a:cubicBezTo>
                <a:cubicBezTo>
                  <a:pt x="2925" y="197"/>
                  <a:pt x="2924" y="198"/>
                  <a:pt x="2924" y="199"/>
                </a:cubicBezTo>
                <a:cubicBezTo>
                  <a:pt x="2923" y="200"/>
                  <a:pt x="2922" y="201"/>
                  <a:pt x="2921" y="201"/>
                </a:cubicBezTo>
                <a:cubicBezTo>
                  <a:pt x="2919" y="202"/>
                  <a:pt x="2918" y="201"/>
                  <a:pt x="2916" y="201"/>
                </a:cubicBezTo>
                <a:cubicBezTo>
                  <a:pt x="2915" y="201"/>
                  <a:pt x="2914" y="201"/>
                  <a:pt x="2913" y="201"/>
                </a:cubicBezTo>
                <a:cubicBezTo>
                  <a:pt x="2912" y="201"/>
                  <a:pt x="2912" y="202"/>
                  <a:pt x="2911" y="203"/>
                </a:cubicBezTo>
                <a:cubicBezTo>
                  <a:pt x="2910" y="203"/>
                  <a:pt x="2909" y="204"/>
                  <a:pt x="2908" y="204"/>
                </a:cubicBezTo>
                <a:cubicBezTo>
                  <a:pt x="2907" y="205"/>
                  <a:pt x="2907" y="206"/>
                  <a:pt x="2906" y="206"/>
                </a:cubicBezTo>
                <a:cubicBezTo>
                  <a:pt x="2905" y="206"/>
                  <a:pt x="2904" y="206"/>
                  <a:pt x="2903" y="206"/>
                </a:cubicBezTo>
                <a:cubicBezTo>
                  <a:pt x="2901" y="206"/>
                  <a:pt x="2900" y="206"/>
                  <a:pt x="2898" y="206"/>
                </a:cubicBezTo>
                <a:cubicBezTo>
                  <a:pt x="2896" y="206"/>
                  <a:pt x="2895" y="206"/>
                  <a:pt x="2894" y="206"/>
                </a:cubicBezTo>
                <a:cubicBezTo>
                  <a:pt x="2893" y="207"/>
                  <a:pt x="2892" y="207"/>
                  <a:pt x="2891" y="208"/>
                </a:cubicBezTo>
                <a:cubicBezTo>
                  <a:pt x="2890" y="208"/>
                  <a:pt x="2889" y="208"/>
                  <a:pt x="2889" y="208"/>
                </a:cubicBezTo>
                <a:cubicBezTo>
                  <a:pt x="2887" y="209"/>
                  <a:pt x="2887" y="210"/>
                  <a:pt x="2886" y="210"/>
                </a:cubicBezTo>
                <a:cubicBezTo>
                  <a:pt x="2885" y="211"/>
                  <a:pt x="2884" y="210"/>
                  <a:pt x="2883" y="210"/>
                </a:cubicBezTo>
                <a:cubicBezTo>
                  <a:pt x="2880" y="211"/>
                  <a:pt x="2878" y="211"/>
                  <a:pt x="2874" y="210"/>
                </a:cubicBezTo>
                <a:cubicBezTo>
                  <a:pt x="2872" y="210"/>
                  <a:pt x="2871" y="210"/>
                  <a:pt x="2869" y="210"/>
                </a:cubicBezTo>
                <a:cubicBezTo>
                  <a:pt x="2866" y="210"/>
                  <a:pt x="2866" y="210"/>
                  <a:pt x="2866" y="210"/>
                </a:cubicBezTo>
                <a:cubicBezTo>
                  <a:pt x="2865" y="210"/>
                  <a:pt x="2864" y="210"/>
                  <a:pt x="2863" y="210"/>
                </a:cubicBezTo>
                <a:cubicBezTo>
                  <a:pt x="2861" y="211"/>
                  <a:pt x="2859" y="210"/>
                  <a:pt x="2857" y="210"/>
                </a:cubicBezTo>
                <a:cubicBezTo>
                  <a:pt x="2856" y="211"/>
                  <a:pt x="2856" y="211"/>
                  <a:pt x="2855" y="212"/>
                </a:cubicBezTo>
                <a:cubicBezTo>
                  <a:pt x="2853" y="212"/>
                  <a:pt x="2851" y="212"/>
                  <a:pt x="2849" y="214"/>
                </a:cubicBezTo>
                <a:cubicBezTo>
                  <a:pt x="2849" y="214"/>
                  <a:pt x="2849" y="215"/>
                  <a:pt x="2848" y="216"/>
                </a:cubicBezTo>
                <a:cubicBezTo>
                  <a:pt x="2847" y="218"/>
                  <a:pt x="2846" y="219"/>
                  <a:pt x="2845" y="221"/>
                </a:cubicBezTo>
                <a:cubicBezTo>
                  <a:pt x="2827" y="221"/>
                  <a:pt x="2827" y="221"/>
                  <a:pt x="2827" y="221"/>
                </a:cubicBezTo>
                <a:cubicBezTo>
                  <a:pt x="2826" y="222"/>
                  <a:pt x="2825" y="223"/>
                  <a:pt x="2824" y="223"/>
                </a:cubicBezTo>
                <a:cubicBezTo>
                  <a:pt x="2823" y="224"/>
                  <a:pt x="2823" y="225"/>
                  <a:pt x="2822" y="226"/>
                </a:cubicBezTo>
                <a:cubicBezTo>
                  <a:pt x="2821" y="227"/>
                  <a:pt x="2821" y="228"/>
                  <a:pt x="2820" y="229"/>
                </a:cubicBezTo>
                <a:cubicBezTo>
                  <a:pt x="2819" y="229"/>
                  <a:pt x="2818" y="229"/>
                  <a:pt x="2817" y="229"/>
                </a:cubicBezTo>
                <a:cubicBezTo>
                  <a:pt x="2816" y="230"/>
                  <a:pt x="2815" y="230"/>
                  <a:pt x="2813" y="230"/>
                </a:cubicBezTo>
                <a:cubicBezTo>
                  <a:pt x="2813" y="230"/>
                  <a:pt x="2812" y="230"/>
                  <a:pt x="2811" y="231"/>
                </a:cubicBezTo>
                <a:cubicBezTo>
                  <a:pt x="2810" y="231"/>
                  <a:pt x="2809" y="232"/>
                  <a:pt x="2808" y="233"/>
                </a:cubicBezTo>
                <a:cubicBezTo>
                  <a:pt x="2808" y="233"/>
                  <a:pt x="2808" y="234"/>
                  <a:pt x="2808" y="235"/>
                </a:cubicBezTo>
                <a:cubicBezTo>
                  <a:pt x="2808" y="237"/>
                  <a:pt x="2808" y="239"/>
                  <a:pt x="2808" y="241"/>
                </a:cubicBezTo>
                <a:cubicBezTo>
                  <a:pt x="2807" y="241"/>
                  <a:pt x="2806" y="240"/>
                  <a:pt x="2804" y="240"/>
                </a:cubicBezTo>
                <a:cubicBezTo>
                  <a:pt x="2801" y="240"/>
                  <a:pt x="2800" y="240"/>
                  <a:pt x="2797" y="240"/>
                </a:cubicBezTo>
                <a:cubicBezTo>
                  <a:pt x="2796" y="240"/>
                  <a:pt x="2795" y="241"/>
                  <a:pt x="2794" y="241"/>
                </a:cubicBezTo>
                <a:cubicBezTo>
                  <a:pt x="2795" y="242"/>
                  <a:pt x="2796" y="243"/>
                  <a:pt x="2796" y="244"/>
                </a:cubicBezTo>
                <a:cubicBezTo>
                  <a:pt x="2796" y="247"/>
                  <a:pt x="2794" y="248"/>
                  <a:pt x="2793" y="250"/>
                </a:cubicBezTo>
                <a:cubicBezTo>
                  <a:pt x="2792" y="250"/>
                  <a:pt x="2790" y="250"/>
                  <a:pt x="2790" y="251"/>
                </a:cubicBezTo>
                <a:cubicBezTo>
                  <a:pt x="2790" y="252"/>
                  <a:pt x="2790" y="253"/>
                  <a:pt x="2790" y="254"/>
                </a:cubicBezTo>
                <a:cubicBezTo>
                  <a:pt x="2790" y="257"/>
                  <a:pt x="2790" y="257"/>
                  <a:pt x="2790" y="257"/>
                </a:cubicBezTo>
                <a:cubicBezTo>
                  <a:pt x="2790" y="262"/>
                  <a:pt x="2790" y="262"/>
                  <a:pt x="2790" y="262"/>
                </a:cubicBezTo>
                <a:cubicBezTo>
                  <a:pt x="2789" y="262"/>
                  <a:pt x="2788" y="263"/>
                  <a:pt x="2786" y="263"/>
                </a:cubicBezTo>
                <a:cubicBezTo>
                  <a:pt x="2783" y="263"/>
                  <a:pt x="2781" y="262"/>
                  <a:pt x="2778" y="263"/>
                </a:cubicBezTo>
                <a:cubicBezTo>
                  <a:pt x="2776" y="263"/>
                  <a:pt x="2774" y="264"/>
                  <a:pt x="2772" y="265"/>
                </a:cubicBezTo>
                <a:cubicBezTo>
                  <a:pt x="2771" y="265"/>
                  <a:pt x="2770" y="266"/>
                  <a:pt x="2769" y="267"/>
                </a:cubicBezTo>
                <a:cubicBezTo>
                  <a:pt x="2767" y="268"/>
                  <a:pt x="2766" y="269"/>
                  <a:pt x="2766" y="272"/>
                </a:cubicBezTo>
                <a:cubicBezTo>
                  <a:pt x="2766" y="273"/>
                  <a:pt x="2767" y="274"/>
                  <a:pt x="2767" y="275"/>
                </a:cubicBezTo>
                <a:cubicBezTo>
                  <a:pt x="2768" y="275"/>
                  <a:pt x="2769" y="275"/>
                  <a:pt x="2770" y="274"/>
                </a:cubicBezTo>
                <a:cubicBezTo>
                  <a:pt x="2771" y="274"/>
                  <a:pt x="2772" y="272"/>
                  <a:pt x="2774" y="272"/>
                </a:cubicBezTo>
                <a:cubicBezTo>
                  <a:pt x="2775" y="272"/>
                  <a:pt x="2776" y="273"/>
                  <a:pt x="2778" y="273"/>
                </a:cubicBezTo>
                <a:cubicBezTo>
                  <a:pt x="2777" y="275"/>
                  <a:pt x="2776" y="275"/>
                  <a:pt x="2776" y="277"/>
                </a:cubicBezTo>
                <a:cubicBezTo>
                  <a:pt x="2776" y="278"/>
                  <a:pt x="2776" y="278"/>
                  <a:pt x="2776" y="278"/>
                </a:cubicBezTo>
                <a:cubicBezTo>
                  <a:pt x="2776" y="280"/>
                  <a:pt x="2778" y="280"/>
                  <a:pt x="2778" y="281"/>
                </a:cubicBezTo>
                <a:cubicBezTo>
                  <a:pt x="2776" y="281"/>
                  <a:pt x="2773" y="282"/>
                  <a:pt x="2771" y="282"/>
                </a:cubicBezTo>
                <a:close/>
                <a:moveTo>
                  <a:pt x="2968" y="288"/>
                </a:moveTo>
                <a:cubicBezTo>
                  <a:pt x="2969" y="288"/>
                  <a:pt x="2970" y="288"/>
                  <a:pt x="2971" y="287"/>
                </a:cubicBezTo>
                <a:cubicBezTo>
                  <a:pt x="2972" y="287"/>
                  <a:pt x="2973" y="288"/>
                  <a:pt x="2974" y="287"/>
                </a:cubicBezTo>
                <a:cubicBezTo>
                  <a:pt x="2975" y="287"/>
                  <a:pt x="2976" y="286"/>
                  <a:pt x="2977" y="286"/>
                </a:cubicBezTo>
                <a:cubicBezTo>
                  <a:pt x="2978" y="286"/>
                  <a:pt x="2980" y="286"/>
                  <a:pt x="2982" y="286"/>
                </a:cubicBezTo>
                <a:cubicBezTo>
                  <a:pt x="2985" y="286"/>
                  <a:pt x="2985" y="286"/>
                  <a:pt x="2985" y="286"/>
                </a:cubicBezTo>
                <a:cubicBezTo>
                  <a:pt x="2986" y="286"/>
                  <a:pt x="2986" y="285"/>
                  <a:pt x="2987" y="284"/>
                </a:cubicBezTo>
                <a:cubicBezTo>
                  <a:pt x="2987" y="283"/>
                  <a:pt x="2988" y="282"/>
                  <a:pt x="2987" y="282"/>
                </a:cubicBezTo>
                <a:cubicBezTo>
                  <a:pt x="2987" y="281"/>
                  <a:pt x="2986" y="280"/>
                  <a:pt x="2985" y="279"/>
                </a:cubicBezTo>
                <a:cubicBezTo>
                  <a:pt x="2984" y="278"/>
                  <a:pt x="2984" y="278"/>
                  <a:pt x="2983" y="278"/>
                </a:cubicBezTo>
                <a:cubicBezTo>
                  <a:pt x="2982" y="277"/>
                  <a:pt x="2981" y="277"/>
                  <a:pt x="2980" y="277"/>
                </a:cubicBezTo>
                <a:cubicBezTo>
                  <a:pt x="2979" y="277"/>
                  <a:pt x="2978" y="276"/>
                  <a:pt x="2977" y="276"/>
                </a:cubicBezTo>
                <a:cubicBezTo>
                  <a:pt x="2975" y="276"/>
                  <a:pt x="2974" y="278"/>
                  <a:pt x="2972" y="279"/>
                </a:cubicBezTo>
                <a:cubicBezTo>
                  <a:pt x="2971" y="280"/>
                  <a:pt x="2971" y="281"/>
                  <a:pt x="2970" y="282"/>
                </a:cubicBezTo>
                <a:cubicBezTo>
                  <a:pt x="2968" y="283"/>
                  <a:pt x="2966" y="284"/>
                  <a:pt x="2964" y="286"/>
                </a:cubicBezTo>
                <a:cubicBezTo>
                  <a:pt x="2965" y="287"/>
                  <a:pt x="2966" y="288"/>
                  <a:pt x="2968" y="288"/>
                </a:cubicBezTo>
                <a:close/>
                <a:moveTo>
                  <a:pt x="2874" y="81"/>
                </a:moveTo>
                <a:cubicBezTo>
                  <a:pt x="2876" y="84"/>
                  <a:pt x="2876" y="84"/>
                  <a:pt x="2876" y="84"/>
                </a:cubicBezTo>
                <a:cubicBezTo>
                  <a:pt x="2877" y="85"/>
                  <a:pt x="2879" y="87"/>
                  <a:pt x="2881" y="88"/>
                </a:cubicBezTo>
                <a:cubicBezTo>
                  <a:pt x="2882" y="89"/>
                  <a:pt x="2882" y="90"/>
                  <a:pt x="2883" y="90"/>
                </a:cubicBezTo>
                <a:cubicBezTo>
                  <a:pt x="2885" y="92"/>
                  <a:pt x="2887" y="92"/>
                  <a:pt x="2890" y="92"/>
                </a:cubicBezTo>
                <a:cubicBezTo>
                  <a:pt x="2891" y="92"/>
                  <a:pt x="2892" y="92"/>
                  <a:pt x="2894" y="92"/>
                </a:cubicBezTo>
                <a:cubicBezTo>
                  <a:pt x="2895" y="91"/>
                  <a:pt x="2895" y="91"/>
                  <a:pt x="2896" y="90"/>
                </a:cubicBezTo>
                <a:cubicBezTo>
                  <a:pt x="2897" y="90"/>
                  <a:pt x="2898" y="90"/>
                  <a:pt x="2899" y="89"/>
                </a:cubicBezTo>
                <a:cubicBezTo>
                  <a:pt x="2900" y="88"/>
                  <a:pt x="2900" y="87"/>
                  <a:pt x="2900" y="86"/>
                </a:cubicBezTo>
                <a:cubicBezTo>
                  <a:pt x="2901" y="85"/>
                  <a:pt x="2901" y="84"/>
                  <a:pt x="2902" y="84"/>
                </a:cubicBezTo>
                <a:cubicBezTo>
                  <a:pt x="2903" y="83"/>
                  <a:pt x="2904" y="83"/>
                  <a:pt x="2905" y="83"/>
                </a:cubicBezTo>
                <a:cubicBezTo>
                  <a:pt x="2906" y="83"/>
                  <a:pt x="2907" y="82"/>
                  <a:pt x="2908" y="82"/>
                </a:cubicBezTo>
                <a:cubicBezTo>
                  <a:pt x="2908" y="81"/>
                  <a:pt x="2909" y="81"/>
                  <a:pt x="2910" y="80"/>
                </a:cubicBezTo>
                <a:cubicBezTo>
                  <a:pt x="2912" y="80"/>
                  <a:pt x="2914" y="79"/>
                  <a:pt x="2915" y="79"/>
                </a:cubicBezTo>
                <a:cubicBezTo>
                  <a:pt x="2915" y="77"/>
                  <a:pt x="2915" y="77"/>
                  <a:pt x="2915" y="77"/>
                </a:cubicBezTo>
                <a:cubicBezTo>
                  <a:pt x="2914" y="76"/>
                  <a:pt x="2913" y="75"/>
                  <a:pt x="2912" y="75"/>
                </a:cubicBezTo>
                <a:cubicBezTo>
                  <a:pt x="2909" y="75"/>
                  <a:pt x="2909" y="75"/>
                  <a:pt x="2909" y="75"/>
                </a:cubicBezTo>
                <a:cubicBezTo>
                  <a:pt x="2909" y="75"/>
                  <a:pt x="2908" y="75"/>
                  <a:pt x="2907" y="75"/>
                </a:cubicBezTo>
                <a:cubicBezTo>
                  <a:pt x="2905" y="74"/>
                  <a:pt x="2904" y="75"/>
                  <a:pt x="2903" y="75"/>
                </a:cubicBezTo>
                <a:cubicBezTo>
                  <a:pt x="2901" y="75"/>
                  <a:pt x="2900" y="74"/>
                  <a:pt x="2899" y="75"/>
                </a:cubicBezTo>
                <a:cubicBezTo>
                  <a:pt x="2898" y="75"/>
                  <a:pt x="2897" y="75"/>
                  <a:pt x="2896" y="75"/>
                </a:cubicBezTo>
                <a:cubicBezTo>
                  <a:pt x="2896" y="76"/>
                  <a:pt x="2897" y="77"/>
                  <a:pt x="2896" y="78"/>
                </a:cubicBezTo>
                <a:cubicBezTo>
                  <a:pt x="2895" y="78"/>
                  <a:pt x="2894" y="78"/>
                  <a:pt x="2893" y="78"/>
                </a:cubicBezTo>
                <a:cubicBezTo>
                  <a:pt x="2890" y="78"/>
                  <a:pt x="2888" y="77"/>
                  <a:pt x="2885" y="78"/>
                </a:cubicBezTo>
                <a:cubicBezTo>
                  <a:pt x="2884" y="78"/>
                  <a:pt x="2884" y="78"/>
                  <a:pt x="2883" y="78"/>
                </a:cubicBezTo>
                <a:cubicBezTo>
                  <a:pt x="2882" y="79"/>
                  <a:pt x="2881" y="80"/>
                  <a:pt x="2880" y="80"/>
                </a:cubicBezTo>
                <a:cubicBezTo>
                  <a:pt x="2879" y="81"/>
                  <a:pt x="2879" y="82"/>
                  <a:pt x="2877" y="82"/>
                </a:cubicBezTo>
                <a:cubicBezTo>
                  <a:pt x="2876" y="82"/>
                  <a:pt x="2875" y="81"/>
                  <a:pt x="2874" y="81"/>
                </a:cubicBezTo>
                <a:close/>
                <a:moveTo>
                  <a:pt x="2842" y="81"/>
                </a:moveTo>
                <a:cubicBezTo>
                  <a:pt x="2842" y="82"/>
                  <a:pt x="2842" y="83"/>
                  <a:pt x="2842" y="84"/>
                </a:cubicBezTo>
                <a:cubicBezTo>
                  <a:pt x="2842" y="85"/>
                  <a:pt x="2843" y="86"/>
                  <a:pt x="2842" y="86"/>
                </a:cubicBezTo>
                <a:cubicBezTo>
                  <a:pt x="2842" y="87"/>
                  <a:pt x="2840" y="86"/>
                  <a:pt x="2840" y="87"/>
                </a:cubicBezTo>
                <a:cubicBezTo>
                  <a:pt x="2838" y="88"/>
                  <a:pt x="2836" y="89"/>
                  <a:pt x="2834" y="90"/>
                </a:cubicBezTo>
                <a:cubicBezTo>
                  <a:pt x="2834" y="91"/>
                  <a:pt x="2834" y="92"/>
                  <a:pt x="2833" y="93"/>
                </a:cubicBezTo>
                <a:cubicBezTo>
                  <a:pt x="2836" y="94"/>
                  <a:pt x="2836" y="94"/>
                  <a:pt x="2836" y="94"/>
                </a:cubicBezTo>
                <a:cubicBezTo>
                  <a:pt x="2837" y="95"/>
                  <a:pt x="2837" y="96"/>
                  <a:pt x="2838" y="96"/>
                </a:cubicBezTo>
                <a:cubicBezTo>
                  <a:pt x="2840" y="97"/>
                  <a:pt x="2841" y="97"/>
                  <a:pt x="2842" y="97"/>
                </a:cubicBezTo>
                <a:cubicBezTo>
                  <a:pt x="2844" y="97"/>
                  <a:pt x="2844" y="97"/>
                  <a:pt x="2844" y="97"/>
                </a:cubicBezTo>
                <a:cubicBezTo>
                  <a:pt x="2845" y="97"/>
                  <a:pt x="2845" y="95"/>
                  <a:pt x="2846" y="95"/>
                </a:cubicBezTo>
                <a:cubicBezTo>
                  <a:pt x="2847" y="94"/>
                  <a:pt x="2849" y="95"/>
                  <a:pt x="2850" y="95"/>
                </a:cubicBezTo>
                <a:cubicBezTo>
                  <a:pt x="2854" y="95"/>
                  <a:pt x="2854" y="95"/>
                  <a:pt x="2854" y="95"/>
                </a:cubicBezTo>
                <a:cubicBezTo>
                  <a:pt x="2855" y="95"/>
                  <a:pt x="2856" y="95"/>
                  <a:pt x="2857" y="95"/>
                </a:cubicBezTo>
                <a:cubicBezTo>
                  <a:pt x="2861" y="96"/>
                  <a:pt x="2863" y="96"/>
                  <a:pt x="2867" y="95"/>
                </a:cubicBezTo>
                <a:cubicBezTo>
                  <a:pt x="2868" y="95"/>
                  <a:pt x="2869" y="95"/>
                  <a:pt x="2870" y="94"/>
                </a:cubicBezTo>
                <a:cubicBezTo>
                  <a:pt x="2869" y="93"/>
                  <a:pt x="2868" y="93"/>
                  <a:pt x="2867" y="92"/>
                </a:cubicBezTo>
                <a:cubicBezTo>
                  <a:pt x="2867" y="91"/>
                  <a:pt x="2865" y="90"/>
                  <a:pt x="2865" y="89"/>
                </a:cubicBezTo>
                <a:cubicBezTo>
                  <a:pt x="2865" y="88"/>
                  <a:pt x="2865" y="87"/>
                  <a:pt x="2865" y="86"/>
                </a:cubicBezTo>
                <a:cubicBezTo>
                  <a:pt x="2864" y="84"/>
                  <a:pt x="2862" y="83"/>
                  <a:pt x="2862" y="81"/>
                </a:cubicBezTo>
                <a:cubicBezTo>
                  <a:pt x="2861" y="79"/>
                  <a:pt x="2862" y="78"/>
                  <a:pt x="2862" y="76"/>
                </a:cubicBezTo>
                <a:cubicBezTo>
                  <a:pt x="2858" y="75"/>
                  <a:pt x="2858" y="75"/>
                  <a:pt x="2858" y="75"/>
                </a:cubicBezTo>
                <a:cubicBezTo>
                  <a:pt x="2857" y="76"/>
                  <a:pt x="2856" y="76"/>
                  <a:pt x="2855" y="76"/>
                </a:cubicBezTo>
                <a:cubicBezTo>
                  <a:pt x="2854" y="77"/>
                  <a:pt x="2854" y="78"/>
                  <a:pt x="2853" y="78"/>
                </a:cubicBezTo>
                <a:cubicBezTo>
                  <a:pt x="2852" y="79"/>
                  <a:pt x="2852" y="80"/>
                  <a:pt x="2851" y="81"/>
                </a:cubicBezTo>
                <a:cubicBezTo>
                  <a:pt x="2850" y="81"/>
                  <a:pt x="2849" y="81"/>
                  <a:pt x="2848" y="82"/>
                </a:cubicBezTo>
                <a:cubicBezTo>
                  <a:pt x="2847" y="82"/>
                  <a:pt x="2846" y="83"/>
                  <a:pt x="2845" y="83"/>
                </a:cubicBezTo>
                <a:lnTo>
                  <a:pt x="2842" y="81"/>
                </a:lnTo>
                <a:close/>
                <a:moveTo>
                  <a:pt x="2838" y="105"/>
                </a:moveTo>
                <a:cubicBezTo>
                  <a:pt x="2837" y="105"/>
                  <a:pt x="2836" y="106"/>
                  <a:pt x="2834" y="106"/>
                </a:cubicBezTo>
                <a:cubicBezTo>
                  <a:pt x="2832" y="106"/>
                  <a:pt x="2832" y="106"/>
                  <a:pt x="2832" y="106"/>
                </a:cubicBezTo>
                <a:cubicBezTo>
                  <a:pt x="2831" y="106"/>
                  <a:pt x="2831" y="107"/>
                  <a:pt x="2830" y="107"/>
                </a:cubicBezTo>
                <a:cubicBezTo>
                  <a:pt x="2827" y="107"/>
                  <a:pt x="2827" y="107"/>
                  <a:pt x="2827" y="107"/>
                </a:cubicBezTo>
                <a:cubicBezTo>
                  <a:pt x="2827" y="108"/>
                  <a:pt x="2827" y="108"/>
                  <a:pt x="2827" y="109"/>
                </a:cubicBezTo>
                <a:cubicBezTo>
                  <a:pt x="2828" y="110"/>
                  <a:pt x="2828" y="111"/>
                  <a:pt x="2828" y="112"/>
                </a:cubicBezTo>
                <a:cubicBezTo>
                  <a:pt x="2829" y="112"/>
                  <a:pt x="2830" y="112"/>
                  <a:pt x="2831" y="112"/>
                </a:cubicBezTo>
                <a:cubicBezTo>
                  <a:pt x="2833" y="112"/>
                  <a:pt x="2833" y="112"/>
                  <a:pt x="2834" y="112"/>
                </a:cubicBezTo>
                <a:cubicBezTo>
                  <a:pt x="2835" y="112"/>
                  <a:pt x="2836" y="111"/>
                  <a:pt x="2837" y="110"/>
                </a:cubicBezTo>
                <a:cubicBezTo>
                  <a:pt x="2839" y="110"/>
                  <a:pt x="2840" y="109"/>
                  <a:pt x="2842" y="109"/>
                </a:cubicBezTo>
                <a:cubicBezTo>
                  <a:pt x="2842" y="108"/>
                  <a:pt x="2842" y="107"/>
                  <a:pt x="2842" y="107"/>
                </a:cubicBezTo>
                <a:cubicBezTo>
                  <a:pt x="2842" y="105"/>
                  <a:pt x="2841" y="105"/>
                  <a:pt x="2840" y="104"/>
                </a:cubicBezTo>
                <a:cubicBezTo>
                  <a:pt x="2839" y="104"/>
                  <a:pt x="2838" y="104"/>
                  <a:pt x="2838" y="105"/>
                </a:cubicBezTo>
                <a:close/>
                <a:moveTo>
                  <a:pt x="2792" y="101"/>
                </a:moveTo>
                <a:cubicBezTo>
                  <a:pt x="2792" y="108"/>
                  <a:pt x="2792" y="108"/>
                  <a:pt x="2792" y="108"/>
                </a:cubicBezTo>
                <a:cubicBezTo>
                  <a:pt x="2804" y="108"/>
                  <a:pt x="2804" y="108"/>
                  <a:pt x="2804" y="108"/>
                </a:cubicBezTo>
                <a:cubicBezTo>
                  <a:pt x="2805" y="108"/>
                  <a:pt x="2806" y="107"/>
                  <a:pt x="2806" y="106"/>
                </a:cubicBezTo>
                <a:cubicBezTo>
                  <a:pt x="2807" y="105"/>
                  <a:pt x="2806" y="104"/>
                  <a:pt x="2806" y="103"/>
                </a:cubicBezTo>
                <a:cubicBezTo>
                  <a:pt x="2807" y="103"/>
                  <a:pt x="2808" y="103"/>
                  <a:pt x="2808" y="102"/>
                </a:cubicBezTo>
                <a:cubicBezTo>
                  <a:pt x="2808" y="105"/>
                  <a:pt x="2808" y="107"/>
                  <a:pt x="2810" y="108"/>
                </a:cubicBezTo>
                <a:cubicBezTo>
                  <a:pt x="2811" y="109"/>
                  <a:pt x="2812" y="110"/>
                  <a:pt x="2813" y="110"/>
                </a:cubicBezTo>
                <a:cubicBezTo>
                  <a:pt x="2814" y="110"/>
                  <a:pt x="2814" y="108"/>
                  <a:pt x="2815" y="108"/>
                </a:cubicBezTo>
                <a:cubicBezTo>
                  <a:pt x="2817" y="108"/>
                  <a:pt x="2817" y="109"/>
                  <a:pt x="2818" y="108"/>
                </a:cubicBezTo>
                <a:cubicBezTo>
                  <a:pt x="2819" y="105"/>
                  <a:pt x="2819" y="104"/>
                  <a:pt x="2818" y="101"/>
                </a:cubicBezTo>
                <a:cubicBezTo>
                  <a:pt x="2830" y="101"/>
                  <a:pt x="2830" y="101"/>
                  <a:pt x="2830" y="101"/>
                </a:cubicBezTo>
                <a:cubicBezTo>
                  <a:pt x="2830" y="98"/>
                  <a:pt x="2830" y="98"/>
                  <a:pt x="2830" y="98"/>
                </a:cubicBezTo>
                <a:cubicBezTo>
                  <a:pt x="2830" y="97"/>
                  <a:pt x="2829" y="96"/>
                  <a:pt x="2829" y="95"/>
                </a:cubicBezTo>
                <a:cubicBezTo>
                  <a:pt x="2810" y="95"/>
                  <a:pt x="2810" y="95"/>
                  <a:pt x="2810" y="95"/>
                </a:cubicBezTo>
                <a:cubicBezTo>
                  <a:pt x="2807" y="95"/>
                  <a:pt x="2806" y="97"/>
                  <a:pt x="2804" y="97"/>
                </a:cubicBezTo>
                <a:cubicBezTo>
                  <a:pt x="2803" y="98"/>
                  <a:pt x="2802" y="98"/>
                  <a:pt x="2801" y="99"/>
                </a:cubicBezTo>
                <a:cubicBezTo>
                  <a:pt x="2800" y="99"/>
                  <a:pt x="2800" y="100"/>
                  <a:pt x="2798" y="101"/>
                </a:cubicBezTo>
                <a:cubicBezTo>
                  <a:pt x="2796" y="102"/>
                  <a:pt x="2795" y="102"/>
                  <a:pt x="2792" y="103"/>
                </a:cubicBezTo>
                <a:lnTo>
                  <a:pt x="2792" y="101"/>
                </a:lnTo>
                <a:close/>
                <a:moveTo>
                  <a:pt x="2755" y="102"/>
                </a:moveTo>
                <a:cubicBezTo>
                  <a:pt x="2755" y="101"/>
                  <a:pt x="2757" y="102"/>
                  <a:pt x="2757" y="101"/>
                </a:cubicBezTo>
                <a:cubicBezTo>
                  <a:pt x="2758" y="100"/>
                  <a:pt x="2757" y="99"/>
                  <a:pt x="2757" y="98"/>
                </a:cubicBezTo>
                <a:cubicBezTo>
                  <a:pt x="2758" y="97"/>
                  <a:pt x="2758" y="96"/>
                  <a:pt x="2759" y="95"/>
                </a:cubicBezTo>
                <a:cubicBezTo>
                  <a:pt x="2760" y="94"/>
                  <a:pt x="2762" y="96"/>
                  <a:pt x="2764" y="95"/>
                </a:cubicBezTo>
                <a:cubicBezTo>
                  <a:pt x="2765" y="95"/>
                  <a:pt x="2766" y="95"/>
                  <a:pt x="2766" y="95"/>
                </a:cubicBezTo>
                <a:cubicBezTo>
                  <a:pt x="2768" y="94"/>
                  <a:pt x="2768" y="93"/>
                  <a:pt x="2769" y="93"/>
                </a:cubicBezTo>
                <a:cubicBezTo>
                  <a:pt x="2771" y="92"/>
                  <a:pt x="2773" y="93"/>
                  <a:pt x="2774" y="93"/>
                </a:cubicBezTo>
                <a:cubicBezTo>
                  <a:pt x="2775" y="93"/>
                  <a:pt x="2776" y="91"/>
                  <a:pt x="2777" y="91"/>
                </a:cubicBezTo>
                <a:cubicBezTo>
                  <a:pt x="2778" y="91"/>
                  <a:pt x="2779" y="91"/>
                  <a:pt x="2780" y="91"/>
                </a:cubicBezTo>
                <a:cubicBezTo>
                  <a:pt x="2781" y="91"/>
                  <a:pt x="2783" y="91"/>
                  <a:pt x="2785" y="90"/>
                </a:cubicBezTo>
                <a:cubicBezTo>
                  <a:pt x="2786" y="90"/>
                  <a:pt x="2787" y="90"/>
                  <a:pt x="2787" y="90"/>
                </a:cubicBezTo>
                <a:cubicBezTo>
                  <a:pt x="2788" y="89"/>
                  <a:pt x="2788" y="87"/>
                  <a:pt x="2789" y="87"/>
                </a:cubicBezTo>
                <a:cubicBezTo>
                  <a:pt x="2791" y="87"/>
                  <a:pt x="2792" y="88"/>
                  <a:pt x="2794" y="89"/>
                </a:cubicBezTo>
                <a:cubicBezTo>
                  <a:pt x="2795" y="89"/>
                  <a:pt x="2796" y="89"/>
                  <a:pt x="2797" y="90"/>
                </a:cubicBezTo>
                <a:cubicBezTo>
                  <a:pt x="2798" y="90"/>
                  <a:pt x="2799" y="90"/>
                  <a:pt x="2800" y="90"/>
                </a:cubicBezTo>
                <a:cubicBezTo>
                  <a:pt x="2805" y="90"/>
                  <a:pt x="2805" y="90"/>
                  <a:pt x="2805" y="90"/>
                </a:cubicBezTo>
                <a:cubicBezTo>
                  <a:pt x="2805" y="89"/>
                  <a:pt x="2805" y="88"/>
                  <a:pt x="2805" y="88"/>
                </a:cubicBezTo>
                <a:cubicBezTo>
                  <a:pt x="2804" y="86"/>
                  <a:pt x="2803" y="85"/>
                  <a:pt x="2803" y="82"/>
                </a:cubicBezTo>
                <a:cubicBezTo>
                  <a:pt x="2803" y="80"/>
                  <a:pt x="2806" y="79"/>
                  <a:pt x="2808" y="79"/>
                </a:cubicBezTo>
                <a:cubicBezTo>
                  <a:pt x="2810" y="79"/>
                  <a:pt x="2811" y="80"/>
                  <a:pt x="2812" y="80"/>
                </a:cubicBezTo>
                <a:cubicBezTo>
                  <a:pt x="2813" y="81"/>
                  <a:pt x="2814" y="81"/>
                  <a:pt x="2815" y="81"/>
                </a:cubicBezTo>
                <a:cubicBezTo>
                  <a:pt x="2816" y="82"/>
                  <a:pt x="2815" y="83"/>
                  <a:pt x="2816" y="84"/>
                </a:cubicBezTo>
                <a:cubicBezTo>
                  <a:pt x="2818" y="86"/>
                  <a:pt x="2820" y="86"/>
                  <a:pt x="2823" y="86"/>
                </a:cubicBezTo>
                <a:cubicBezTo>
                  <a:pt x="2826" y="86"/>
                  <a:pt x="2827" y="86"/>
                  <a:pt x="2830" y="86"/>
                </a:cubicBezTo>
                <a:cubicBezTo>
                  <a:pt x="2830" y="84"/>
                  <a:pt x="2830" y="84"/>
                  <a:pt x="2830" y="82"/>
                </a:cubicBezTo>
                <a:cubicBezTo>
                  <a:pt x="2830" y="81"/>
                  <a:pt x="2830" y="81"/>
                  <a:pt x="2830" y="80"/>
                </a:cubicBezTo>
                <a:cubicBezTo>
                  <a:pt x="2830" y="77"/>
                  <a:pt x="2830" y="77"/>
                  <a:pt x="2830" y="77"/>
                </a:cubicBezTo>
                <a:cubicBezTo>
                  <a:pt x="2828" y="77"/>
                  <a:pt x="2826" y="76"/>
                  <a:pt x="2824" y="77"/>
                </a:cubicBezTo>
                <a:cubicBezTo>
                  <a:pt x="2823" y="77"/>
                  <a:pt x="2822" y="77"/>
                  <a:pt x="2821" y="77"/>
                </a:cubicBezTo>
                <a:cubicBezTo>
                  <a:pt x="2819" y="77"/>
                  <a:pt x="2818" y="77"/>
                  <a:pt x="2816" y="77"/>
                </a:cubicBezTo>
                <a:cubicBezTo>
                  <a:pt x="2815" y="77"/>
                  <a:pt x="2814" y="77"/>
                  <a:pt x="2813" y="77"/>
                </a:cubicBezTo>
                <a:cubicBezTo>
                  <a:pt x="2814" y="75"/>
                  <a:pt x="2815" y="74"/>
                  <a:pt x="2816" y="73"/>
                </a:cubicBezTo>
                <a:cubicBezTo>
                  <a:pt x="2817" y="71"/>
                  <a:pt x="2818" y="71"/>
                  <a:pt x="2819" y="70"/>
                </a:cubicBezTo>
                <a:cubicBezTo>
                  <a:pt x="2820" y="69"/>
                  <a:pt x="2821" y="68"/>
                  <a:pt x="2822" y="67"/>
                </a:cubicBezTo>
                <a:cubicBezTo>
                  <a:pt x="2821" y="64"/>
                  <a:pt x="2821" y="64"/>
                  <a:pt x="2821" y="64"/>
                </a:cubicBezTo>
                <a:cubicBezTo>
                  <a:pt x="2820" y="64"/>
                  <a:pt x="2820" y="64"/>
                  <a:pt x="2819" y="64"/>
                </a:cubicBezTo>
                <a:cubicBezTo>
                  <a:pt x="2817" y="64"/>
                  <a:pt x="2817" y="65"/>
                  <a:pt x="2815" y="65"/>
                </a:cubicBezTo>
                <a:cubicBezTo>
                  <a:pt x="2815" y="65"/>
                  <a:pt x="2814" y="65"/>
                  <a:pt x="2813" y="65"/>
                </a:cubicBezTo>
                <a:cubicBezTo>
                  <a:pt x="2810" y="65"/>
                  <a:pt x="2810" y="65"/>
                  <a:pt x="2810" y="65"/>
                </a:cubicBezTo>
                <a:cubicBezTo>
                  <a:pt x="2809" y="65"/>
                  <a:pt x="2808" y="66"/>
                  <a:pt x="2808" y="66"/>
                </a:cubicBezTo>
                <a:cubicBezTo>
                  <a:pt x="2806" y="66"/>
                  <a:pt x="2805" y="66"/>
                  <a:pt x="2804" y="67"/>
                </a:cubicBezTo>
                <a:cubicBezTo>
                  <a:pt x="2803" y="67"/>
                  <a:pt x="2802" y="68"/>
                  <a:pt x="2802" y="69"/>
                </a:cubicBezTo>
                <a:cubicBezTo>
                  <a:pt x="2802" y="69"/>
                  <a:pt x="2802" y="70"/>
                  <a:pt x="2802" y="71"/>
                </a:cubicBezTo>
                <a:cubicBezTo>
                  <a:pt x="2802" y="72"/>
                  <a:pt x="2802" y="73"/>
                  <a:pt x="2802" y="74"/>
                </a:cubicBezTo>
                <a:cubicBezTo>
                  <a:pt x="2802" y="75"/>
                  <a:pt x="2802" y="76"/>
                  <a:pt x="2802" y="77"/>
                </a:cubicBezTo>
                <a:cubicBezTo>
                  <a:pt x="2799" y="77"/>
                  <a:pt x="2798" y="77"/>
                  <a:pt x="2796" y="77"/>
                </a:cubicBezTo>
                <a:cubicBezTo>
                  <a:pt x="2795" y="77"/>
                  <a:pt x="2794" y="77"/>
                  <a:pt x="2793" y="77"/>
                </a:cubicBezTo>
                <a:cubicBezTo>
                  <a:pt x="2790" y="77"/>
                  <a:pt x="2790" y="77"/>
                  <a:pt x="2790" y="77"/>
                </a:cubicBezTo>
                <a:cubicBezTo>
                  <a:pt x="2787" y="77"/>
                  <a:pt x="2787" y="77"/>
                  <a:pt x="2787" y="77"/>
                </a:cubicBezTo>
                <a:cubicBezTo>
                  <a:pt x="2786" y="77"/>
                  <a:pt x="2785" y="76"/>
                  <a:pt x="2784" y="77"/>
                </a:cubicBezTo>
                <a:cubicBezTo>
                  <a:pt x="2783" y="77"/>
                  <a:pt x="2782" y="78"/>
                  <a:pt x="2782" y="79"/>
                </a:cubicBezTo>
                <a:cubicBezTo>
                  <a:pt x="2782" y="80"/>
                  <a:pt x="2783" y="81"/>
                  <a:pt x="2783" y="82"/>
                </a:cubicBezTo>
                <a:cubicBezTo>
                  <a:pt x="2782" y="83"/>
                  <a:pt x="2780" y="82"/>
                  <a:pt x="2780" y="83"/>
                </a:cubicBezTo>
                <a:cubicBezTo>
                  <a:pt x="2780" y="84"/>
                  <a:pt x="2781" y="85"/>
                  <a:pt x="2781" y="86"/>
                </a:cubicBezTo>
                <a:cubicBezTo>
                  <a:pt x="2781" y="90"/>
                  <a:pt x="2781" y="90"/>
                  <a:pt x="2781" y="90"/>
                </a:cubicBezTo>
                <a:cubicBezTo>
                  <a:pt x="2777" y="91"/>
                  <a:pt x="2775" y="91"/>
                  <a:pt x="2771" y="91"/>
                </a:cubicBezTo>
                <a:cubicBezTo>
                  <a:pt x="2770" y="91"/>
                  <a:pt x="2769" y="91"/>
                  <a:pt x="2768" y="92"/>
                </a:cubicBezTo>
                <a:cubicBezTo>
                  <a:pt x="2767" y="92"/>
                  <a:pt x="2766" y="92"/>
                  <a:pt x="2765" y="92"/>
                </a:cubicBezTo>
                <a:cubicBezTo>
                  <a:pt x="2764" y="92"/>
                  <a:pt x="2764" y="93"/>
                  <a:pt x="2763" y="93"/>
                </a:cubicBezTo>
                <a:cubicBezTo>
                  <a:pt x="2762" y="94"/>
                  <a:pt x="2761" y="93"/>
                  <a:pt x="2760" y="93"/>
                </a:cubicBezTo>
                <a:cubicBezTo>
                  <a:pt x="2759" y="94"/>
                  <a:pt x="2758" y="94"/>
                  <a:pt x="2757" y="95"/>
                </a:cubicBezTo>
                <a:cubicBezTo>
                  <a:pt x="2756" y="95"/>
                  <a:pt x="2756" y="96"/>
                  <a:pt x="2755" y="97"/>
                </a:cubicBezTo>
                <a:cubicBezTo>
                  <a:pt x="2752" y="100"/>
                  <a:pt x="2752" y="100"/>
                  <a:pt x="2752" y="100"/>
                </a:cubicBezTo>
                <a:lnTo>
                  <a:pt x="2755" y="102"/>
                </a:lnTo>
                <a:close/>
                <a:moveTo>
                  <a:pt x="2702" y="84"/>
                </a:moveTo>
                <a:cubicBezTo>
                  <a:pt x="2701" y="84"/>
                  <a:pt x="2699" y="84"/>
                  <a:pt x="2697" y="84"/>
                </a:cubicBezTo>
                <a:cubicBezTo>
                  <a:pt x="2696" y="85"/>
                  <a:pt x="2696" y="85"/>
                  <a:pt x="2695" y="86"/>
                </a:cubicBezTo>
                <a:cubicBezTo>
                  <a:pt x="2694" y="86"/>
                  <a:pt x="2693" y="87"/>
                  <a:pt x="2692" y="87"/>
                </a:cubicBezTo>
                <a:cubicBezTo>
                  <a:pt x="2691" y="87"/>
                  <a:pt x="2691" y="87"/>
                  <a:pt x="2691" y="87"/>
                </a:cubicBezTo>
                <a:cubicBezTo>
                  <a:pt x="2689" y="87"/>
                  <a:pt x="2688" y="87"/>
                  <a:pt x="2687" y="86"/>
                </a:cubicBezTo>
                <a:cubicBezTo>
                  <a:pt x="2686" y="86"/>
                  <a:pt x="2685" y="86"/>
                  <a:pt x="2684" y="86"/>
                </a:cubicBezTo>
                <a:cubicBezTo>
                  <a:pt x="2683" y="85"/>
                  <a:pt x="2682" y="85"/>
                  <a:pt x="2681" y="84"/>
                </a:cubicBezTo>
                <a:cubicBezTo>
                  <a:pt x="2680" y="85"/>
                  <a:pt x="2680" y="86"/>
                  <a:pt x="2679" y="88"/>
                </a:cubicBezTo>
                <a:cubicBezTo>
                  <a:pt x="2678" y="88"/>
                  <a:pt x="2679" y="90"/>
                  <a:pt x="2678" y="90"/>
                </a:cubicBezTo>
                <a:cubicBezTo>
                  <a:pt x="2677" y="91"/>
                  <a:pt x="2677" y="92"/>
                  <a:pt x="2676" y="92"/>
                </a:cubicBezTo>
                <a:cubicBezTo>
                  <a:pt x="2674" y="92"/>
                  <a:pt x="2674" y="90"/>
                  <a:pt x="2673" y="90"/>
                </a:cubicBezTo>
                <a:cubicBezTo>
                  <a:pt x="2672" y="89"/>
                  <a:pt x="2671" y="89"/>
                  <a:pt x="2671" y="89"/>
                </a:cubicBezTo>
                <a:cubicBezTo>
                  <a:pt x="2669" y="88"/>
                  <a:pt x="2667" y="88"/>
                  <a:pt x="2665" y="88"/>
                </a:cubicBezTo>
                <a:cubicBezTo>
                  <a:pt x="2660" y="88"/>
                  <a:pt x="2660" y="88"/>
                  <a:pt x="2660" y="88"/>
                </a:cubicBezTo>
                <a:cubicBezTo>
                  <a:pt x="2660" y="90"/>
                  <a:pt x="2660" y="92"/>
                  <a:pt x="2661" y="93"/>
                </a:cubicBezTo>
                <a:cubicBezTo>
                  <a:pt x="2662" y="96"/>
                  <a:pt x="2664" y="97"/>
                  <a:pt x="2667" y="97"/>
                </a:cubicBezTo>
                <a:cubicBezTo>
                  <a:pt x="2669" y="97"/>
                  <a:pt x="2670" y="96"/>
                  <a:pt x="2672" y="95"/>
                </a:cubicBezTo>
                <a:cubicBezTo>
                  <a:pt x="2673" y="95"/>
                  <a:pt x="2674" y="95"/>
                  <a:pt x="2674" y="95"/>
                </a:cubicBezTo>
                <a:cubicBezTo>
                  <a:pt x="2676" y="94"/>
                  <a:pt x="2677" y="94"/>
                  <a:pt x="2678" y="93"/>
                </a:cubicBezTo>
                <a:cubicBezTo>
                  <a:pt x="2679" y="93"/>
                  <a:pt x="2679" y="92"/>
                  <a:pt x="2680" y="92"/>
                </a:cubicBezTo>
                <a:cubicBezTo>
                  <a:pt x="2682" y="92"/>
                  <a:pt x="2684" y="92"/>
                  <a:pt x="2686" y="92"/>
                </a:cubicBezTo>
                <a:cubicBezTo>
                  <a:pt x="2688" y="92"/>
                  <a:pt x="2689" y="92"/>
                  <a:pt x="2691" y="92"/>
                </a:cubicBezTo>
                <a:cubicBezTo>
                  <a:pt x="2692" y="92"/>
                  <a:pt x="2692" y="93"/>
                  <a:pt x="2693" y="93"/>
                </a:cubicBezTo>
                <a:cubicBezTo>
                  <a:pt x="2694" y="93"/>
                  <a:pt x="2695" y="92"/>
                  <a:pt x="2696" y="92"/>
                </a:cubicBezTo>
                <a:cubicBezTo>
                  <a:pt x="2697" y="96"/>
                  <a:pt x="2697" y="96"/>
                  <a:pt x="2697" y="96"/>
                </a:cubicBezTo>
                <a:cubicBezTo>
                  <a:pt x="2696" y="97"/>
                  <a:pt x="2695" y="99"/>
                  <a:pt x="2694" y="99"/>
                </a:cubicBezTo>
                <a:cubicBezTo>
                  <a:pt x="2692" y="99"/>
                  <a:pt x="2690" y="99"/>
                  <a:pt x="2688" y="99"/>
                </a:cubicBezTo>
                <a:cubicBezTo>
                  <a:pt x="2688" y="104"/>
                  <a:pt x="2688" y="104"/>
                  <a:pt x="2688" y="104"/>
                </a:cubicBezTo>
                <a:cubicBezTo>
                  <a:pt x="2688" y="105"/>
                  <a:pt x="2689" y="106"/>
                  <a:pt x="2689" y="107"/>
                </a:cubicBezTo>
                <a:cubicBezTo>
                  <a:pt x="2690" y="108"/>
                  <a:pt x="2691" y="108"/>
                  <a:pt x="2693" y="109"/>
                </a:cubicBezTo>
                <a:cubicBezTo>
                  <a:pt x="2695" y="110"/>
                  <a:pt x="2695" y="110"/>
                  <a:pt x="2695" y="110"/>
                </a:cubicBezTo>
                <a:cubicBezTo>
                  <a:pt x="2698" y="112"/>
                  <a:pt x="2700" y="113"/>
                  <a:pt x="2703" y="113"/>
                </a:cubicBezTo>
                <a:cubicBezTo>
                  <a:pt x="2705" y="113"/>
                  <a:pt x="2706" y="112"/>
                  <a:pt x="2708" y="112"/>
                </a:cubicBezTo>
                <a:cubicBezTo>
                  <a:pt x="2709" y="111"/>
                  <a:pt x="2710" y="111"/>
                  <a:pt x="2710" y="110"/>
                </a:cubicBezTo>
                <a:cubicBezTo>
                  <a:pt x="2711" y="108"/>
                  <a:pt x="2712" y="108"/>
                  <a:pt x="2712" y="106"/>
                </a:cubicBezTo>
                <a:cubicBezTo>
                  <a:pt x="2712" y="104"/>
                  <a:pt x="2712" y="103"/>
                  <a:pt x="2712" y="101"/>
                </a:cubicBezTo>
                <a:cubicBezTo>
                  <a:pt x="2712" y="98"/>
                  <a:pt x="2712" y="98"/>
                  <a:pt x="2712" y="98"/>
                </a:cubicBezTo>
                <a:cubicBezTo>
                  <a:pt x="2715" y="98"/>
                  <a:pt x="2716" y="97"/>
                  <a:pt x="2719" y="97"/>
                </a:cubicBezTo>
                <a:cubicBezTo>
                  <a:pt x="2720" y="97"/>
                  <a:pt x="2721" y="98"/>
                  <a:pt x="2722" y="98"/>
                </a:cubicBezTo>
                <a:cubicBezTo>
                  <a:pt x="2724" y="98"/>
                  <a:pt x="2724" y="98"/>
                  <a:pt x="2724" y="98"/>
                </a:cubicBezTo>
                <a:cubicBezTo>
                  <a:pt x="2725" y="98"/>
                  <a:pt x="2726" y="98"/>
                  <a:pt x="2728" y="97"/>
                </a:cubicBezTo>
                <a:cubicBezTo>
                  <a:pt x="2729" y="97"/>
                  <a:pt x="2730" y="96"/>
                  <a:pt x="2731" y="95"/>
                </a:cubicBezTo>
                <a:cubicBezTo>
                  <a:pt x="2731" y="95"/>
                  <a:pt x="2732" y="95"/>
                  <a:pt x="2733" y="94"/>
                </a:cubicBezTo>
                <a:cubicBezTo>
                  <a:pt x="2734" y="93"/>
                  <a:pt x="2734" y="92"/>
                  <a:pt x="2734" y="91"/>
                </a:cubicBezTo>
                <a:cubicBezTo>
                  <a:pt x="2734" y="86"/>
                  <a:pt x="2734" y="86"/>
                  <a:pt x="2734" y="86"/>
                </a:cubicBezTo>
                <a:cubicBezTo>
                  <a:pt x="2732" y="86"/>
                  <a:pt x="2730" y="86"/>
                  <a:pt x="2727" y="86"/>
                </a:cubicBezTo>
                <a:cubicBezTo>
                  <a:pt x="2727" y="78"/>
                  <a:pt x="2727" y="78"/>
                  <a:pt x="2727" y="78"/>
                </a:cubicBezTo>
                <a:cubicBezTo>
                  <a:pt x="2726" y="78"/>
                  <a:pt x="2726" y="77"/>
                  <a:pt x="2725" y="77"/>
                </a:cubicBezTo>
                <a:cubicBezTo>
                  <a:pt x="2724" y="77"/>
                  <a:pt x="2723" y="77"/>
                  <a:pt x="2722" y="77"/>
                </a:cubicBezTo>
                <a:cubicBezTo>
                  <a:pt x="2720" y="77"/>
                  <a:pt x="2718" y="77"/>
                  <a:pt x="2717" y="78"/>
                </a:cubicBezTo>
                <a:cubicBezTo>
                  <a:pt x="2716" y="78"/>
                  <a:pt x="2717" y="80"/>
                  <a:pt x="2717" y="80"/>
                </a:cubicBezTo>
                <a:cubicBezTo>
                  <a:pt x="2716" y="81"/>
                  <a:pt x="2715" y="81"/>
                  <a:pt x="2714" y="82"/>
                </a:cubicBezTo>
                <a:cubicBezTo>
                  <a:pt x="2713" y="83"/>
                  <a:pt x="2713" y="85"/>
                  <a:pt x="2712" y="85"/>
                </a:cubicBezTo>
                <a:cubicBezTo>
                  <a:pt x="2709" y="86"/>
                  <a:pt x="2706" y="84"/>
                  <a:pt x="2702" y="84"/>
                </a:cubicBezTo>
                <a:close/>
                <a:moveTo>
                  <a:pt x="2328" y="107"/>
                </a:moveTo>
                <a:cubicBezTo>
                  <a:pt x="2329" y="108"/>
                  <a:pt x="2331" y="108"/>
                  <a:pt x="2332" y="108"/>
                </a:cubicBezTo>
                <a:cubicBezTo>
                  <a:pt x="2333" y="108"/>
                  <a:pt x="2333" y="109"/>
                  <a:pt x="2334" y="109"/>
                </a:cubicBezTo>
                <a:cubicBezTo>
                  <a:pt x="2337" y="109"/>
                  <a:pt x="2337" y="109"/>
                  <a:pt x="2337" y="109"/>
                </a:cubicBezTo>
                <a:cubicBezTo>
                  <a:pt x="2338" y="109"/>
                  <a:pt x="2339" y="110"/>
                  <a:pt x="2339" y="110"/>
                </a:cubicBezTo>
                <a:cubicBezTo>
                  <a:pt x="2341" y="110"/>
                  <a:pt x="2342" y="111"/>
                  <a:pt x="2343" y="111"/>
                </a:cubicBezTo>
                <a:cubicBezTo>
                  <a:pt x="2345" y="111"/>
                  <a:pt x="2346" y="111"/>
                  <a:pt x="2347" y="110"/>
                </a:cubicBezTo>
                <a:cubicBezTo>
                  <a:pt x="2349" y="110"/>
                  <a:pt x="2350" y="109"/>
                  <a:pt x="2351" y="109"/>
                </a:cubicBezTo>
                <a:cubicBezTo>
                  <a:pt x="2353" y="109"/>
                  <a:pt x="2354" y="109"/>
                  <a:pt x="2355" y="110"/>
                </a:cubicBezTo>
                <a:cubicBezTo>
                  <a:pt x="2356" y="110"/>
                  <a:pt x="2357" y="110"/>
                  <a:pt x="2358" y="110"/>
                </a:cubicBezTo>
                <a:cubicBezTo>
                  <a:pt x="2359" y="111"/>
                  <a:pt x="2359" y="112"/>
                  <a:pt x="2360" y="112"/>
                </a:cubicBezTo>
                <a:cubicBezTo>
                  <a:pt x="2361" y="113"/>
                  <a:pt x="2361" y="114"/>
                  <a:pt x="2361" y="115"/>
                </a:cubicBezTo>
                <a:cubicBezTo>
                  <a:pt x="2341" y="115"/>
                  <a:pt x="2341" y="115"/>
                  <a:pt x="2341" y="115"/>
                </a:cubicBezTo>
                <a:cubicBezTo>
                  <a:pt x="2341" y="121"/>
                  <a:pt x="2341" y="121"/>
                  <a:pt x="2341" y="121"/>
                </a:cubicBezTo>
                <a:cubicBezTo>
                  <a:pt x="2343" y="122"/>
                  <a:pt x="2345" y="122"/>
                  <a:pt x="2347" y="123"/>
                </a:cubicBezTo>
                <a:cubicBezTo>
                  <a:pt x="2349" y="124"/>
                  <a:pt x="2350" y="126"/>
                  <a:pt x="2352" y="126"/>
                </a:cubicBezTo>
                <a:cubicBezTo>
                  <a:pt x="2366" y="126"/>
                  <a:pt x="2366" y="126"/>
                  <a:pt x="2366" y="126"/>
                </a:cubicBezTo>
                <a:cubicBezTo>
                  <a:pt x="2367" y="126"/>
                  <a:pt x="2368" y="125"/>
                  <a:pt x="2369" y="125"/>
                </a:cubicBezTo>
                <a:cubicBezTo>
                  <a:pt x="2371" y="125"/>
                  <a:pt x="2372" y="125"/>
                  <a:pt x="2374" y="126"/>
                </a:cubicBezTo>
                <a:cubicBezTo>
                  <a:pt x="2375" y="126"/>
                  <a:pt x="2375" y="127"/>
                  <a:pt x="2376" y="128"/>
                </a:cubicBezTo>
                <a:cubicBezTo>
                  <a:pt x="2377" y="129"/>
                  <a:pt x="2378" y="129"/>
                  <a:pt x="2379" y="129"/>
                </a:cubicBezTo>
                <a:cubicBezTo>
                  <a:pt x="2380" y="130"/>
                  <a:pt x="2381" y="130"/>
                  <a:pt x="2382" y="130"/>
                </a:cubicBezTo>
                <a:cubicBezTo>
                  <a:pt x="2383" y="130"/>
                  <a:pt x="2384" y="130"/>
                  <a:pt x="2386" y="130"/>
                </a:cubicBezTo>
                <a:cubicBezTo>
                  <a:pt x="2388" y="130"/>
                  <a:pt x="2390" y="130"/>
                  <a:pt x="2392" y="129"/>
                </a:cubicBezTo>
                <a:cubicBezTo>
                  <a:pt x="2393" y="129"/>
                  <a:pt x="2394" y="129"/>
                  <a:pt x="2395" y="128"/>
                </a:cubicBezTo>
                <a:cubicBezTo>
                  <a:pt x="2396" y="128"/>
                  <a:pt x="2397" y="127"/>
                  <a:pt x="2398" y="126"/>
                </a:cubicBezTo>
                <a:cubicBezTo>
                  <a:pt x="2399" y="125"/>
                  <a:pt x="2399" y="124"/>
                  <a:pt x="2401" y="124"/>
                </a:cubicBezTo>
                <a:cubicBezTo>
                  <a:pt x="2404" y="124"/>
                  <a:pt x="2406" y="126"/>
                  <a:pt x="2409" y="126"/>
                </a:cubicBezTo>
                <a:cubicBezTo>
                  <a:pt x="2412" y="126"/>
                  <a:pt x="2414" y="126"/>
                  <a:pt x="2416" y="124"/>
                </a:cubicBezTo>
                <a:cubicBezTo>
                  <a:pt x="2417" y="124"/>
                  <a:pt x="2418" y="124"/>
                  <a:pt x="2418" y="123"/>
                </a:cubicBezTo>
                <a:cubicBezTo>
                  <a:pt x="2419" y="121"/>
                  <a:pt x="2418" y="119"/>
                  <a:pt x="2418" y="118"/>
                </a:cubicBezTo>
                <a:cubicBezTo>
                  <a:pt x="2419" y="116"/>
                  <a:pt x="2420" y="114"/>
                  <a:pt x="2422" y="114"/>
                </a:cubicBezTo>
                <a:cubicBezTo>
                  <a:pt x="2423" y="114"/>
                  <a:pt x="2424" y="114"/>
                  <a:pt x="2425" y="114"/>
                </a:cubicBezTo>
                <a:cubicBezTo>
                  <a:pt x="2426" y="114"/>
                  <a:pt x="2427" y="113"/>
                  <a:pt x="2428" y="113"/>
                </a:cubicBezTo>
                <a:cubicBezTo>
                  <a:pt x="2429" y="113"/>
                  <a:pt x="2430" y="112"/>
                  <a:pt x="2431" y="111"/>
                </a:cubicBezTo>
                <a:cubicBezTo>
                  <a:pt x="2433" y="110"/>
                  <a:pt x="2433" y="110"/>
                  <a:pt x="2433" y="110"/>
                </a:cubicBezTo>
                <a:cubicBezTo>
                  <a:pt x="2432" y="108"/>
                  <a:pt x="2431" y="106"/>
                  <a:pt x="2429" y="105"/>
                </a:cubicBezTo>
                <a:cubicBezTo>
                  <a:pt x="2427" y="104"/>
                  <a:pt x="2425" y="105"/>
                  <a:pt x="2423" y="105"/>
                </a:cubicBezTo>
                <a:cubicBezTo>
                  <a:pt x="2422" y="105"/>
                  <a:pt x="2421" y="104"/>
                  <a:pt x="2420" y="105"/>
                </a:cubicBezTo>
                <a:cubicBezTo>
                  <a:pt x="2418" y="105"/>
                  <a:pt x="2417" y="107"/>
                  <a:pt x="2415" y="107"/>
                </a:cubicBezTo>
                <a:cubicBezTo>
                  <a:pt x="2410" y="107"/>
                  <a:pt x="2410" y="107"/>
                  <a:pt x="2410" y="107"/>
                </a:cubicBezTo>
                <a:cubicBezTo>
                  <a:pt x="2410" y="105"/>
                  <a:pt x="2410" y="105"/>
                  <a:pt x="2410" y="103"/>
                </a:cubicBezTo>
                <a:cubicBezTo>
                  <a:pt x="2410" y="102"/>
                  <a:pt x="2409" y="102"/>
                  <a:pt x="2409" y="101"/>
                </a:cubicBezTo>
                <a:cubicBezTo>
                  <a:pt x="2408" y="99"/>
                  <a:pt x="2407" y="99"/>
                  <a:pt x="2405" y="98"/>
                </a:cubicBezTo>
                <a:cubicBezTo>
                  <a:pt x="2405" y="97"/>
                  <a:pt x="2404" y="96"/>
                  <a:pt x="2403" y="95"/>
                </a:cubicBezTo>
                <a:cubicBezTo>
                  <a:pt x="2403" y="96"/>
                  <a:pt x="2402" y="96"/>
                  <a:pt x="2401" y="96"/>
                </a:cubicBezTo>
                <a:cubicBezTo>
                  <a:pt x="2400" y="97"/>
                  <a:pt x="2400" y="98"/>
                  <a:pt x="2399" y="99"/>
                </a:cubicBezTo>
                <a:cubicBezTo>
                  <a:pt x="2398" y="100"/>
                  <a:pt x="2397" y="101"/>
                  <a:pt x="2396" y="101"/>
                </a:cubicBezTo>
                <a:cubicBezTo>
                  <a:pt x="2394" y="103"/>
                  <a:pt x="2393" y="105"/>
                  <a:pt x="2390" y="105"/>
                </a:cubicBezTo>
                <a:cubicBezTo>
                  <a:pt x="2389" y="105"/>
                  <a:pt x="2389" y="105"/>
                  <a:pt x="2388" y="105"/>
                </a:cubicBezTo>
                <a:cubicBezTo>
                  <a:pt x="2387" y="105"/>
                  <a:pt x="2386" y="104"/>
                  <a:pt x="2385" y="103"/>
                </a:cubicBezTo>
                <a:cubicBezTo>
                  <a:pt x="2390" y="97"/>
                  <a:pt x="2390" y="97"/>
                  <a:pt x="2390" y="97"/>
                </a:cubicBezTo>
                <a:cubicBezTo>
                  <a:pt x="2390" y="96"/>
                  <a:pt x="2390" y="96"/>
                  <a:pt x="2390" y="96"/>
                </a:cubicBezTo>
                <a:cubicBezTo>
                  <a:pt x="2390" y="95"/>
                  <a:pt x="2390" y="94"/>
                  <a:pt x="2390" y="93"/>
                </a:cubicBezTo>
                <a:cubicBezTo>
                  <a:pt x="2389" y="94"/>
                  <a:pt x="2388" y="94"/>
                  <a:pt x="2387" y="94"/>
                </a:cubicBezTo>
                <a:cubicBezTo>
                  <a:pt x="2386" y="95"/>
                  <a:pt x="2386" y="97"/>
                  <a:pt x="2385" y="97"/>
                </a:cubicBezTo>
                <a:cubicBezTo>
                  <a:pt x="2383" y="97"/>
                  <a:pt x="2383" y="97"/>
                  <a:pt x="2383" y="97"/>
                </a:cubicBezTo>
                <a:cubicBezTo>
                  <a:pt x="2382" y="97"/>
                  <a:pt x="2382" y="95"/>
                  <a:pt x="2380" y="95"/>
                </a:cubicBezTo>
                <a:cubicBezTo>
                  <a:pt x="2373" y="95"/>
                  <a:pt x="2373" y="95"/>
                  <a:pt x="2373" y="95"/>
                </a:cubicBezTo>
                <a:cubicBezTo>
                  <a:pt x="2372" y="98"/>
                  <a:pt x="2372" y="99"/>
                  <a:pt x="2372" y="102"/>
                </a:cubicBezTo>
                <a:cubicBezTo>
                  <a:pt x="2372" y="104"/>
                  <a:pt x="2372" y="105"/>
                  <a:pt x="2371" y="107"/>
                </a:cubicBezTo>
                <a:cubicBezTo>
                  <a:pt x="2371" y="108"/>
                  <a:pt x="2370" y="109"/>
                  <a:pt x="2369" y="110"/>
                </a:cubicBezTo>
                <a:cubicBezTo>
                  <a:pt x="2367" y="109"/>
                  <a:pt x="2367" y="109"/>
                  <a:pt x="2367" y="109"/>
                </a:cubicBezTo>
                <a:cubicBezTo>
                  <a:pt x="2367" y="106"/>
                  <a:pt x="2367" y="104"/>
                  <a:pt x="2366" y="101"/>
                </a:cubicBezTo>
                <a:cubicBezTo>
                  <a:pt x="2365" y="100"/>
                  <a:pt x="2364" y="100"/>
                  <a:pt x="2363" y="99"/>
                </a:cubicBezTo>
                <a:cubicBezTo>
                  <a:pt x="2362" y="99"/>
                  <a:pt x="2361" y="98"/>
                  <a:pt x="2360" y="98"/>
                </a:cubicBezTo>
                <a:cubicBezTo>
                  <a:pt x="2359" y="98"/>
                  <a:pt x="2359" y="97"/>
                  <a:pt x="2358" y="97"/>
                </a:cubicBezTo>
                <a:cubicBezTo>
                  <a:pt x="2349" y="97"/>
                  <a:pt x="2345" y="97"/>
                  <a:pt x="2336" y="97"/>
                </a:cubicBezTo>
                <a:cubicBezTo>
                  <a:pt x="2335" y="97"/>
                  <a:pt x="2335" y="97"/>
                  <a:pt x="2334" y="97"/>
                </a:cubicBezTo>
                <a:cubicBezTo>
                  <a:pt x="2333" y="98"/>
                  <a:pt x="2332" y="98"/>
                  <a:pt x="2331" y="98"/>
                </a:cubicBezTo>
                <a:cubicBezTo>
                  <a:pt x="2329" y="99"/>
                  <a:pt x="2328" y="100"/>
                  <a:pt x="2328" y="102"/>
                </a:cubicBezTo>
                <a:cubicBezTo>
                  <a:pt x="2328" y="104"/>
                  <a:pt x="2328" y="105"/>
                  <a:pt x="2328" y="107"/>
                </a:cubicBezTo>
                <a:close/>
                <a:moveTo>
                  <a:pt x="2302" y="156"/>
                </a:moveTo>
                <a:cubicBezTo>
                  <a:pt x="2302" y="157"/>
                  <a:pt x="2303" y="157"/>
                  <a:pt x="2304" y="157"/>
                </a:cubicBezTo>
                <a:cubicBezTo>
                  <a:pt x="2303" y="158"/>
                  <a:pt x="2303" y="159"/>
                  <a:pt x="2302" y="159"/>
                </a:cubicBezTo>
                <a:cubicBezTo>
                  <a:pt x="2300" y="160"/>
                  <a:pt x="2299" y="159"/>
                  <a:pt x="2296" y="159"/>
                </a:cubicBezTo>
                <a:cubicBezTo>
                  <a:pt x="2293" y="159"/>
                  <a:pt x="2293" y="159"/>
                  <a:pt x="2293" y="159"/>
                </a:cubicBezTo>
                <a:cubicBezTo>
                  <a:pt x="2292" y="159"/>
                  <a:pt x="2291" y="158"/>
                  <a:pt x="2291" y="158"/>
                </a:cubicBezTo>
                <a:cubicBezTo>
                  <a:pt x="2289" y="158"/>
                  <a:pt x="2287" y="158"/>
                  <a:pt x="2285" y="158"/>
                </a:cubicBezTo>
                <a:cubicBezTo>
                  <a:pt x="2284" y="158"/>
                  <a:pt x="2284" y="159"/>
                  <a:pt x="2283" y="159"/>
                </a:cubicBezTo>
                <a:cubicBezTo>
                  <a:pt x="2282" y="160"/>
                  <a:pt x="2281" y="161"/>
                  <a:pt x="2280" y="161"/>
                </a:cubicBezTo>
                <a:cubicBezTo>
                  <a:pt x="2277" y="161"/>
                  <a:pt x="2275" y="160"/>
                  <a:pt x="2272" y="161"/>
                </a:cubicBezTo>
                <a:cubicBezTo>
                  <a:pt x="2268" y="161"/>
                  <a:pt x="2266" y="162"/>
                  <a:pt x="2264" y="163"/>
                </a:cubicBezTo>
                <a:cubicBezTo>
                  <a:pt x="2263" y="164"/>
                  <a:pt x="2263" y="165"/>
                  <a:pt x="2263" y="166"/>
                </a:cubicBezTo>
                <a:cubicBezTo>
                  <a:pt x="2263" y="172"/>
                  <a:pt x="2263" y="172"/>
                  <a:pt x="2263" y="172"/>
                </a:cubicBezTo>
                <a:cubicBezTo>
                  <a:pt x="2266" y="171"/>
                  <a:pt x="2268" y="170"/>
                  <a:pt x="2271" y="171"/>
                </a:cubicBezTo>
                <a:cubicBezTo>
                  <a:pt x="2274" y="171"/>
                  <a:pt x="2274" y="171"/>
                  <a:pt x="2274" y="171"/>
                </a:cubicBezTo>
                <a:cubicBezTo>
                  <a:pt x="2275" y="171"/>
                  <a:pt x="2275" y="171"/>
                  <a:pt x="2276" y="171"/>
                </a:cubicBezTo>
                <a:cubicBezTo>
                  <a:pt x="2278" y="171"/>
                  <a:pt x="2279" y="172"/>
                  <a:pt x="2281" y="172"/>
                </a:cubicBezTo>
                <a:cubicBezTo>
                  <a:pt x="2283" y="172"/>
                  <a:pt x="2285" y="172"/>
                  <a:pt x="2287" y="171"/>
                </a:cubicBezTo>
                <a:cubicBezTo>
                  <a:pt x="2289" y="170"/>
                  <a:pt x="2291" y="168"/>
                  <a:pt x="2292" y="167"/>
                </a:cubicBezTo>
                <a:cubicBezTo>
                  <a:pt x="2294" y="167"/>
                  <a:pt x="2295" y="165"/>
                  <a:pt x="2296" y="165"/>
                </a:cubicBezTo>
                <a:cubicBezTo>
                  <a:pt x="2298" y="165"/>
                  <a:pt x="2298" y="165"/>
                  <a:pt x="2298" y="165"/>
                </a:cubicBezTo>
                <a:cubicBezTo>
                  <a:pt x="2299" y="165"/>
                  <a:pt x="2299" y="166"/>
                  <a:pt x="2300" y="166"/>
                </a:cubicBezTo>
                <a:cubicBezTo>
                  <a:pt x="2301" y="166"/>
                  <a:pt x="2301" y="168"/>
                  <a:pt x="2302" y="169"/>
                </a:cubicBezTo>
                <a:cubicBezTo>
                  <a:pt x="2301" y="169"/>
                  <a:pt x="2301" y="171"/>
                  <a:pt x="2300" y="171"/>
                </a:cubicBezTo>
                <a:cubicBezTo>
                  <a:pt x="2299" y="171"/>
                  <a:pt x="2298" y="171"/>
                  <a:pt x="2297" y="171"/>
                </a:cubicBezTo>
                <a:cubicBezTo>
                  <a:pt x="2296" y="172"/>
                  <a:pt x="2295" y="172"/>
                  <a:pt x="2294" y="172"/>
                </a:cubicBezTo>
                <a:cubicBezTo>
                  <a:pt x="2293" y="172"/>
                  <a:pt x="2293" y="174"/>
                  <a:pt x="2292" y="174"/>
                </a:cubicBezTo>
                <a:cubicBezTo>
                  <a:pt x="2291" y="175"/>
                  <a:pt x="2290" y="176"/>
                  <a:pt x="2289" y="176"/>
                </a:cubicBezTo>
                <a:cubicBezTo>
                  <a:pt x="2287" y="177"/>
                  <a:pt x="2286" y="176"/>
                  <a:pt x="2285" y="176"/>
                </a:cubicBezTo>
                <a:cubicBezTo>
                  <a:pt x="2281" y="176"/>
                  <a:pt x="2279" y="176"/>
                  <a:pt x="2275" y="176"/>
                </a:cubicBezTo>
                <a:cubicBezTo>
                  <a:pt x="2275" y="176"/>
                  <a:pt x="2274" y="176"/>
                  <a:pt x="2273" y="176"/>
                </a:cubicBezTo>
                <a:cubicBezTo>
                  <a:pt x="2272" y="176"/>
                  <a:pt x="2271" y="177"/>
                  <a:pt x="2270" y="177"/>
                </a:cubicBezTo>
                <a:cubicBezTo>
                  <a:pt x="2269" y="177"/>
                  <a:pt x="2268" y="177"/>
                  <a:pt x="2268" y="178"/>
                </a:cubicBezTo>
                <a:cubicBezTo>
                  <a:pt x="2267" y="178"/>
                  <a:pt x="2267" y="179"/>
                  <a:pt x="2267" y="180"/>
                </a:cubicBezTo>
                <a:cubicBezTo>
                  <a:pt x="2267" y="181"/>
                  <a:pt x="2267" y="182"/>
                  <a:pt x="2268" y="183"/>
                </a:cubicBezTo>
                <a:cubicBezTo>
                  <a:pt x="2269" y="185"/>
                  <a:pt x="2270" y="187"/>
                  <a:pt x="2272" y="188"/>
                </a:cubicBezTo>
                <a:cubicBezTo>
                  <a:pt x="2273" y="188"/>
                  <a:pt x="2274" y="188"/>
                  <a:pt x="2275" y="188"/>
                </a:cubicBezTo>
                <a:cubicBezTo>
                  <a:pt x="2277" y="188"/>
                  <a:pt x="2278" y="187"/>
                  <a:pt x="2280" y="188"/>
                </a:cubicBezTo>
                <a:cubicBezTo>
                  <a:pt x="2281" y="188"/>
                  <a:pt x="2282" y="188"/>
                  <a:pt x="2283" y="188"/>
                </a:cubicBezTo>
                <a:cubicBezTo>
                  <a:pt x="2285" y="189"/>
                  <a:pt x="2286" y="189"/>
                  <a:pt x="2288" y="191"/>
                </a:cubicBezTo>
                <a:cubicBezTo>
                  <a:pt x="2289" y="191"/>
                  <a:pt x="2290" y="192"/>
                  <a:pt x="2291" y="193"/>
                </a:cubicBezTo>
                <a:cubicBezTo>
                  <a:pt x="2291" y="194"/>
                  <a:pt x="2291" y="195"/>
                  <a:pt x="2292" y="195"/>
                </a:cubicBezTo>
                <a:cubicBezTo>
                  <a:pt x="2292" y="196"/>
                  <a:pt x="2293" y="197"/>
                  <a:pt x="2294" y="198"/>
                </a:cubicBezTo>
                <a:cubicBezTo>
                  <a:pt x="2295" y="200"/>
                  <a:pt x="2296" y="201"/>
                  <a:pt x="2298" y="203"/>
                </a:cubicBezTo>
                <a:cubicBezTo>
                  <a:pt x="2300" y="203"/>
                  <a:pt x="2300" y="203"/>
                  <a:pt x="2300" y="203"/>
                </a:cubicBezTo>
                <a:cubicBezTo>
                  <a:pt x="2300" y="202"/>
                  <a:pt x="2300" y="201"/>
                  <a:pt x="2300" y="200"/>
                </a:cubicBezTo>
                <a:cubicBezTo>
                  <a:pt x="2301" y="199"/>
                  <a:pt x="2301" y="198"/>
                  <a:pt x="2302" y="197"/>
                </a:cubicBezTo>
                <a:cubicBezTo>
                  <a:pt x="2303" y="197"/>
                  <a:pt x="2304" y="196"/>
                  <a:pt x="2305" y="196"/>
                </a:cubicBezTo>
                <a:cubicBezTo>
                  <a:pt x="2307" y="195"/>
                  <a:pt x="2309" y="195"/>
                  <a:pt x="2310" y="193"/>
                </a:cubicBezTo>
                <a:cubicBezTo>
                  <a:pt x="2310" y="192"/>
                  <a:pt x="2311" y="191"/>
                  <a:pt x="2311" y="190"/>
                </a:cubicBezTo>
                <a:cubicBezTo>
                  <a:pt x="2311" y="188"/>
                  <a:pt x="2311" y="187"/>
                  <a:pt x="2311" y="184"/>
                </a:cubicBezTo>
                <a:cubicBezTo>
                  <a:pt x="2311" y="183"/>
                  <a:pt x="2312" y="183"/>
                  <a:pt x="2312" y="182"/>
                </a:cubicBezTo>
                <a:cubicBezTo>
                  <a:pt x="2313" y="180"/>
                  <a:pt x="2313" y="180"/>
                  <a:pt x="2315" y="179"/>
                </a:cubicBezTo>
                <a:cubicBezTo>
                  <a:pt x="2316" y="179"/>
                  <a:pt x="2316" y="178"/>
                  <a:pt x="2317" y="178"/>
                </a:cubicBezTo>
                <a:cubicBezTo>
                  <a:pt x="2319" y="178"/>
                  <a:pt x="2320" y="178"/>
                  <a:pt x="2322" y="178"/>
                </a:cubicBezTo>
                <a:cubicBezTo>
                  <a:pt x="2322" y="165"/>
                  <a:pt x="2322" y="165"/>
                  <a:pt x="2322" y="165"/>
                </a:cubicBezTo>
                <a:cubicBezTo>
                  <a:pt x="2324" y="165"/>
                  <a:pt x="2325" y="165"/>
                  <a:pt x="2327" y="165"/>
                </a:cubicBezTo>
                <a:cubicBezTo>
                  <a:pt x="2329" y="164"/>
                  <a:pt x="2331" y="163"/>
                  <a:pt x="2332" y="161"/>
                </a:cubicBezTo>
                <a:cubicBezTo>
                  <a:pt x="2332" y="160"/>
                  <a:pt x="2331" y="160"/>
                  <a:pt x="2330" y="159"/>
                </a:cubicBezTo>
                <a:cubicBezTo>
                  <a:pt x="2330" y="158"/>
                  <a:pt x="2331" y="157"/>
                  <a:pt x="2331" y="156"/>
                </a:cubicBezTo>
                <a:cubicBezTo>
                  <a:pt x="2331" y="155"/>
                  <a:pt x="2330" y="155"/>
                  <a:pt x="2330" y="154"/>
                </a:cubicBezTo>
                <a:cubicBezTo>
                  <a:pt x="2330" y="153"/>
                  <a:pt x="2331" y="152"/>
                  <a:pt x="2331" y="151"/>
                </a:cubicBezTo>
                <a:cubicBezTo>
                  <a:pt x="2331" y="150"/>
                  <a:pt x="2331" y="149"/>
                  <a:pt x="2331" y="148"/>
                </a:cubicBezTo>
                <a:cubicBezTo>
                  <a:pt x="2349" y="148"/>
                  <a:pt x="2349" y="148"/>
                  <a:pt x="2349" y="148"/>
                </a:cubicBezTo>
                <a:cubicBezTo>
                  <a:pt x="2349" y="149"/>
                  <a:pt x="2350" y="150"/>
                  <a:pt x="2349" y="152"/>
                </a:cubicBezTo>
                <a:cubicBezTo>
                  <a:pt x="2349" y="154"/>
                  <a:pt x="2347" y="155"/>
                  <a:pt x="2347" y="157"/>
                </a:cubicBezTo>
                <a:cubicBezTo>
                  <a:pt x="2347" y="158"/>
                  <a:pt x="2348" y="158"/>
                  <a:pt x="2348" y="159"/>
                </a:cubicBezTo>
                <a:cubicBezTo>
                  <a:pt x="2350" y="159"/>
                  <a:pt x="2351" y="159"/>
                  <a:pt x="2353" y="159"/>
                </a:cubicBezTo>
                <a:cubicBezTo>
                  <a:pt x="2354" y="159"/>
                  <a:pt x="2356" y="160"/>
                  <a:pt x="2356" y="161"/>
                </a:cubicBezTo>
                <a:cubicBezTo>
                  <a:pt x="2357" y="161"/>
                  <a:pt x="2359" y="162"/>
                  <a:pt x="2359" y="163"/>
                </a:cubicBezTo>
                <a:cubicBezTo>
                  <a:pt x="2359" y="164"/>
                  <a:pt x="2359" y="164"/>
                  <a:pt x="2359" y="165"/>
                </a:cubicBezTo>
                <a:cubicBezTo>
                  <a:pt x="2359" y="167"/>
                  <a:pt x="2359" y="169"/>
                  <a:pt x="2358" y="171"/>
                </a:cubicBezTo>
                <a:cubicBezTo>
                  <a:pt x="2358" y="172"/>
                  <a:pt x="2357" y="171"/>
                  <a:pt x="2356" y="172"/>
                </a:cubicBezTo>
                <a:cubicBezTo>
                  <a:pt x="2354" y="174"/>
                  <a:pt x="2352" y="175"/>
                  <a:pt x="2352" y="178"/>
                </a:cubicBezTo>
                <a:cubicBezTo>
                  <a:pt x="2352" y="179"/>
                  <a:pt x="2353" y="180"/>
                  <a:pt x="2353" y="181"/>
                </a:cubicBezTo>
                <a:cubicBezTo>
                  <a:pt x="2358" y="181"/>
                  <a:pt x="2358" y="181"/>
                  <a:pt x="2358" y="181"/>
                </a:cubicBezTo>
                <a:cubicBezTo>
                  <a:pt x="2362" y="181"/>
                  <a:pt x="2363" y="178"/>
                  <a:pt x="2366" y="176"/>
                </a:cubicBezTo>
                <a:cubicBezTo>
                  <a:pt x="2368" y="175"/>
                  <a:pt x="2369" y="174"/>
                  <a:pt x="2371" y="174"/>
                </a:cubicBezTo>
                <a:cubicBezTo>
                  <a:pt x="2373" y="174"/>
                  <a:pt x="2373" y="175"/>
                  <a:pt x="2374" y="176"/>
                </a:cubicBezTo>
                <a:cubicBezTo>
                  <a:pt x="2374" y="176"/>
                  <a:pt x="2374" y="178"/>
                  <a:pt x="2374" y="178"/>
                </a:cubicBezTo>
                <a:cubicBezTo>
                  <a:pt x="2374" y="180"/>
                  <a:pt x="2374" y="182"/>
                  <a:pt x="2374" y="184"/>
                </a:cubicBezTo>
                <a:cubicBezTo>
                  <a:pt x="2381" y="184"/>
                  <a:pt x="2381" y="184"/>
                  <a:pt x="2381" y="184"/>
                </a:cubicBezTo>
                <a:cubicBezTo>
                  <a:pt x="2382" y="183"/>
                  <a:pt x="2383" y="183"/>
                  <a:pt x="2384" y="182"/>
                </a:cubicBezTo>
                <a:cubicBezTo>
                  <a:pt x="2384" y="181"/>
                  <a:pt x="2384" y="180"/>
                  <a:pt x="2385" y="180"/>
                </a:cubicBezTo>
                <a:cubicBezTo>
                  <a:pt x="2385" y="179"/>
                  <a:pt x="2386" y="178"/>
                  <a:pt x="2386" y="177"/>
                </a:cubicBezTo>
                <a:cubicBezTo>
                  <a:pt x="2401" y="177"/>
                  <a:pt x="2401" y="177"/>
                  <a:pt x="2401" y="177"/>
                </a:cubicBezTo>
                <a:cubicBezTo>
                  <a:pt x="2406" y="176"/>
                  <a:pt x="2406" y="176"/>
                  <a:pt x="2406" y="176"/>
                </a:cubicBezTo>
                <a:cubicBezTo>
                  <a:pt x="2407" y="173"/>
                  <a:pt x="2407" y="173"/>
                  <a:pt x="2407" y="173"/>
                </a:cubicBezTo>
                <a:cubicBezTo>
                  <a:pt x="2405" y="171"/>
                  <a:pt x="2403" y="168"/>
                  <a:pt x="2400" y="168"/>
                </a:cubicBezTo>
                <a:cubicBezTo>
                  <a:pt x="2399" y="168"/>
                  <a:pt x="2398" y="169"/>
                  <a:pt x="2397" y="169"/>
                </a:cubicBezTo>
                <a:cubicBezTo>
                  <a:pt x="2394" y="169"/>
                  <a:pt x="2393" y="168"/>
                  <a:pt x="2391" y="168"/>
                </a:cubicBezTo>
                <a:cubicBezTo>
                  <a:pt x="2391" y="166"/>
                  <a:pt x="2390" y="164"/>
                  <a:pt x="2390" y="162"/>
                </a:cubicBezTo>
                <a:cubicBezTo>
                  <a:pt x="2390" y="161"/>
                  <a:pt x="2391" y="160"/>
                  <a:pt x="2391" y="159"/>
                </a:cubicBezTo>
                <a:cubicBezTo>
                  <a:pt x="2374" y="159"/>
                  <a:pt x="2374" y="159"/>
                  <a:pt x="2374" y="159"/>
                </a:cubicBezTo>
                <a:cubicBezTo>
                  <a:pt x="2374" y="156"/>
                  <a:pt x="2375" y="152"/>
                  <a:pt x="2372" y="150"/>
                </a:cubicBezTo>
                <a:cubicBezTo>
                  <a:pt x="2371" y="149"/>
                  <a:pt x="2370" y="149"/>
                  <a:pt x="2369" y="149"/>
                </a:cubicBezTo>
                <a:cubicBezTo>
                  <a:pt x="2369" y="148"/>
                  <a:pt x="2368" y="148"/>
                  <a:pt x="2367" y="148"/>
                </a:cubicBezTo>
                <a:cubicBezTo>
                  <a:pt x="2366" y="147"/>
                  <a:pt x="2366" y="146"/>
                  <a:pt x="2366" y="145"/>
                </a:cubicBezTo>
                <a:cubicBezTo>
                  <a:pt x="2365" y="144"/>
                  <a:pt x="2366" y="143"/>
                  <a:pt x="2365" y="142"/>
                </a:cubicBezTo>
                <a:cubicBezTo>
                  <a:pt x="2363" y="141"/>
                  <a:pt x="2361" y="141"/>
                  <a:pt x="2359" y="141"/>
                </a:cubicBezTo>
                <a:cubicBezTo>
                  <a:pt x="2358" y="141"/>
                  <a:pt x="2357" y="141"/>
                  <a:pt x="2356" y="141"/>
                </a:cubicBezTo>
                <a:cubicBezTo>
                  <a:pt x="2355" y="141"/>
                  <a:pt x="2355" y="140"/>
                  <a:pt x="2354" y="139"/>
                </a:cubicBezTo>
                <a:cubicBezTo>
                  <a:pt x="2352" y="138"/>
                  <a:pt x="2353" y="135"/>
                  <a:pt x="2351" y="134"/>
                </a:cubicBezTo>
                <a:cubicBezTo>
                  <a:pt x="2351" y="133"/>
                  <a:pt x="2349" y="133"/>
                  <a:pt x="2349" y="133"/>
                </a:cubicBezTo>
                <a:cubicBezTo>
                  <a:pt x="2348" y="133"/>
                  <a:pt x="2347" y="133"/>
                  <a:pt x="2346" y="133"/>
                </a:cubicBezTo>
                <a:cubicBezTo>
                  <a:pt x="2345" y="133"/>
                  <a:pt x="2344" y="133"/>
                  <a:pt x="2343" y="133"/>
                </a:cubicBezTo>
                <a:cubicBezTo>
                  <a:pt x="2342" y="134"/>
                  <a:pt x="2341" y="136"/>
                  <a:pt x="2339" y="136"/>
                </a:cubicBezTo>
                <a:cubicBezTo>
                  <a:pt x="2337" y="136"/>
                  <a:pt x="2336" y="135"/>
                  <a:pt x="2334" y="135"/>
                </a:cubicBezTo>
                <a:cubicBezTo>
                  <a:pt x="2333" y="134"/>
                  <a:pt x="2332" y="135"/>
                  <a:pt x="2332" y="135"/>
                </a:cubicBezTo>
                <a:cubicBezTo>
                  <a:pt x="2331" y="134"/>
                  <a:pt x="2331" y="133"/>
                  <a:pt x="2329" y="133"/>
                </a:cubicBezTo>
                <a:cubicBezTo>
                  <a:pt x="2329" y="125"/>
                  <a:pt x="2329" y="125"/>
                  <a:pt x="2329" y="125"/>
                </a:cubicBezTo>
                <a:cubicBezTo>
                  <a:pt x="2329" y="125"/>
                  <a:pt x="2330" y="126"/>
                  <a:pt x="2330" y="126"/>
                </a:cubicBezTo>
                <a:cubicBezTo>
                  <a:pt x="2328" y="126"/>
                  <a:pt x="2327" y="126"/>
                  <a:pt x="2326" y="126"/>
                </a:cubicBezTo>
                <a:cubicBezTo>
                  <a:pt x="2324" y="126"/>
                  <a:pt x="2323" y="126"/>
                  <a:pt x="2322" y="126"/>
                </a:cubicBezTo>
                <a:cubicBezTo>
                  <a:pt x="2321" y="126"/>
                  <a:pt x="2320" y="125"/>
                  <a:pt x="2319" y="125"/>
                </a:cubicBezTo>
                <a:cubicBezTo>
                  <a:pt x="2320" y="124"/>
                  <a:pt x="2320" y="123"/>
                  <a:pt x="2320" y="122"/>
                </a:cubicBezTo>
                <a:cubicBezTo>
                  <a:pt x="2321" y="120"/>
                  <a:pt x="2323" y="119"/>
                  <a:pt x="2324" y="117"/>
                </a:cubicBezTo>
                <a:cubicBezTo>
                  <a:pt x="2324" y="116"/>
                  <a:pt x="2324" y="115"/>
                  <a:pt x="2324" y="114"/>
                </a:cubicBezTo>
                <a:cubicBezTo>
                  <a:pt x="2301" y="110"/>
                  <a:pt x="2301" y="110"/>
                  <a:pt x="2301" y="110"/>
                </a:cubicBezTo>
                <a:cubicBezTo>
                  <a:pt x="2300" y="111"/>
                  <a:pt x="2299" y="110"/>
                  <a:pt x="2298" y="110"/>
                </a:cubicBezTo>
                <a:cubicBezTo>
                  <a:pt x="2297" y="111"/>
                  <a:pt x="2296" y="112"/>
                  <a:pt x="2296" y="113"/>
                </a:cubicBezTo>
                <a:cubicBezTo>
                  <a:pt x="2295" y="115"/>
                  <a:pt x="2294" y="116"/>
                  <a:pt x="2294" y="118"/>
                </a:cubicBezTo>
                <a:cubicBezTo>
                  <a:pt x="2294" y="121"/>
                  <a:pt x="2294" y="121"/>
                  <a:pt x="2294" y="121"/>
                </a:cubicBezTo>
                <a:cubicBezTo>
                  <a:pt x="2294" y="122"/>
                  <a:pt x="2295" y="123"/>
                  <a:pt x="2295" y="124"/>
                </a:cubicBezTo>
                <a:cubicBezTo>
                  <a:pt x="2295" y="125"/>
                  <a:pt x="2297" y="126"/>
                  <a:pt x="2297" y="128"/>
                </a:cubicBezTo>
                <a:cubicBezTo>
                  <a:pt x="2297" y="130"/>
                  <a:pt x="2296" y="131"/>
                  <a:pt x="2295" y="132"/>
                </a:cubicBezTo>
                <a:cubicBezTo>
                  <a:pt x="2294" y="133"/>
                  <a:pt x="2293" y="134"/>
                  <a:pt x="2291" y="134"/>
                </a:cubicBezTo>
                <a:cubicBezTo>
                  <a:pt x="2290" y="134"/>
                  <a:pt x="2288" y="134"/>
                  <a:pt x="2287" y="133"/>
                </a:cubicBezTo>
                <a:cubicBezTo>
                  <a:pt x="2286" y="131"/>
                  <a:pt x="2286" y="129"/>
                  <a:pt x="2285" y="127"/>
                </a:cubicBezTo>
                <a:cubicBezTo>
                  <a:pt x="2285" y="124"/>
                  <a:pt x="2285" y="124"/>
                  <a:pt x="2285" y="124"/>
                </a:cubicBezTo>
                <a:cubicBezTo>
                  <a:pt x="2285" y="123"/>
                  <a:pt x="2285" y="123"/>
                  <a:pt x="2285" y="122"/>
                </a:cubicBezTo>
                <a:cubicBezTo>
                  <a:pt x="2285" y="119"/>
                  <a:pt x="2285" y="119"/>
                  <a:pt x="2285" y="119"/>
                </a:cubicBezTo>
                <a:cubicBezTo>
                  <a:pt x="2284" y="117"/>
                  <a:pt x="2284" y="116"/>
                  <a:pt x="2284" y="114"/>
                </a:cubicBezTo>
                <a:cubicBezTo>
                  <a:pt x="2279" y="114"/>
                  <a:pt x="2279" y="114"/>
                  <a:pt x="2279" y="114"/>
                </a:cubicBezTo>
                <a:cubicBezTo>
                  <a:pt x="2277" y="115"/>
                  <a:pt x="2275" y="115"/>
                  <a:pt x="2274" y="116"/>
                </a:cubicBezTo>
                <a:cubicBezTo>
                  <a:pt x="2273" y="117"/>
                  <a:pt x="2273" y="118"/>
                  <a:pt x="2272" y="119"/>
                </a:cubicBezTo>
                <a:cubicBezTo>
                  <a:pt x="2272" y="120"/>
                  <a:pt x="2270" y="120"/>
                  <a:pt x="2270" y="121"/>
                </a:cubicBezTo>
                <a:cubicBezTo>
                  <a:pt x="2269" y="122"/>
                  <a:pt x="2268" y="123"/>
                  <a:pt x="2267" y="123"/>
                </a:cubicBezTo>
                <a:cubicBezTo>
                  <a:pt x="2258" y="123"/>
                  <a:pt x="2258" y="123"/>
                  <a:pt x="2258" y="123"/>
                </a:cubicBezTo>
                <a:cubicBezTo>
                  <a:pt x="2258" y="118"/>
                  <a:pt x="2258" y="118"/>
                  <a:pt x="2258" y="118"/>
                </a:cubicBezTo>
                <a:cubicBezTo>
                  <a:pt x="2259" y="118"/>
                  <a:pt x="2259" y="116"/>
                  <a:pt x="2260" y="116"/>
                </a:cubicBezTo>
                <a:cubicBezTo>
                  <a:pt x="2261" y="115"/>
                  <a:pt x="2262" y="116"/>
                  <a:pt x="2262" y="116"/>
                </a:cubicBezTo>
                <a:cubicBezTo>
                  <a:pt x="2264" y="115"/>
                  <a:pt x="2264" y="114"/>
                  <a:pt x="2265" y="114"/>
                </a:cubicBezTo>
                <a:cubicBezTo>
                  <a:pt x="2264" y="111"/>
                  <a:pt x="2264" y="111"/>
                  <a:pt x="2264" y="111"/>
                </a:cubicBezTo>
                <a:cubicBezTo>
                  <a:pt x="2264" y="111"/>
                  <a:pt x="2263" y="111"/>
                  <a:pt x="2262" y="111"/>
                </a:cubicBezTo>
                <a:cubicBezTo>
                  <a:pt x="2261" y="112"/>
                  <a:pt x="2260" y="113"/>
                  <a:pt x="2259" y="113"/>
                </a:cubicBezTo>
                <a:cubicBezTo>
                  <a:pt x="2258" y="114"/>
                  <a:pt x="2257" y="114"/>
                  <a:pt x="2257" y="114"/>
                </a:cubicBezTo>
                <a:cubicBezTo>
                  <a:pt x="2256" y="115"/>
                  <a:pt x="2256" y="116"/>
                  <a:pt x="2255" y="117"/>
                </a:cubicBezTo>
                <a:cubicBezTo>
                  <a:pt x="2238" y="117"/>
                  <a:pt x="2238" y="117"/>
                  <a:pt x="2238" y="117"/>
                </a:cubicBezTo>
                <a:cubicBezTo>
                  <a:pt x="2237" y="117"/>
                  <a:pt x="2237" y="117"/>
                  <a:pt x="2236" y="118"/>
                </a:cubicBezTo>
                <a:cubicBezTo>
                  <a:pt x="2233" y="118"/>
                  <a:pt x="2232" y="118"/>
                  <a:pt x="2230" y="118"/>
                </a:cubicBezTo>
                <a:cubicBezTo>
                  <a:pt x="2229" y="118"/>
                  <a:pt x="2228" y="119"/>
                  <a:pt x="2227" y="120"/>
                </a:cubicBezTo>
                <a:cubicBezTo>
                  <a:pt x="2227" y="122"/>
                  <a:pt x="2227" y="123"/>
                  <a:pt x="2228" y="125"/>
                </a:cubicBezTo>
                <a:cubicBezTo>
                  <a:pt x="2228" y="126"/>
                  <a:pt x="2229" y="127"/>
                  <a:pt x="2230" y="127"/>
                </a:cubicBezTo>
                <a:cubicBezTo>
                  <a:pt x="2231" y="128"/>
                  <a:pt x="2231" y="130"/>
                  <a:pt x="2232" y="130"/>
                </a:cubicBezTo>
                <a:cubicBezTo>
                  <a:pt x="2235" y="131"/>
                  <a:pt x="2237" y="130"/>
                  <a:pt x="2240" y="130"/>
                </a:cubicBezTo>
                <a:cubicBezTo>
                  <a:pt x="2241" y="130"/>
                  <a:pt x="2242" y="131"/>
                  <a:pt x="2243" y="131"/>
                </a:cubicBezTo>
                <a:cubicBezTo>
                  <a:pt x="2243" y="132"/>
                  <a:pt x="2243" y="133"/>
                  <a:pt x="2243" y="133"/>
                </a:cubicBezTo>
                <a:cubicBezTo>
                  <a:pt x="2243" y="134"/>
                  <a:pt x="2243" y="135"/>
                  <a:pt x="2242" y="136"/>
                </a:cubicBezTo>
                <a:cubicBezTo>
                  <a:pt x="2242" y="137"/>
                  <a:pt x="2240" y="137"/>
                  <a:pt x="2240" y="138"/>
                </a:cubicBezTo>
                <a:cubicBezTo>
                  <a:pt x="2240" y="139"/>
                  <a:pt x="2240" y="140"/>
                  <a:pt x="2240" y="142"/>
                </a:cubicBezTo>
                <a:cubicBezTo>
                  <a:pt x="2241" y="143"/>
                  <a:pt x="2242" y="143"/>
                  <a:pt x="2243" y="144"/>
                </a:cubicBezTo>
                <a:cubicBezTo>
                  <a:pt x="2243" y="145"/>
                  <a:pt x="2243" y="146"/>
                  <a:pt x="2243" y="148"/>
                </a:cubicBezTo>
                <a:cubicBezTo>
                  <a:pt x="2243" y="149"/>
                  <a:pt x="2243" y="151"/>
                  <a:pt x="2242" y="152"/>
                </a:cubicBezTo>
                <a:cubicBezTo>
                  <a:pt x="2241" y="152"/>
                  <a:pt x="2240" y="151"/>
                  <a:pt x="2240" y="151"/>
                </a:cubicBezTo>
                <a:cubicBezTo>
                  <a:pt x="2239" y="150"/>
                  <a:pt x="2238" y="150"/>
                  <a:pt x="2237" y="150"/>
                </a:cubicBezTo>
                <a:cubicBezTo>
                  <a:pt x="2236" y="149"/>
                  <a:pt x="2237" y="148"/>
                  <a:pt x="2236" y="147"/>
                </a:cubicBezTo>
                <a:cubicBezTo>
                  <a:pt x="2236" y="146"/>
                  <a:pt x="2236" y="144"/>
                  <a:pt x="2235" y="144"/>
                </a:cubicBezTo>
                <a:cubicBezTo>
                  <a:pt x="2234" y="143"/>
                  <a:pt x="2234" y="142"/>
                  <a:pt x="2232" y="142"/>
                </a:cubicBezTo>
                <a:cubicBezTo>
                  <a:pt x="2231" y="141"/>
                  <a:pt x="2231" y="141"/>
                  <a:pt x="2230" y="140"/>
                </a:cubicBezTo>
                <a:cubicBezTo>
                  <a:pt x="2229" y="140"/>
                  <a:pt x="2228" y="141"/>
                  <a:pt x="2227" y="140"/>
                </a:cubicBezTo>
                <a:cubicBezTo>
                  <a:pt x="2228" y="142"/>
                  <a:pt x="2229" y="144"/>
                  <a:pt x="2230" y="146"/>
                </a:cubicBezTo>
                <a:cubicBezTo>
                  <a:pt x="2230" y="147"/>
                  <a:pt x="2230" y="148"/>
                  <a:pt x="2230" y="148"/>
                </a:cubicBezTo>
                <a:cubicBezTo>
                  <a:pt x="2230" y="149"/>
                  <a:pt x="2230" y="150"/>
                  <a:pt x="2230" y="151"/>
                </a:cubicBezTo>
                <a:cubicBezTo>
                  <a:pt x="2231" y="152"/>
                  <a:pt x="2232" y="153"/>
                  <a:pt x="2233" y="154"/>
                </a:cubicBezTo>
                <a:cubicBezTo>
                  <a:pt x="2234" y="155"/>
                  <a:pt x="2234" y="156"/>
                  <a:pt x="2236" y="156"/>
                </a:cubicBezTo>
                <a:cubicBezTo>
                  <a:pt x="2238" y="157"/>
                  <a:pt x="2239" y="158"/>
                  <a:pt x="2242" y="158"/>
                </a:cubicBezTo>
                <a:cubicBezTo>
                  <a:pt x="2243" y="158"/>
                  <a:pt x="2243" y="157"/>
                  <a:pt x="2244" y="157"/>
                </a:cubicBezTo>
                <a:cubicBezTo>
                  <a:pt x="2244" y="156"/>
                  <a:pt x="2244" y="154"/>
                  <a:pt x="2244" y="152"/>
                </a:cubicBezTo>
                <a:cubicBezTo>
                  <a:pt x="2244" y="151"/>
                  <a:pt x="2244" y="151"/>
                  <a:pt x="2244" y="150"/>
                </a:cubicBezTo>
                <a:cubicBezTo>
                  <a:pt x="2247" y="150"/>
                  <a:pt x="2248" y="149"/>
                  <a:pt x="2250" y="150"/>
                </a:cubicBezTo>
                <a:cubicBezTo>
                  <a:pt x="2252" y="152"/>
                  <a:pt x="2251" y="154"/>
                  <a:pt x="2252" y="156"/>
                </a:cubicBezTo>
                <a:cubicBezTo>
                  <a:pt x="2253" y="157"/>
                  <a:pt x="2254" y="157"/>
                  <a:pt x="2255" y="157"/>
                </a:cubicBezTo>
                <a:cubicBezTo>
                  <a:pt x="2255" y="158"/>
                  <a:pt x="2256" y="159"/>
                  <a:pt x="2257" y="159"/>
                </a:cubicBezTo>
                <a:cubicBezTo>
                  <a:pt x="2259" y="159"/>
                  <a:pt x="2260" y="159"/>
                  <a:pt x="2262" y="159"/>
                </a:cubicBezTo>
                <a:cubicBezTo>
                  <a:pt x="2265" y="159"/>
                  <a:pt x="2265" y="159"/>
                  <a:pt x="2265" y="159"/>
                </a:cubicBezTo>
                <a:cubicBezTo>
                  <a:pt x="2266" y="159"/>
                  <a:pt x="2267" y="159"/>
                  <a:pt x="2268" y="159"/>
                </a:cubicBezTo>
                <a:cubicBezTo>
                  <a:pt x="2269" y="158"/>
                  <a:pt x="2269" y="157"/>
                  <a:pt x="2270" y="156"/>
                </a:cubicBezTo>
                <a:cubicBezTo>
                  <a:pt x="2270" y="155"/>
                  <a:pt x="2269" y="154"/>
                  <a:pt x="2270" y="154"/>
                </a:cubicBezTo>
                <a:cubicBezTo>
                  <a:pt x="2270" y="153"/>
                  <a:pt x="2271" y="152"/>
                  <a:pt x="2272" y="151"/>
                </a:cubicBezTo>
                <a:cubicBezTo>
                  <a:pt x="2272" y="150"/>
                  <a:pt x="2273" y="151"/>
                  <a:pt x="2274" y="151"/>
                </a:cubicBezTo>
                <a:cubicBezTo>
                  <a:pt x="2275" y="151"/>
                  <a:pt x="2276" y="150"/>
                  <a:pt x="2277" y="150"/>
                </a:cubicBezTo>
                <a:cubicBezTo>
                  <a:pt x="2277" y="149"/>
                  <a:pt x="2276" y="148"/>
                  <a:pt x="2276" y="147"/>
                </a:cubicBezTo>
                <a:cubicBezTo>
                  <a:pt x="2276" y="143"/>
                  <a:pt x="2276" y="143"/>
                  <a:pt x="2276" y="143"/>
                </a:cubicBezTo>
                <a:cubicBezTo>
                  <a:pt x="2281" y="142"/>
                  <a:pt x="2281" y="142"/>
                  <a:pt x="2281" y="142"/>
                </a:cubicBezTo>
                <a:cubicBezTo>
                  <a:pt x="2282" y="143"/>
                  <a:pt x="2284" y="143"/>
                  <a:pt x="2284" y="144"/>
                </a:cubicBezTo>
                <a:cubicBezTo>
                  <a:pt x="2284" y="145"/>
                  <a:pt x="2284" y="146"/>
                  <a:pt x="2284" y="147"/>
                </a:cubicBezTo>
                <a:cubicBezTo>
                  <a:pt x="2284" y="149"/>
                  <a:pt x="2284" y="150"/>
                  <a:pt x="2285" y="152"/>
                </a:cubicBezTo>
                <a:cubicBezTo>
                  <a:pt x="2294" y="152"/>
                  <a:pt x="2294" y="152"/>
                  <a:pt x="2294" y="152"/>
                </a:cubicBezTo>
                <a:cubicBezTo>
                  <a:pt x="2300" y="148"/>
                  <a:pt x="2300" y="148"/>
                  <a:pt x="2300" y="148"/>
                </a:cubicBezTo>
                <a:cubicBezTo>
                  <a:pt x="2302" y="150"/>
                  <a:pt x="2302" y="150"/>
                  <a:pt x="2302" y="150"/>
                </a:cubicBezTo>
                <a:cubicBezTo>
                  <a:pt x="2302" y="153"/>
                  <a:pt x="2302" y="154"/>
                  <a:pt x="2302" y="156"/>
                </a:cubicBezTo>
                <a:close/>
                <a:moveTo>
                  <a:pt x="3918" y="579"/>
                </a:moveTo>
                <a:cubicBezTo>
                  <a:pt x="3919" y="579"/>
                  <a:pt x="3920" y="578"/>
                  <a:pt x="3921" y="578"/>
                </a:cubicBezTo>
                <a:cubicBezTo>
                  <a:pt x="3922" y="578"/>
                  <a:pt x="3923" y="577"/>
                  <a:pt x="3924" y="577"/>
                </a:cubicBezTo>
                <a:cubicBezTo>
                  <a:pt x="3957" y="577"/>
                  <a:pt x="3957" y="577"/>
                  <a:pt x="3957" y="577"/>
                </a:cubicBezTo>
                <a:cubicBezTo>
                  <a:pt x="3957" y="571"/>
                  <a:pt x="3957" y="571"/>
                  <a:pt x="3957" y="571"/>
                </a:cubicBezTo>
                <a:cubicBezTo>
                  <a:pt x="3957" y="569"/>
                  <a:pt x="3957" y="567"/>
                  <a:pt x="3958" y="566"/>
                </a:cubicBezTo>
                <a:cubicBezTo>
                  <a:pt x="3959" y="565"/>
                  <a:pt x="3960" y="564"/>
                  <a:pt x="3961" y="564"/>
                </a:cubicBezTo>
                <a:cubicBezTo>
                  <a:pt x="3962" y="565"/>
                  <a:pt x="3963" y="565"/>
                  <a:pt x="3964" y="566"/>
                </a:cubicBezTo>
                <a:cubicBezTo>
                  <a:pt x="3965" y="567"/>
                  <a:pt x="3966" y="568"/>
                  <a:pt x="3968" y="568"/>
                </a:cubicBezTo>
                <a:cubicBezTo>
                  <a:pt x="3970" y="568"/>
                  <a:pt x="3971" y="567"/>
                  <a:pt x="3973" y="567"/>
                </a:cubicBezTo>
                <a:cubicBezTo>
                  <a:pt x="3975" y="567"/>
                  <a:pt x="3976" y="567"/>
                  <a:pt x="3977" y="568"/>
                </a:cubicBezTo>
                <a:cubicBezTo>
                  <a:pt x="3978" y="569"/>
                  <a:pt x="3978" y="570"/>
                  <a:pt x="3980" y="571"/>
                </a:cubicBezTo>
                <a:cubicBezTo>
                  <a:pt x="3980" y="571"/>
                  <a:pt x="3981" y="571"/>
                  <a:pt x="3982" y="571"/>
                </a:cubicBezTo>
                <a:cubicBezTo>
                  <a:pt x="3983" y="572"/>
                  <a:pt x="3984" y="573"/>
                  <a:pt x="3985" y="573"/>
                </a:cubicBezTo>
                <a:cubicBezTo>
                  <a:pt x="3984" y="574"/>
                  <a:pt x="3985" y="575"/>
                  <a:pt x="3984" y="576"/>
                </a:cubicBezTo>
                <a:cubicBezTo>
                  <a:pt x="3984" y="577"/>
                  <a:pt x="3982" y="577"/>
                  <a:pt x="3982" y="579"/>
                </a:cubicBezTo>
                <a:cubicBezTo>
                  <a:pt x="3982" y="580"/>
                  <a:pt x="3982" y="582"/>
                  <a:pt x="3983" y="583"/>
                </a:cubicBezTo>
                <a:cubicBezTo>
                  <a:pt x="3984" y="584"/>
                  <a:pt x="3984" y="584"/>
                  <a:pt x="3986" y="584"/>
                </a:cubicBezTo>
                <a:cubicBezTo>
                  <a:pt x="3998" y="584"/>
                  <a:pt x="3998" y="584"/>
                  <a:pt x="3998" y="584"/>
                </a:cubicBezTo>
                <a:cubicBezTo>
                  <a:pt x="4001" y="584"/>
                  <a:pt x="4002" y="582"/>
                  <a:pt x="4004" y="580"/>
                </a:cubicBezTo>
                <a:cubicBezTo>
                  <a:pt x="4005" y="579"/>
                  <a:pt x="4005" y="578"/>
                  <a:pt x="4006" y="577"/>
                </a:cubicBezTo>
                <a:cubicBezTo>
                  <a:pt x="4007" y="576"/>
                  <a:pt x="4007" y="575"/>
                  <a:pt x="4008" y="575"/>
                </a:cubicBezTo>
                <a:cubicBezTo>
                  <a:pt x="4012" y="575"/>
                  <a:pt x="4012" y="578"/>
                  <a:pt x="4015" y="581"/>
                </a:cubicBezTo>
                <a:cubicBezTo>
                  <a:pt x="4016" y="581"/>
                  <a:pt x="4017" y="582"/>
                  <a:pt x="4017" y="582"/>
                </a:cubicBezTo>
                <a:cubicBezTo>
                  <a:pt x="4018" y="582"/>
                  <a:pt x="4017" y="581"/>
                  <a:pt x="4017" y="580"/>
                </a:cubicBezTo>
                <a:cubicBezTo>
                  <a:pt x="4018" y="579"/>
                  <a:pt x="4018" y="578"/>
                  <a:pt x="4019" y="577"/>
                </a:cubicBezTo>
                <a:cubicBezTo>
                  <a:pt x="4020" y="578"/>
                  <a:pt x="4021" y="578"/>
                  <a:pt x="4021" y="578"/>
                </a:cubicBezTo>
                <a:cubicBezTo>
                  <a:pt x="4023" y="578"/>
                  <a:pt x="4023" y="580"/>
                  <a:pt x="4024" y="580"/>
                </a:cubicBezTo>
                <a:cubicBezTo>
                  <a:pt x="4032" y="580"/>
                  <a:pt x="4032" y="580"/>
                  <a:pt x="4032" y="580"/>
                </a:cubicBezTo>
                <a:cubicBezTo>
                  <a:pt x="4032" y="579"/>
                  <a:pt x="4032" y="578"/>
                  <a:pt x="4032" y="577"/>
                </a:cubicBezTo>
                <a:cubicBezTo>
                  <a:pt x="4031" y="576"/>
                  <a:pt x="4030" y="576"/>
                  <a:pt x="4030" y="575"/>
                </a:cubicBezTo>
                <a:cubicBezTo>
                  <a:pt x="4030" y="574"/>
                  <a:pt x="4029" y="573"/>
                  <a:pt x="4029" y="572"/>
                </a:cubicBezTo>
                <a:cubicBezTo>
                  <a:pt x="4027" y="573"/>
                  <a:pt x="4026" y="573"/>
                  <a:pt x="4024" y="573"/>
                </a:cubicBezTo>
                <a:cubicBezTo>
                  <a:pt x="4023" y="573"/>
                  <a:pt x="4022" y="572"/>
                  <a:pt x="4021" y="572"/>
                </a:cubicBezTo>
                <a:cubicBezTo>
                  <a:pt x="4021" y="565"/>
                  <a:pt x="4021" y="565"/>
                  <a:pt x="4021" y="565"/>
                </a:cubicBezTo>
                <a:cubicBezTo>
                  <a:pt x="4021" y="563"/>
                  <a:pt x="4024" y="562"/>
                  <a:pt x="4025" y="561"/>
                </a:cubicBezTo>
                <a:cubicBezTo>
                  <a:pt x="4026" y="560"/>
                  <a:pt x="4027" y="561"/>
                  <a:pt x="4028" y="561"/>
                </a:cubicBezTo>
                <a:cubicBezTo>
                  <a:pt x="4029" y="560"/>
                  <a:pt x="4029" y="559"/>
                  <a:pt x="4030" y="558"/>
                </a:cubicBezTo>
                <a:cubicBezTo>
                  <a:pt x="4031" y="558"/>
                  <a:pt x="4031" y="557"/>
                  <a:pt x="4031" y="556"/>
                </a:cubicBezTo>
                <a:cubicBezTo>
                  <a:pt x="4032" y="555"/>
                  <a:pt x="4032" y="554"/>
                  <a:pt x="4033" y="553"/>
                </a:cubicBezTo>
                <a:cubicBezTo>
                  <a:pt x="4034" y="552"/>
                  <a:pt x="4034" y="552"/>
                  <a:pt x="4035" y="551"/>
                </a:cubicBezTo>
                <a:cubicBezTo>
                  <a:pt x="4036" y="550"/>
                  <a:pt x="4036" y="548"/>
                  <a:pt x="4038" y="548"/>
                </a:cubicBezTo>
                <a:cubicBezTo>
                  <a:pt x="4039" y="548"/>
                  <a:pt x="4040" y="548"/>
                  <a:pt x="4040" y="548"/>
                </a:cubicBezTo>
                <a:cubicBezTo>
                  <a:pt x="4043" y="547"/>
                  <a:pt x="4043" y="547"/>
                  <a:pt x="4043" y="547"/>
                </a:cubicBezTo>
                <a:cubicBezTo>
                  <a:pt x="4044" y="546"/>
                  <a:pt x="4044" y="544"/>
                  <a:pt x="4045" y="543"/>
                </a:cubicBezTo>
                <a:cubicBezTo>
                  <a:pt x="4047" y="541"/>
                  <a:pt x="4048" y="539"/>
                  <a:pt x="4050" y="537"/>
                </a:cubicBezTo>
                <a:cubicBezTo>
                  <a:pt x="4053" y="534"/>
                  <a:pt x="4054" y="532"/>
                  <a:pt x="4057" y="530"/>
                </a:cubicBezTo>
                <a:cubicBezTo>
                  <a:pt x="4059" y="528"/>
                  <a:pt x="4061" y="527"/>
                  <a:pt x="4064" y="527"/>
                </a:cubicBezTo>
                <a:cubicBezTo>
                  <a:pt x="4065" y="527"/>
                  <a:pt x="4066" y="527"/>
                  <a:pt x="4068" y="528"/>
                </a:cubicBezTo>
                <a:cubicBezTo>
                  <a:pt x="4069" y="528"/>
                  <a:pt x="4070" y="529"/>
                  <a:pt x="4072" y="529"/>
                </a:cubicBezTo>
                <a:cubicBezTo>
                  <a:pt x="4073" y="529"/>
                  <a:pt x="4073" y="529"/>
                  <a:pt x="4073" y="529"/>
                </a:cubicBezTo>
                <a:cubicBezTo>
                  <a:pt x="4074" y="529"/>
                  <a:pt x="4075" y="528"/>
                  <a:pt x="4076" y="528"/>
                </a:cubicBezTo>
                <a:cubicBezTo>
                  <a:pt x="4077" y="527"/>
                  <a:pt x="4077" y="525"/>
                  <a:pt x="4078" y="525"/>
                </a:cubicBezTo>
                <a:cubicBezTo>
                  <a:pt x="4080" y="525"/>
                  <a:pt x="4080" y="525"/>
                  <a:pt x="4080" y="525"/>
                </a:cubicBezTo>
                <a:cubicBezTo>
                  <a:pt x="4081" y="525"/>
                  <a:pt x="4081" y="527"/>
                  <a:pt x="4081" y="528"/>
                </a:cubicBezTo>
                <a:cubicBezTo>
                  <a:pt x="4082" y="528"/>
                  <a:pt x="4082" y="530"/>
                  <a:pt x="4083" y="530"/>
                </a:cubicBezTo>
                <a:cubicBezTo>
                  <a:pt x="4084" y="531"/>
                  <a:pt x="4085" y="531"/>
                  <a:pt x="4086" y="531"/>
                </a:cubicBezTo>
                <a:cubicBezTo>
                  <a:pt x="4087" y="531"/>
                  <a:pt x="4088" y="531"/>
                  <a:pt x="4089" y="531"/>
                </a:cubicBezTo>
                <a:cubicBezTo>
                  <a:pt x="4090" y="531"/>
                  <a:pt x="4090" y="532"/>
                  <a:pt x="4091" y="533"/>
                </a:cubicBezTo>
                <a:cubicBezTo>
                  <a:pt x="4090" y="534"/>
                  <a:pt x="4089" y="535"/>
                  <a:pt x="4089" y="537"/>
                </a:cubicBezTo>
                <a:cubicBezTo>
                  <a:pt x="4089" y="538"/>
                  <a:pt x="4089" y="538"/>
                  <a:pt x="4089" y="538"/>
                </a:cubicBezTo>
                <a:cubicBezTo>
                  <a:pt x="4089" y="539"/>
                  <a:pt x="4089" y="540"/>
                  <a:pt x="4090" y="541"/>
                </a:cubicBezTo>
                <a:cubicBezTo>
                  <a:pt x="4090" y="542"/>
                  <a:pt x="4092" y="541"/>
                  <a:pt x="4093" y="542"/>
                </a:cubicBezTo>
                <a:cubicBezTo>
                  <a:pt x="4093" y="543"/>
                  <a:pt x="4093" y="544"/>
                  <a:pt x="4093" y="545"/>
                </a:cubicBezTo>
                <a:cubicBezTo>
                  <a:pt x="4093" y="546"/>
                  <a:pt x="4093" y="548"/>
                  <a:pt x="4093" y="550"/>
                </a:cubicBezTo>
                <a:cubicBezTo>
                  <a:pt x="4096" y="551"/>
                  <a:pt x="4096" y="551"/>
                  <a:pt x="4096" y="551"/>
                </a:cubicBezTo>
                <a:cubicBezTo>
                  <a:pt x="4097" y="550"/>
                  <a:pt x="4098" y="550"/>
                  <a:pt x="4099" y="549"/>
                </a:cubicBezTo>
                <a:cubicBezTo>
                  <a:pt x="4100" y="548"/>
                  <a:pt x="4100" y="547"/>
                  <a:pt x="4101" y="547"/>
                </a:cubicBezTo>
                <a:cubicBezTo>
                  <a:pt x="4103" y="545"/>
                  <a:pt x="4104" y="544"/>
                  <a:pt x="4107" y="543"/>
                </a:cubicBezTo>
                <a:cubicBezTo>
                  <a:pt x="4108" y="542"/>
                  <a:pt x="4109" y="543"/>
                  <a:pt x="4110" y="542"/>
                </a:cubicBezTo>
                <a:cubicBezTo>
                  <a:pt x="4110" y="542"/>
                  <a:pt x="4111" y="541"/>
                  <a:pt x="4112" y="540"/>
                </a:cubicBezTo>
                <a:cubicBezTo>
                  <a:pt x="4113" y="539"/>
                  <a:pt x="4113" y="538"/>
                  <a:pt x="4114" y="537"/>
                </a:cubicBezTo>
                <a:cubicBezTo>
                  <a:pt x="4115" y="536"/>
                  <a:pt x="4116" y="536"/>
                  <a:pt x="4117" y="535"/>
                </a:cubicBezTo>
                <a:cubicBezTo>
                  <a:pt x="4118" y="534"/>
                  <a:pt x="4118" y="533"/>
                  <a:pt x="4119" y="532"/>
                </a:cubicBezTo>
                <a:cubicBezTo>
                  <a:pt x="4120" y="532"/>
                  <a:pt x="4122" y="532"/>
                  <a:pt x="4124" y="532"/>
                </a:cubicBezTo>
                <a:cubicBezTo>
                  <a:pt x="4125" y="531"/>
                  <a:pt x="4126" y="532"/>
                  <a:pt x="4126" y="532"/>
                </a:cubicBezTo>
                <a:cubicBezTo>
                  <a:pt x="4127" y="531"/>
                  <a:pt x="4127" y="530"/>
                  <a:pt x="4128" y="529"/>
                </a:cubicBezTo>
                <a:cubicBezTo>
                  <a:pt x="4128" y="528"/>
                  <a:pt x="4129" y="527"/>
                  <a:pt x="4129" y="526"/>
                </a:cubicBezTo>
                <a:cubicBezTo>
                  <a:pt x="4129" y="525"/>
                  <a:pt x="4130" y="525"/>
                  <a:pt x="4130" y="524"/>
                </a:cubicBezTo>
                <a:cubicBezTo>
                  <a:pt x="4131" y="522"/>
                  <a:pt x="4130" y="520"/>
                  <a:pt x="4130" y="519"/>
                </a:cubicBezTo>
                <a:cubicBezTo>
                  <a:pt x="4131" y="517"/>
                  <a:pt x="4131" y="515"/>
                  <a:pt x="4132" y="513"/>
                </a:cubicBezTo>
                <a:cubicBezTo>
                  <a:pt x="4134" y="513"/>
                  <a:pt x="4135" y="514"/>
                  <a:pt x="4137" y="513"/>
                </a:cubicBezTo>
                <a:cubicBezTo>
                  <a:pt x="4139" y="513"/>
                  <a:pt x="4140" y="511"/>
                  <a:pt x="4142" y="511"/>
                </a:cubicBezTo>
                <a:cubicBezTo>
                  <a:pt x="4155" y="511"/>
                  <a:pt x="4155" y="511"/>
                  <a:pt x="4155" y="511"/>
                </a:cubicBezTo>
                <a:cubicBezTo>
                  <a:pt x="4155" y="515"/>
                  <a:pt x="4155" y="515"/>
                  <a:pt x="4155" y="515"/>
                </a:cubicBezTo>
                <a:cubicBezTo>
                  <a:pt x="4154" y="516"/>
                  <a:pt x="4154" y="517"/>
                  <a:pt x="4153" y="517"/>
                </a:cubicBezTo>
                <a:cubicBezTo>
                  <a:pt x="4147" y="520"/>
                  <a:pt x="4147" y="520"/>
                  <a:pt x="4147" y="520"/>
                </a:cubicBezTo>
                <a:cubicBezTo>
                  <a:pt x="4146" y="520"/>
                  <a:pt x="4146" y="521"/>
                  <a:pt x="4145" y="521"/>
                </a:cubicBezTo>
                <a:cubicBezTo>
                  <a:pt x="4144" y="522"/>
                  <a:pt x="4143" y="523"/>
                  <a:pt x="4142" y="524"/>
                </a:cubicBezTo>
                <a:cubicBezTo>
                  <a:pt x="4142" y="525"/>
                  <a:pt x="4141" y="525"/>
                  <a:pt x="4141" y="526"/>
                </a:cubicBezTo>
                <a:cubicBezTo>
                  <a:pt x="4141" y="527"/>
                  <a:pt x="4140" y="528"/>
                  <a:pt x="4140" y="529"/>
                </a:cubicBezTo>
                <a:cubicBezTo>
                  <a:pt x="4140" y="530"/>
                  <a:pt x="4140" y="531"/>
                  <a:pt x="4140" y="532"/>
                </a:cubicBezTo>
                <a:cubicBezTo>
                  <a:pt x="4140" y="532"/>
                  <a:pt x="4140" y="533"/>
                  <a:pt x="4140" y="534"/>
                </a:cubicBezTo>
                <a:cubicBezTo>
                  <a:pt x="4139" y="536"/>
                  <a:pt x="4138" y="538"/>
                  <a:pt x="4137" y="540"/>
                </a:cubicBezTo>
                <a:cubicBezTo>
                  <a:pt x="4137" y="541"/>
                  <a:pt x="4136" y="542"/>
                  <a:pt x="4136" y="543"/>
                </a:cubicBezTo>
                <a:cubicBezTo>
                  <a:pt x="4136" y="543"/>
                  <a:pt x="4136" y="544"/>
                  <a:pt x="4136" y="545"/>
                </a:cubicBezTo>
                <a:cubicBezTo>
                  <a:pt x="4135" y="546"/>
                  <a:pt x="4135" y="547"/>
                  <a:pt x="4134" y="548"/>
                </a:cubicBezTo>
                <a:cubicBezTo>
                  <a:pt x="4133" y="548"/>
                  <a:pt x="4132" y="548"/>
                  <a:pt x="4131" y="549"/>
                </a:cubicBezTo>
                <a:cubicBezTo>
                  <a:pt x="4130" y="549"/>
                  <a:pt x="4129" y="549"/>
                  <a:pt x="4128" y="550"/>
                </a:cubicBezTo>
                <a:cubicBezTo>
                  <a:pt x="4127" y="550"/>
                  <a:pt x="4126" y="550"/>
                  <a:pt x="4125" y="551"/>
                </a:cubicBezTo>
                <a:cubicBezTo>
                  <a:pt x="4125" y="551"/>
                  <a:pt x="4125" y="552"/>
                  <a:pt x="4125" y="553"/>
                </a:cubicBezTo>
                <a:cubicBezTo>
                  <a:pt x="4124" y="554"/>
                  <a:pt x="4124" y="555"/>
                  <a:pt x="4124" y="556"/>
                </a:cubicBezTo>
                <a:cubicBezTo>
                  <a:pt x="4123" y="558"/>
                  <a:pt x="4121" y="558"/>
                  <a:pt x="4119" y="560"/>
                </a:cubicBezTo>
                <a:cubicBezTo>
                  <a:pt x="4116" y="561"/>
                  <a:pt x="4114" y="564"/>
                  <a:pt x="4111" y="566"/>
                </a:cubicBezTo>
                <a:cubicBezTo>
                  <a:pt x="4108" y="568"/>
                  <a:pt x="4106" y="569"/>
                  <a:pt x="4102" y="571"/>
                </a:cubicBezTo>
                <a:cubicBezTo>
                  <a:pt x="4099" y="573"/>
                  <a:pt x="4097" y="574"/>
                  <a:pt x="4095" y="577"/>
                </a:cubicBezTo>
                <a:cubicBezTo>
                  <a:pt x="4092" y="579"/>
                  <a:pt x="4090" y="582"/>
                  <a:pt x="4088" y="584"/>
                </a:cubicBezTo>
                <a:cubicBezTo>
                  <a:pt x="4087" y="585"/>
                  <a:pt x="4087" y="586"/>
                  <a:pt x="4086" y="587"/>
                </a:cubicBezTo>
                <a:cubicBezTo>
                  <a:pt x="4084" y="588"/>
                  <a:pt x="4082" y="589"/>
                  <a:pt x="4081" y="590"/>
                </a:cubicBezTo>
                <a:cubicBezTo>
                  <a:pt x="4080" y="591"/>
                  <a:pt x="4081" y="592"/>
                  <a:pt x="4080" y="593"/>
                </a:cubicBezTo>
                <a:cubicBezTo>
                  <a:pt x="4080" y="594"/>
                  <a:pt x="4079" y="595"/>
                  <a:pt x="4078" y="596"/>
                </a:cubicBezTo>
                <a:cubicBezTo>
                  <a:pt x="4077" y="596"/>
                  <a:pt x="4076" y="595"/>
                  <a:pt x="4075" y="596"/>
                </a:cubicBezTo>
                <a:cubicBezTo>
                  <a:pt x="4074" y="596"/>
                  <a:pt x="4073" y="595"/>
                  <a:pt x="4072" y="596"/>
                </a:cubicBezTo>
                <a:cubicBezTo>
                  <a:pt x="4071" y="596"/>
                  <a:pt x="4070" y="597"/>
                  <a:pt x="4069" y="597"/>
                </a:cubicBezTo>
                <a:cubicBezTo>
                  <a:pt x="4068" y="597"/>
                  <a:pt x="4067" y="597"/>
                  <a:pt x="4066" y="598"/>
                </a:cubicBezTo>
                <a:cubicBezTo>
                  <a:pt x="4064" y="598"/>
                  <a:pt x="4063" y="599"/>
                  <a:pt x="4061" y="600"/>
                </a:cubicBezTo>
                <a:cubicBezTo>
                  <a:pt x="4060" y="600"/>
                  <a:pt x="4059" y="601"/>
                  <a:pt x="4058" y="601"/>
                </a:cubicBezTo>
                <a:cubicBezTo>
                  <a:pt x="4057" y="602"/>
                  <a:pt x="4056" y="601"/>
                  <a:pt x="4055" y="601"/>
                </a:cubicBezTo>
                <a:cubicBezTo>
                  <a:pt x="4054" y="602"/>
                  <a:pt x="4053" y="602"/>
                  <a:pt x="4053" y="603"/>
                </a:cubicBezTo>
                <a:cubicBezTo>
                  <a:pt x="4052" y="604"/>
                  <a:pt x="4051" y="604"/>
                  <a:pt x="4051" y="605"/>
                </a:cubicBezTo>
                <a:cubicBezTo>
                  <a:pt x="4051" y="607"/>
                  <a:pt x="4053" y="608"/>
                  <a:pt x="4053" y="609"/>
                </a:cubicBezTo>
                <a:cubicBezTo>
                  <a:pt x="4053" y="612"/>
                  <a:pt x="4052" y="614"/>
                  <a:pt x="4051" y="616"/>
                </a:cubicBezTo>
                <a:cubicBezTo>
                  <a:pt x="4051" y="618"/>
                  <a:pt x="4050" y="618"/>
                  <a:pt x="4049" y="619"/>
                </a:cubicBezTo>
                <a:cubicBezTo>
                  <a:pt x="4048" y="620"/>
                  <a:pt x="4047" y="620"/>
                  <a:pt x="4046" y="621"/>
                </a:cubicBezTo>
                <a:cubicBezTo>
                  <a:pt x="4046" y="622"/>
                  <a:pt x="4046" y="623"/>
                  <a:pt x="4046" y="624"/>
                </a:cubicBezTo>
                <a:cubicBezTo>
                  <a:pt x="4045" y="625"/>
                  <a:pt x="4044" y="625"/>
                  <a:pt x="4044" y="627"/>
                </a:cubicBezTo>
                <a:cubicBezTo>
                  <a:pt x="4043" y="628"/>
                  <a:pt x="4044" y="629"/>
                  <a:pt x="4044" y="630"/>
                </a:cubicBezTo>
                <a:cubicBezTo>
                  <a:pt x="4044" y="632"/>
                  <a:pt x="4044" y="634"/>
                  <a:pt x="4044" y="635"/>
                </a:cubicBezTo>
                <a:cubicBezTo>
                  <a:pt x="4043" y="638"/>
                  <a:pt x="4041" y="638"/>
                  <a:pt x="4040" y="641"/>
                </a:cubicBezTo>
                <a:cubicBezTo>
                  <a:pt x="4040" y="643"/>
                  <a:pt x="4040" y="644"/>
                  <a:pt x="4040" y="646"/>
                </a:cubicBezTo>
                <a:cubicBezTo>
                  <a:pt x="4040" y="648"/>
                  <a:pt x="4040" y="650"/>
                  <a:pt x="4040" y="652"/>
                </a:cubicBezTo>
                <a:cubicBezTo>
                  <a:pt x="4040" y="663"/>
                  <a:pt x="4042" y="669"/>
                  <a:pt x="4042" y="680"/>
                </a:cubicBezTo>
                <a:cubicBezTo>
                  <a:pt x="4042" y="681"/>
                  <a:pt x="4042" y="682"/>
                  <a:pt x="4042" y="684"/>
                </a:cubicBezTo>
                <a:cubicBezTo>
                  <a:pt x="4041" y="685"/>
                  <a:pt x="4040" y="685"/>
                  <a:pt x="4039" y="686"/>
                </a:cubicBezTo>
                <a:cubicBezTo>
                  <a:pt x="4046" y="697"/>
                  <a:pt x="4046" y="697"/>
                  <a:pt x="4046" y="697"/>
                </a:cubicBezTo>
                <a:cubicBezTo>
                  <a:pt x="4046" y="718"/>
                  <a:pt x="4046" y="718"/>
                  <a:pt x="4046" y="718"/>
                </a:cubicBezTo>
                <a:cubicBezTo>
                  <a:pt x="4047" y="718"/>
                  <a:pt x="4048" y="720"/>
                  <a:pt x="4049" y="720"/>
                </a:cubicBezTo>
                <a:cubicBezTo>
                  <a:pt x="4050" y="720"/>
                  <a:pt x="4050" y="718"/>
                  <a:pt x="4051" y="718"/>
                </a:cubicBezTo>
                <a:cubicBezTo>
                  <a:pt x="4052" y="717"/>
                  <a:pt x="4053" y="717"/>
                  <a:pt x="4054" y="717"/>
                </a:cubicBezTo>
                <a:cubicBezTo>
                  <a:pt x="4055" y="717"/>
                  <a:pt x="4056" y="716"/>
                  <a:pt x="4057" y="716"/>
                </a:cubicBezTo>
                <a:cubicBezTo>
                  <a:pt x="4057" y="716"/>
                  <a:pt x="4058" y="715"/>
                  <a:pt x="4059" y="715"/>
                </a:cubicBezTo>
                <a:cubicBezTo>
                  <a:pt x="4061" y="715"/>
                  <a:pt x="4062" y="715"/>
                  <a:pt x="4064" y="715"/>
                </a:cubicBezTo>
                <a:cubicBezTo>
                  <a:pt x="4064" y="712"/>
                  <a:pt x="4063" y="710"/>
                  <a:pt x="4064" y="707"/>
                </a:cubicBezTo>
                <a:cubicBezTo>
                  <a:pt x="4064" y="706"/>
                  <a:pt x="4063" y="705"/>
                  <a:pt x="4064" y="705"/>
                </a:cubicBezTo>
                <a:cubicBezTo>
                  <a:pt x="4064" y="703"/>
                  <a:pt x="4065" y="703"/>
                  <a:pt x="4066" y="702"/>
                </a:cubicBezTo>
                <a:cubicBezTo>
                  <a:pt x="4066" y="701"/>
                  <a:pt x="4068" y="701"/>
                  <a:pt x="4068" y="701"/>
                </a:cubicBezTo>
                <a:cubicBezTo>
                  <a:pt x="4069" y="700"/>
                  <a:pt x="4070" y="699"/>
                  <a:pt x="4070" y="698"/>
                </a:cubicBezTo>
                <a:cubicBezTo>
                  <a:pt x="4071" y="697"/>
                  <a:pt x="4072" y="697"/>
                  <a:pt x="4072" y="695"/>
                </a:cubicBezTo>
                <a:cubicBezTo>
                  <a:pt x="4074" y="693"/>
                  <a:pt x="4074" y="693"/>
                  <a:pt x="4074" y="693"/>
                </a:cubicBezTo>
                <a:cubicBezTo>
                  <a:pt x="4074" y="692"/>
                  <a:pt x="4074" y="691"/>
                  <a:pt x="4075" y="690"/>
                </a:cubicBezTo>
                <a:cubicBezTo>
                  <a:pt x="4076" y="689"/>
                  <a:pt x="4077" y="688"/>
                  <a:pt x="4078" y="688"/>
                </a:cubicBezTo>
                <a:cubicBezTo>
                  <a:pt x="4080" y="688"/>
                  <a:pt x="4080" y="688"/>
                  <a:pt x="4080" y="688"/>
                </a:cubicBezTo>
                <a:cubicBezTo>
                  <a:pt x="4081" y="688"/>
                  <a:pt x="4081" y="689"/>
                  <a:pt x="4082" y="689"/>
                </a:cubicBezTo>
                <a:cubicBezTo>
                  <a:pt x="4085" y="689"/>
                  <a:pt x="4085" y="689"/>
                  <a:pt x="4085" y="689"/>
                </a:cubicBezTo>
                <a:cubicBezTo>
                  <a:pt x="4086" y="689"/>
                  <a:pt x="4087" y="689"/>
                  <a:pt x="4087" y="689"/>
                </a:cubicBezTo>
                <a:cubicBezTo>
                  <a:pt x="4088" y="688"/>
                  <a:pt x="4088" y="687"/>
                  <a:pt x="4089" y="686"/>
                </a:cubicBezTo>
                <a:cubicBezTo>
                  <a:pt x="4090" y="686"/>
                  <a:pt x="4091" y="685"/>
                  <a:pt x="4091" y="684"/>
                </a:cubicBezTo>
                <a:cubicBezTo>
                  <a:pt x="4091" y="671"/>
                  <a:pt x="4091" y="671"/>
                  <a:pt x="4091" y="671"/>
                </a:cubicBezTo>
                <a:cubicBezTo>
                  <a:pt x="4092" y="669"/>
                  <a:pt x="4093" y="667"/>
                  <a:pt x="4095" y="665"/>
                </a:cubicBezTo>
                <a:cubicBezTo>
                  <a:pt x="4096" y="665"/>
                  <a:pt x="4097" y="664"/>
                  <a:pt x="4098" y="663"/>
                </a:cubicBezTo>
                <a:cubicBezTo>
                  <a:pt x="4117" y="663"/>
                  <a:pt x="4117" y="663"/>
                  <a:pt x="4117" y="663"/>
                </a:cubicBezTo>
                <a:cubicBezTo>
                  <a:pt x="4117" y="656"/>
                  <a:pt x="4117" y="656"/>
                  <a:pt x="4117" y="656"/>
                </a:cubicBezTo>
                <a:cubicBezTo>
                  <a:pt x="4117" y="654"/>
                  <a:pt x="4115" y="653"/>
                  <a:pt x="4114" y="651"/>
                </a:cubicBezTo>
                <a:cubicBezTo>
                  <a:pt x="4114" y="650"/>
                  <a:pt x="4112" y="650"/>
                  <a:pt x="4112" y="648"/>
                </a:cubicBezTo>
                <a:cubicBezTo>
                  <a:pt x="4112" y="646"/>
                  <a:pt x="4112" y="646"/>
                  <a:pt x="4112" y="646"/>
                </a:cubicBezTo>
                <a:cubicBezTo>
                  <a:pt x="4112" y="643"/>
                  <a:pt x="4112" y="643"/>
                  <a:pt x="4112" y="643"/>
                </a:cubicBezTo>
                <a:cubicBezTo>
                  <a:pt x="4112" y="642"/>
                  <a:pt x="4114" y="642"/>
                  <a:pt x="4114" y="641"/>
                </a:cubicBezTo>
                <a:cubicBezTo>
                  <a:pt x="4115" y="639"/>
                  <a:pt x="4116" y="639"/>
                  <a:pt x="4117" y="637"/>
                </a:cubicBezTo>
                <a:cubicBezTo>
                  <a:pt x="4117" y="637"/>
                  <a:pt x="4118" y="636"/>
                  <a:pt x="4118" y="635"/>
                </a:cubicBezTo>
                <a:cubicBezTo>
                  <a:pt x="4119" y="634"/>
                  <a:pt x="4119" y="632"/>
                  <a:pt x="4121" y="632"/>
                </a:cubicBezTo>
                <a:cubicBezTo>
                  <a:pt x="4122" y="632"/>
                  <a:pt x="4123" y="632"/>
                  <a:pt x="4125" y="633"/>
                </a:cubicBezTo>
                <a:cubicBezTo>
                  <a:pt x="4125" y="633"/>
                  <a:pt x="4125" y="635"/>
                  <a:pt x="4125" y="635"/>
                </a:cubicBezTo>
                <a:cubicBezTo>
                  <a:pt x="4126" y="636"/>
                  <a:pt x="4127" y="636"/>
                  <a:pt x="4128" y="637"/>
                </a:cubicBezTo>
                <a:cubicBezTo>
                  <a:pt x="4133" y="637"/>
                  <a:pt x="4133" y="637"/>
                  <a:pt x="4133" y="637"/>
                </a:cubicBezTo>
                <a:cubicBezTo>
                  <a:pt x="4134" y="632"/>
                  <a:pt x="4134" y="632"/>
                  <a:pt x="4134" y="632"/>
                </a:cubicBezTo>
                <a:cubicBezTo>
                  <a:pt x="4133" y="631"/>
                  <a:pt x="4133" y="630"/>
                  <a:pt x="4132" y="630"/>
                </a:cubicBezTo>
                <a:cubicBezTo>
                  <a:pt x="4130" y="628"/>
                  <a:pt x="4128" y="627"/>
                  <a:pt x="4127" y="625"/>
                </a:cubicBezTo>
                <a:cubicBezTo>
                  <a:pt x="4127" y="624"/>
                  <a:pt x="4127" y="623"/>
                  <a:pt x="4127" y="622"/>
                </a:cubicBezTo>
                <a:cubicBezTo>
                  <a:pt x="4127" y="622"/>
                  <a:pt x="4127" y="621"/>
                  <a:pt x="4127" y="620"/>
                </a:cubicBezTo>
                <a:cubicBezTo>
                  <a:pt x="4127" y="619"/>
                  <a:pt x="4126" y="618"/>
                  <a:pt x="4126" y="617"/>
                </a:cubicBezTo>
                <a:cubicBezTo>
                  <a:pt x="4126" y="615"/>
                  <a:pt x="4125" y="614"/>
                  <a:pt x="4125" y="612"/>
                </a:cubicBezTo>
                <a:cubicBezTo>
                  <a:pt x="4125" y="610"/>
                  <a:pt x="4125" y="609"/>
                  <a:pt x="4125" y="609"/>
                </a:cubicBezTo>
                <a:cubicBezTo>
                  <a:pt x="4126" y="608"/>
                  <a:pt x="4127" y="608"/>
                  <a:pt x="4128" y="608"/>
                </a:cubicBezTo>
                <a:cubicBezTo>
                  <a:pt x="4129" y="607"/>
                  <a:pt x="4129" y="607"/>
                  <a:pt x="4130" y="607"/>
                </a:cubicBezTo>
                <a:cubicBezTo>
                  <a:pt x="4130" y="606"/>
                  <a:pt x="4131" y="605"/>
                  <a:pt x="4130" y="604"/>
                </a:cubicBezTo>
                <a:cubicBezTo>
                  <a:pt x="4130" y="603"/>
                  <a:pt x="4129" y="603"/>
                  <a:pt x="4128" y="601"/>
                </a:cubicBezTo>
                <a:cubicBezTo>
                  <a:pt x="4128" y="602"/>
                  <a:pt x="4127" y="601"/>
                  <a:pt x="4126" y="601"/>
                </a:cubicBezTo>
                <a:cubicBezTo>
                  <a:pt x="4125" y="602"/>
                  <a:pt x="4125" y="604"/>
                  <a:pt x="4124" y="604"/>
                </a:cubicBezTo>
                <a:cubicBezTo>
                  <a:pt x="4119" y="604"/>
                  <a:pt x="4119" y="604"/>
                  <a:pt x="4119" y="604"/>
                </a:cubicBezTo>
                <a:cubicBezTo>
                  <a:pt x="4119" y="602"/>
                  <a:pt x="4118" y="600"/>
                  <a:pt x="4119" y="598"/>
                </a:cubicBezTo>
                <a:cubicBezTo>
                  <a:pt x="4119" y="596"/>
                  <a:pt x="4120" y="595"/>
                  <a:pt x="4121" y="593"/>
                </a:cubicBezTo>
                <a:cubicBezTo>
                  <a:pt x="4122" y="592"/>
                  <a:pt x="4121" y="591"/>
                  <a:pt x="4122" y="590"/>
                </a:cubicBezTo>
                <a:cubicBezTo>
                  <a:pt x="4122" y="589"/>
                  <a:pt x="4123" y="588"/>
                  <a:pt x="4124" y="588"/>
                </a:cubicBezTo>
                <a:cubicBezTo>
                  <a:pt x="4126" y="586"/>
                  <a:pt x="4127" y="587"/>
                  <a:pt x="4129" y="585"/>
                </a:cubicBezTo>
                <a:cubicBezTo>
                  <a:pt x="4130" y="584"/>
                  <a:pt x="4131" y="583"/>
                  <a:pt x="4131" y="582"/>
                </a:cubicBezTo>
                <a:cubicBezTo>
                  <a:pt x="4132" y="582"/>
                  <a:pt x="4131" y="581"/>
                  <a:pt x="4132" y="580"/>
                </a:cubicBezTo>
                <a:cubicBezTo>
                  <a:pt x="4132" y="579"/>
                  <a:pt x="4133" y="578"/>
                  <a:pt x="4133" y="577"/>
                </a:cubicBezTo>
                <a:cubicBezTo>
                  <a:pt x="4133" y="576"/>
                  <a:pt x="4134" y="576"/>
                  <a:pt x="4134" y="575"/>
                </a:cubicBezTo>
                <a:cubicBezTo>
                  <a:pt x="4134" y="573"/>
                  <a:pt x="4134" y="571"/>
                  <a:pt x="4134" y="569"/>
                </a:cubicBezTo>
                <a:cubicBezTo>
                  <a:pt x="4134" y="568"/>
                  <a:pt x="4134" y="567"/>
                  <a:pt x="4134" y="566"/>
                </a:cubicBezTo>
                <a:cubicBezTo>
                  <a:pt x="4134" y="565"/>
                  <a:pt x="4134" y="564"/>
                  <a:pt x="4135" y="564"/>
                </a:cubicBezTo>
                <a:cubicBezTo>
                  <a:pt x="4135" y="563"/>
                  <a:pt x="4136" y="562"/>
                  <a:pt x="4137" y="561"/>
                </a:cubicBezTo>
                <a:cubicBezTo>
                  <a:pt x="4138" y="560"/>
                  <a:pt x="4139" y="560"/>
                  <a:pt x="4140" y="560"/>
                </a:cubicBezTo>
                <a:cubicBezTo>
                  <a:pt x="4140" y="560"/>
                  <a:pt x="4141" y="560"/>
                  <a:pt x="4142" y="560"/>
                </a:cubicBezTo>
                <a:cubicBezTo>
                  <a:pt x="4144" y="560"/>
                  <a:pt x="4146" y="561"/>
                  <a:pt x="4147" y="562"/>
                </a:cubicBezTo>
                <a:cubicBezTo>
                  <a:pt x="4148" y="563"/>
                  <a:pt x="4148" y="564"/>
                  <a:pt x="4149" y="565"/>
                </a:cubicBezTo>
                <a:cubicBezTo>
                  <a:pt x="4150" y="566"/>
                  <a:pt x="4151" y="567"/>
                  <a:pt x="4153" y="567"/>
                </a:cubicBezTo>
                <a:cubicBezTo>
                  <a:pt x="4154" y="567"/>
                  <a:pt x="4155" y="566"/>
                  <a:pt x="4157" y="566"/>
                </a:cubicBezTo>
                <a:cubicBezTo>
                  <a:pt x="4158" y="565"/>
                  <a:pt x="4158" y="564"/>
                  <a:pt x="4158" y="563"/>
                </a:cubicBezTo>
                <a:cubicBezTo>
                  <a:pt x="4159" y="562"/>
                  <a:pt x="4159" y="561"/>
                  <a:pt x="4160" y="560"/>
                </a:cubicBezTo>
                <a:cubicBezTo>
                  <a:pt x="4161" y="560"/>
                  <a:pt x="4162" y="560"/>
                  <a:pt x="4163" y="559"/>
                </a:cubicBezTo>
                <a:cubicBezTo>
                  <a:pt x="4164" y="560"/>
                  <a:pt x="4165" y="560"/>
                  <a:pt x="4166" y="561"/>
                </a:cubicBezTo>
                <a:cubicBezTo>
                  <a:pt x="4166" y="562"/>
                  <a:pt x="4165" y="563"/>
                  <a:pt x="4166" y="564"/>
                </a:cubicBezTo>
                <a:cubicBezTo>
                  <a:pt x="4166" y="565"/>
                  <a:pt x="4167" y="565"/>
                  <a:pt x="4168" y="566"/>
                </a:cubicBezTo>
                <a:cubicBezTo>
                  <a:pt x="4168" y="566"/>
                  <a:pt x="4169" y="566"/>
                  <a:pt x="4170" y="566"/>
                </a:cubicBezTo>
                <a:cubicBezTo>
                  <a:pt x="4171" y="566"/>
                  <a:pt x="4172" y="565"/>
                  <a:pt x="4173" y="564"/>
                </a:cubicBezTo>
                <a:cubicBezTo>
                  <a:pt x="4174" y="564"/>
                  <a:pt x="4175" y="563"/>
                  <a:pt x="4175" y="562"/>
                </a:cubicBezTo>
                <a:cubicBezTo>
                  <a:pt x="4177" y="560"/>
                  <a:pt x="4178" y="559"/>
                  <a:pt x="4179" y="557"/>
                </a:cubicBezTo>
                <a:cubicBezTo>
                  <a:pt x="4180" y="556"/>
                  <a:pt x="4180" y="555"/>
                  <a:pt x="4181" y="554"/>
                </a:cubicBezTo>
                <a:cubicBezTo>
                  <a:pt x="4183" y="554"/>
                  <a:pt x="4184" y="554"/>
                  <a:pt x="4185" y="554"/>
                </a:cubicBezTo>
                <a:cubicBezTo>
                  <a:pt x="4187" y="554"/>
                  <a:pt x="4188" y="554"/>
                  <a:pt x="4189" y="554"/>
                </a:cubicBezTo>
                <a:cubicBezTo>
                  <a:pt x="4190" y="554"/>
                  <a:pt x="4191" y="555"/>
                  <a:pt x="4192" y="555"/>
                </a:cubicBezTo>
                <a:cubicBezTo>
                  <a:pt x="4193" y="555"/>
                  <a:pt x="4193" y="556"/>
                  <a:pt x="4195" y="556"/>
                </a:cubicBezTo>
                <a:cubicBezTo>
                  <a:pt x="4213" y="556"/>
                  <a:pt x="4213" y="556"/>
                  <a:pt x="4213" y="556"/>
                </a:cubicBezTo>
                <a:cubicBezTo>
                  <a:pt x="4213" y="558"/>
                  <a:pt x="4213" y="559"/>
                  <a:pt x="4213" y="561"/>
                </a:cubicBezTo>
                <a:cubicBezTo>
                  <a:pt x="4213" y="562"/>
                  <a:pt x="4213" y="563"/>
                  <a:pt x="4213" y="564"/>
                </a:cubicBezTo>
                <a:cubicBezTo>
                  <a:pt x="4214" y="566"/>
                  <a:pt x="4215" y="567"/>
                  <a:pt x="4217" y="568"/>
                </a:cubicBezTo>
                <a:cubicBezTo>
                  <a:pt x="4218" y="568"/>
                  <a:pt x="4219" y="568"/>
                  <a:pt x="4220" y="568"/>
                </a:cubicBezTo>
                <a:cubicBezTo>
                  <a:pt x="4220" y="564"/>
                  <a:pt x="4220" y="560"/>
                  <a:pt x="4222" y="558"/>
                </a:cubicBezTo>
                <a:cubicBezTo>
                  <a:pt x="4223" y="557"/>
                  <a:pt x="4224" y="557"/>
                  <a:pt x="4225" y="556"/>
                </a:cubicBezTo>
                <a:cubicBezTo>
                  <a:pt x="4226" y="556"/>
                  <a:pt x="4227" y="555"/>
                  <a:pt x="4228" y="554"/>
                </a:cubicBezTo>
                <a:cubicBezTo>
                  <a:pt x="4229" y="554"/>
                  <a:pt x="4229" y="553"/>
                  <a:pt x="4230" y="552"/>
                </a:cubicBezTo>
                <a:cubicBezTo>
                  <a:pt x="4231" y="550"/>
                  <a:pt x="4232" y="548"/>
                  <a:pt x="4234" y="546"/>
                </a:cubicBezTo>
                <a:cubicBezTo>
                  <a:pt x="4235" y="545"/>
                  <a:pt x="4235" y="544"/>
                  <a:pt x="4236" y="543"/>
                </a:cubicBezTo>
                <a:cubicBezTo>
                  <a:pt x="4237" y="542"/>
                  <a:pt x="4237" y="541"/>
                  <a:pt x="4238" y="540"/>
                </a:cubicBezTo>
                <a:cubicBezTo>
                  <a:pt x="4240" y="539"/>
                  <a:pt x="4242" y="539"/>
                  <a:pt x="4243" y="539"/>
                </a:cubicBezTo>
                <a:cubicBezTo>
                  <a:pt x="4245" y="538"/>
                  <a:pt x="4245" y="537"/>
                  <a:pt x="4247" y="537"/>
                </a:cubicBezTo>
                <a:cubicBezTo>
                  <a:pt x="4250" y="537"/>
                  <a:pt x="4250" y="537"/>
                  <a:pt x="4250" y="537"/>
                </a:cubicBezTo>
                <a:cubicBezTo>
                  <a:pt x="4252" y="537"/>
                  <a:pt x="4254" y="538"/>
                  <a:pt x="4256" y="537"/>
                </a:cubicBezTo>
                <a:cubicBezTo>
                  <a:pt x="4257" y="537"/>
                  <a:pt x="4257" y="536"/>
                  <a:pt x="4258" y="536"/>
                </a:cubicBezTo>
                <a:cubicBezTo>
                  <a:pt x="4260" y="535"/>
                  <a:pt x="4262" y="535"/>
                  <a:pt x="4264" y="534"/>
                </a:cubicBezTo>
                <a:cubicBezTo>
                  <a:pt x="4265" y="534"/>
                  <a:pt x="4266" y="534"/>
                  <a:pt x="4267" y="533"/>
                </a:cubicBezTo>
                <a:cubicBezTo>
                  <a:pt x="4268" y="532"/>
                  <a:pt x="4268" y="531"/>
                  <a:pt x="4268" y="530"/>
                </a:cubicBezTo>
                <a:cubicBezTo>
                  <a:pt x="4269" y="529"/>
                  <a:pt x="4270" y="528"/>
                  <a:pt x="4271" y="528"/>
                </a:cubicBezTo>
                <a:cubicBezTo>
                  <a:pt x="4272" y="527"/>
                  <a:pt x="4273" y="527"/>
                  <a:pt x="4273" y="527"/>
                </a:cubicBezTo>
                <a:cubicBezTo>
                  <a:pt x="4277" y="525"/>
                  <a:pt x="4278" y="523"/>
                  <a:pt x="4281" y="522"/>
                </a:cubicBezTo>
                <a:cubicBezTo>
                  <a:pt x="4283" y="521"/>
                  <a:pt x="4285" y="522"/>
                  <a:pt x="4287" y="522"/>
                </a:cubicBezTo>
                <a:cubicBezTo>
                  <a:pt x="4288" y="522"/>
                  <a:pt x="4289" y="521"/>
                  <a:pt x="4290" y="520"/>
                </a:cubicBezTo>
                <a:cubicBezTo>
                  <a:pt x="4292" y="520"/>
                  <a:pt x="4293" y="520"/>
                  <a:pt x="4294" y="519"/>
                </a:cubicBezTo>
                <a:cubicBezTo>
                  <a:pt x="4296" y="517"/>
                  <a:pt x="4296" y="515"/>
                  <a:pt x="4299" y="513"/>
                </a:cubicBezTo>
                <a:cubicBezTo>
                  <a:pt x="4300" y="513"/>
                  <a:pt x="4300" y="512"/>
                  <a:pt x="4301" y="511"/>
                </a:cubicBezTo>
                <a:cubicBezTo>
                  <a:pt x="4303" y="511"/>
                  <a:pt x="4305" y="511"/>
                  <a:pt x="4307" y="511"/>
                </a:cubicBezTo>
                <a:cubicBezTo>
                  <a:pt x="4310" y="511"/>
                  <a:pt x="4312" y="511"/>
                  <a:pt x="4315" y="512"/>
                </a:cubicBezTo>
                <a:cubicBezTo>
                  <a:pt x="4316" y="512"/>
                  <a:pt x="4316" y="513"/>
                  <a:pt x="4317" y="514"/>
                </a:cubicBezTo>
                <a:cubicBezTo>
                  <a:pt x="4318" y="515"/>
                  <a:pt x="4318" y="516"/>
                  <a:pt x="4320" y="517"/>
                </a:cubicBezTo>
                <a:cubicBezTo>
                  <a:pt x="4321" y="517"/>
                  <a:pt x="4322" y="517"/>
                  <a:pt x="4322" y="517"/>
                </a:cubicBezTo>
                <a:cubicBezTo>
                  <a:pt x="4325" y="518"/>
                  <a:pt x="4326" y="518"/>
                  <a:pt x="4329" y="518"/>
                </a:cubicBezTo>
                <a:cubicBezTo>
                  <a:pt x="4333" y="518"/>
                  <a:pt x="4333" y="518"/>
                  <a:pt x="4333" y="518"/>
                </a:cubicBezTo>
                <a:cubicBezTo>
                  <a:pt x="4334" y="518"/>
                  <a:pt x="4335" y="517"/>
                  <a:pt x="4336" y="517"/>
                </a:cubicBezTo>
                <a:cubicBezTo>
                  <a:pt x="4336" y="509"/>
                  <a:pt x="4336" y="509"/>
                  <a:pt x="4336" y="509"/>
                </a:cubicBezTo>
                <a:cubicBezTo>
                  <a:pt x="4335" y="509"/>
                  <a:pt x="4334" y="508"/>
                  <a:pt x="4333" y="507"/>
                </a:cubicBezTo>
                <a:cubicBezTo>
                  <a:pt x="4333" y="507"/>
                  <a:pt x="4331" y="507"/>
                  <a:pt x="4331" y="505"/>
                </a:cubicBezTo>
                <a:cubicBezTo>
                  <a:pt x="4331" y="505"/>
                  <a:pt x="4331" y="504"/>
                  <a:pt x="4330" y="503"/>
                </a:cubicBezTo>
                <a:cubicBezTo>
                  <a:pt x="4329" y="500"/>
                  <a:pt x="4329" y="500"/>
                  <a:pt x="4329" y="500"/>
                </a:cubicBezTo>
                <a:cubicBezTo>
                  <a:pt x="4328" y="499"/>
                  <a:pt x="4327" y="499"/>
                  <a:pt x="4327" y="498"/>
                </a:cubicBezTo>
                <a:cubicBezTo>
                  <a:pt x="4326" y="497"/>
                  <a:pt x="4325" y="496"/>
                  <a:pt x="4325" y="495"/>
                </a:cubicBezTo>
                <a:cubicBezTo>
                  <a:pt x="4325" y="494"/>
                  <a:pt x="4325" y="493"/>
                  <a:pt x="4324" y="492"/>
                </a:cubicBezTo>
                <a:cubicBezTo>
                  <a:pt x="4324" y="485"/>
                  <a:pt x="4324" y="485"/>
                  <a:pt x="4324" y="485"/>
                </a:cubicBezTo>
                <a:cubicBezTo>
                  <a:pt x="4321" y="485"/>
                  <a:pt x="4318" y="486"/>
                  <a:pt x="4316" y="483"/>
                </a:cubicBezTo>
                <a:cubicBezTo>
                  <a:pt x="4316" y="482"/>
                  <a:pt x="4316" y="482"/>
                  <a:pt x="4315" y="481"/>
                </a:cubicBezTo>
                <a:cubicBezTo>
                  <a:pt x="4315" y="480"/>
                  <a:pt x="4315" y="479"/>
                  <a:pt x="4315" y="478"/>
                </a:cubicBezTo>
                <a:cubicBezTo>
                  <a:pt x="4314" y="477"/>
                  <a:pt x="4314" y="476"/>
                  <a:pt x="4313" y="475"/>
                </a:cubicBezTo>
                <a:cubicBezTo>
                  <a:pt x="4313" y="474"/>
                  <a:pt x="4311" y="475"/>
                  <a:pt x="4310" y="475"/>
                </a:cubicBezTo>
                <a:cubicBezTo>
                  <a:pt x="4297" y="475"/>
                  <a:pt x="4297" y="475"/>
                  <a:pt x="4297" y="475"/>
                </a:cubicBezTo>
                <a:cubicBezTo>
                  <a:pt x="4296" y="475"/>
                  <a:pt x="4295" y="475"/>
                  <a:pt x="4294" y="474"/>
                </a:cubicBezTo>
                <a:cubicBezTo>
                  <a:pt x="4293" y="474"/>
                  <a:pt x="4293" y="472"/>
                  <a:pt x="4293" y="472"/>
                </a:cubicBezTo>
                <a:cubicBezTo>
                  <a:pt x="4294" y="471"/>
                  <a:pt x="4294" y="470"/>
                  <a:pt x="4295" y="469"/>
                </a:cubicBezTo>
                <a:cubicBezTo>
                  <a:pt x="4296" y="468"/>
                  <a:pt x="4297" y="469"/>
                  <a:pt x="4298" y="468"/>
                </a:cubicBezTo>
                <a:cubicBezTo>
                  <a:pt x="4299" y="468"/>
                  <a:pt x="4299" y="466"/>
                  <a:pt x="4300" y="466"/>
                </a:cubicBezTo>
                <a:cubicBezTo>
                  <a:pt x="4301" y="465"/>
                  <a:pt x="4302" y="466"/>
                  <a:pt x="4303" y="466"/>
                </a:cubicBezTo>
                <a:cubicBezTo>
                  <a:pt x="4305" y="466"/>
                  <a:pt x="4305" y="466"/>
                  <a:pt x="4305" y="466"/>
                </a:cubicBezTo>
                <a:cubicBezTo>
                  <a:pt x="4308" y="466"/>
                  <a:pt x="4308" y="470"/>
                  <a:pt x="4311" y="470"/>
                </a:cubicBezTo>
                <a:cubicBezTo>
                  <a:pt x="4327" y="470"/>
                  <a:pt x="4327" y="470"/>
                  <a:pt x="4327" y="470"/>
                </a:cubicBezTo>
                <a:cubicBezTo>
                  <a:pt x="4329" y="470"/>
                  <a:pt x="4330" y="469"/>
                  <a:pt x="4332" y="469"/>
                </a:cubicBezTo>
                <a:cubicBezTo>
                  <a:pt x="4334" y="469"/>
                  <a:pt x="4336" y="470"/>
                  <a:pt x="4337" y="469"/>
                </a:cubicBezTo>
                <a:cubicBezTo>
                  <a:pt x="4340" y="468"/>
                  <a:pt x="4340" y="466"/>
                  <a:pt x="4342" y="464"/>
                </a:cubicBezTo>
                <a:cubicBezTo>
                  <a:pt x="4343" y="463"/>
                  <a:pt x="4344" y="463"/>
                  <a:pt x="4345" y="462"/>
                </a:cubicBezTo>
                <a:cubicBezTo>
                  <a:pt x="4345" y="461"/>
                  <a:pt x="4347" y="461"/>
                  <a:pt x="4347" y="460"/>
                </a:cubicBezTo>
                <a:cubicBezTo>
                  <a:pt x="4348" y="459"/>
                  <a:pt x="4347" y="458"/>
                  <a:pt x="4347" y="456"/>
                </a:cubicBezTo>
                <a:cubicBezTo>
                  <a:pt x="4347" y="455"/>
                  <a:pt x="4348" y="454"/>
                  <a:pt x="4347" y="453"/>
                </a:cubicBezTo>
                <a:cubicBezTo>
                  <a:pt x="4347" y="452"/>
                  <a:pt x="4345" y="453"/>
                  <a:pt x="4345" y="452"/>
                </a:cubicBezTo>
                <a:cubicBezTo>
                  <a:pt x="4344" y="451"/>
                  <a:pt x="4344" y="450"/>
                  <a:pt x="4344" y="449"/>
                </a:cubicBezTo>
                <a:cubicBezTo>
                  <a:pt x="4344" y="442"/>
                  <a:pt x="4344" y="442"/>
                  <a:pt x="4344" y="442"/>
                </a:cubicBezTo>
                <a:cubicBezTo>
                  <a:pt x="4346" y="441"/>
                  <a:pt x="4348" y="441"/>
                  <a:pt x="4350" y="441"/>
                </a:cubicBezTo>
                <a:cubicBezTo>
                  <a:pt x="4354" y="441"/>
                  <a:pt x="4356" y="443"/>
                  <a:pt x="4357" y="446"/>
                </a:cubicBezTo>
                <a:cubicBezTo>
                  <a:pt x="4357" y="447"/>
                  <a:pt x="4357" y="448"/>
                  <a:pt x="4357" y="449"/>
                </a:cubicBezTo>
                <a:cubicBezTo>
                  <a:pt x="4357" y="450"/>
                  <a:pt x="4358" y="450"/>
                  <a:pt x="4358" y="451"/>
                </a:cubicBezTo>
                <a:cubicBezTo>
                  <a:pt x="4359" y="454"/>
                  <a:pt x="4361" y="455"/>
                  <a:pt x="4362" y="456"/>
                </a:cubicBezTo>
                <a:cubicBezTo>
                  <a:pt x="4383" y="456"/>
                  <a:pt x="4383" y="456"/>
                  <a:pt x="4383" y="456"/>
                </a:cubicBezTo>
                <a:cubicBezTo>
                  <a:pt x="4384" y="456"/>
                  <a:pt x="4385" y="457"/>
                  <a:pt x="4386" y="457"/>
                </a:cubicBezTo>
                <a:cubicBezTo>
                  <a:pt x="4387" y="457"/>
                  <a:pt x="4389" y="458"/>
                  <a:pt x="4390" y="458"/>
                </a:cubicBezTo>
                <a:cubicBezTo>
                  <a:pt x="4390" y="459"/>
                  <a:pt x="4392" y="459"/>
                  <a:pt x="4392" y="460"/>
                </a:cubicBezTo>
                <a:cubicBezTo>
                  <a:pt x="4393" y="463"/>
                  <a:pt x="4392" y="465"/>
                  <a:pt x="4392" y="468"/>
                </a:cubicBezTo>
                <a:cubicBezTo>
                  <a:pt x="4404" y="468"/>
                  <a:pt x="4404" y="468"/>
                  <a:pt x="4404" y="468"/>
                </a:cubicBezTo>
                <a:cubicBezTo>
                  <a:pt x="4407" y="468"/>
                  <a:pt x="4408" y="470"/>
                  <a:pt x="4410" y="471"/>
                </a:cubicBezTo>
                <a:cubicBezTo>
                  <a:pt x="4411" y="472"/>
                  <a:pt x="4411" y="473"/>
                  <a:pt x="4412" y="473"/>
                </a:cubicBezTo>
                <a:cubicBezTo>
                  <a:pt x="4413" y="475"/>
                  <a:pt x="4415" y="476"/>
                  <a:pt x="4417" y="477"/>
                </a:cubicBezTo>
                <a:cubicBezTo>
                  <a:pt x="4418" y="477"/>
                  <a:pt x="4419" y="478"/>
                  <a:pt x="4420" y="478"/>
                </a:cubicBezTo>
                <a:cubicBezTo>
                  <a:pt x="4422" y="479"/>
                  <a:pt x="4423" y="480"/>
                  <a:pt x="4424" y="480"/>
                </a:cubicBezTo>
                <a:cubicBezTo>
                  <a:pt x="4426" y="480"/>
                  <a:pt x="4426" y="480"/>
                  <a:pt x="4426" y="480"/>
                </a:cubicBezTo>
                <a:cubicBezTo>
                  <a:pt x="4427" y="480"/>
                  <a:pt x="4428" y="479"/>
                  <a:pt x="4428" y="478"/>
                </a:cubicBezTo>
                <a:cubicBezTo>
                  <a:pt x="4428" y="477"/>
                  <a:pt x="4427" y="476"/>
                  <a:pt x="4427" y="475"/>
                </a:cubicBezTo>
                <a:cubicBezTo>
                  <a:pt x="4428" y="473"/>
                  <a:pt x="4427" y="472"/>
                  <a:pt x="4427" y="470"/>
                </a:cubicBezTo>
                <a:cubicBezTo>
                  <a:pt x="4427" y="469"/>
                  <a:pt x="4428" y="469"/>
                  <a:pt x="4428" y="468"/>
                </a:cubicBezTo>
                <a:cubicBezTo>
                  <a:pt x="4431" y="468"/>
                  <a:pt x="4431" y="468"/>
                  <a:pt x="4431" y="468"/>
                </a:cubicBezTo>
                <a:cubicBezTo>
                  <a:pt x="4433" y="467"/>
                  <a:pt x="4434" y="467"/>
                  <a:pt x="4435" y="467"/>
                </a:cubicBezTo>
                <a:cubicBezTo>
                  <a:pt x="4435" y="464"/>
                  <a:pt x="4436" y="462"/>
                  <a:pt x="4435" y="459"/>
                </a:cubicBezTo>
                <a:cubicBezTo>
                  <a:pt x="4435" y="458"/>
                  <a:pt x="4435" y="457"/>
                  <a:pt x="4435" y="456"/>
                </a:cubicBezTo>
                <a:cubicBezTo>
                  <a:pt x="4435" y="456"/>
                  <a:pt x="4435" y="455"/>
                  <a:pt x="4435" y="454"/>
                </a:cubicBezTo>
                <a:cubicBezTo>
                  <a:pt x="4435" y="453"/>
                  <a:pt x="4435" y="452"/>
                  <a:pt x="4435" y="451"/>
                </a:cubicBezTo>
                <a:cubicBezTo>
                  <a:pt x="4436" y="450"/>
                  <a:pt x="4437" y="451"/>
                  <a:pt x="4438" y="450"/>
                </a:cubicBezTo>
                <a:cubicBezTo>
                  <a:pt x="4440" y="451"/>
                  <a:pt x="4441" y="453"/>
                  <a:pt x="4443" y="454"/>
                </a:cubicBezTo>
                <a:cubicBezTo>
                  <a:pt x="4444" y="454"/>
                  <a:pt x="4445" y="456"/>
                  <a:pt x="4446" y="456"/>
                </a:cubicBezTo>
                <a:cubicBezTo>
                  <a:pt x="4448" y="456"/>
                  <a:pt x="4448" y="456"/>
                  <a:pt x="4448" y="456"/>
                </a:cubicBezTo>
                <a:cubicBezTo>
                  <a:pt x="4449" y="456"/>
                  <a:pt x="4450" y="456"/>
                  <a:pt x="4451" y="456"/>
                </a:cubicBezTo>
                <a:cubicBezTo>
                  <a:pt x="4452" y="456"/>
                  <a:pt x="4453" y="455"/>
                  <a:pt x="4454" y="455"/>
                </a:cubicBezTo>
                <a:cubicBezTo>
                  <a:pt x="4455" y="454"/>
                  <a:pt x="4455" y="453"/>
                  <a:pt x="4456" y="452"/>
                </a:cubicBezTo>
                <a:cubicBezTo>
                  <a:pt x="4456" y="451"/>
                  <a:pt x="4457" y="451"/>
                  <a:pt x="4458" y="450"/>
                </a:cubicBezTo>
                <a:cubicBezTo>
                  <a:pt x="4459" y="449"/>
                  <a:pt x="4459" y="448"/>
                  <a:pt x="4460" y="447"/>
                </a:cubicBezTo>
                <a:cubicBezTo>
                  <a:pt x="4460" y="447"/>
                  <a:pt x="4461" y="448"/>
                  <a:pt x="4462" y="447"/>
                </a:cubicBezTo>
                <a:cubicBezTo>
                  <a:pt x="4463" y="447"/>
                  <a:pt x="4464" y="446"/>
                  <a:pt x="4465" y="445"/>
                </a:cubicBezTo>
                <a:cubicBezTo>
                  <a:pt x="4466" y="445"/>
                  <a:pt x="4467" y="445"/>
                  <a:pt x="4467" y="444"/>
                </a:cubicBezTo>
                <a:cubicBezTo>
                  <a:pt x="4468" y="443"/>
                  <a:pt x="4468" y="442"/>
                  <a:pt x="4468" y="442"/>
                </a:cubicBezTo>
                <a:cubicBezTo>
                  <a:pt x="4468" y="439"/>
                  <a:pt x="4466" y="439"/>
                  <a:pt x="4464" y="438"/>
                </a:cubicBezTo>
                <a:cubicBezTo>
                  <a:pt x="4463" y="437"/>
                  <a:pt x="4462" y="436"/>
                  <a:pt x="4461" y="436"/>
                </a:cubicBezTo>
                <a:cubicBezTo>
                  <a:pt x="4460" y="436"/>
                  <a:pt x="4458" y="437"/>
                  <a:pt x="4456" y="436"/>
                </a:cubicBezTo>
                <a:cubicBezTo>
                  <a:pt x="4456" y="435"/>
                  <a:pt x="4456" y="434"/>
                  <a:pt x="4456" y="433"/>
                </a:cubicBezTo>
                <a:cubicBezTo>
                  <a:pt x="4455" y="432"/>
                  <a:pt x="4454" y="431"/>
                  <a:pt x="4454" y="430"/>
                </a:cubicBezTo>
                <a:cubicBezTo>
                  <a:pt x="4453" y="429"/>
                  <a:pt x="4452" y="429"/>
                  <a:pt x="4451" y="428"/>
                </a:cubicBezTo>
                <a:cubicBezTo>
                  <a:pt x="4449" y="427"/>
                  <a:pt x="4447" y="427"/>
                  <a:pt x="4445" y="427"/>
                </a:cubicBezTo>
                <a:cubicBezTo>
                  <a:pt x="4443" y="427"/>
                  <a:pt x="4443" y="427"/>
                  <a:pt x="4443" y="427"/>
                </a:cubicBezTo>
                <a:cubicBezTo>
                  <a:pt x="4441" y="427"/>
                  <a:pt x="4440" y="428"/>
                  <a:pt x="4438" y="428"/>
                </a:cubicBezTo>
                <a:cubicBezTo>
                  <a:pt x="4435" y="428"/>
                  <a:pt x="4434" y="427"/>
                  <a:pt x="4431" y="427"/>
                </a:cubicBezTo>
                <a:cubicBezTo>
                  <a:pt x="4428" y="427"/>
                  <a:pt x="4428" y="427"/>
                  <a:pt x="4428" y="427"/>
                </a:cubicBezTo>
                <a:cubicBezTo>
                  <a:pt x="4427" y="427"/>
                  <a:pt x="4426" y="427"/>
                  <a:pt x="4425" y="427"/>
                </a:cubicBezTo>
                <a:cubicBezTo>
                  <a:pt x="4424" y="427"/>
                  <a:pt x="4423" y="426"/>
                  <a:pt x="4422" y="425"/>
                </a:cubicBezTo>
                <a:cubicBezTo>
                  <a:pt x="4421" y="424"/>
                  <a:pt x="4421" y="423"/>
                  <a:pt x="4420" y="423"/>
                </a:cubicBezTo>
                <a:cubicBezTo>
                  <a:pt x="4419" y="422"/>
                  <a:pt x="4418" y="423"/>
                  <a:pt x="4417" y="423"/>
                </a:cubicBezTo>
                <a:cubicBezTo>
                  <a:pt x="4416" y="423"/>
                  <a:pt x="4415" y="422"/>
                  <a:pt x="4414" y="423"/>
                </a:cubicBezTo>
                <a:cubicBezTo>
                  <a:pt x="4413" y="423"/>
                  <a:pt x="4412" y="424"/>
                  <a:pt x="4411" y="424"/>
                </a:cubicBezTo>
                <a:cubicBezTo>
                  <a:pt x="4412" y="425"/>
                  <a:pt x="4412" y="427"/>
                  <a:pt x="4413" y="427"/>
                </a:cubicBezTo>
                <a:cubicBezTo>
                  <a:pt x="4414" y="427"/>
                  <a:pt x="4415" y="427"/>
                  <a:pt x="4416" y="427"/>
                </a:cubicBezTo>
                <a:cubicBezTo>
                  <a:pt x="4417" y="428"/>
                  <a:pt x="4418" y="428"/>
                  <a:pt x="4418" y="428"/>
                </a:cubicBezTo>
                <a:cubicBezTo>
                  <a:pt x="4419" y="429"/>
                  <a:pt x="4418" y="431"/>
                  <a:pt x="4418" y="432"/>
                </a:cubicBezTo>
                <a:cubicBezTo>
                  <a:pt x="4418" y="434"/>
                  <a:pt x="4418" y="434"/>
                  <a:pt x="4418" y="434"/>
                </a:cubicBezTo>
                <a:cubicBezTo>
                  <a:pt x="4418" y="434"/>
                  <a:pt x="4419" y="435"/>
                  <a:pt x="4418" y="436"/>
                </a:cubicBezTo>
                <a:cubicBezTo>
                  <a:pt x="4418" y="438"/>
                  <a:pt x="4416" y="438"/>
                  <a:pt x="4414" y="438"/>
                </a:cubicBezTo>
                <a:cubicBezTo>
                  <a:pt x="4411" y="438"/>
                  <a:pt x="4410" y="436"/>
                  <a:pt x="4408" y="434"/>
                </a:cubicBezTo>
                <a:cubicBezTo>
                  <a:pt x="4408" y="433"/>
                  <a:pt x="4407" y="432"/>
                  <a:pt x="4407" y="431"/>
                </a:cubicBezTo>
                <a:cubicBezTo>
                  <a:pt x="4407" y="415"/>
                  <a:pt x="4407" y="415"/>
                  <a:pt x="4407" y="415"/>
                </a:cubicBezTo>
                <a:cubicBezTo>
                  <a:pt x="4407" y="414"/>
                  <a:pt x="4406" y="413"/>
                  <a:pt x="4405" y="413"/>
                </a:cubicBezTo>
                <a:cubicBezTo>
                  <a:pt x="4404" y="412"/>
                  <a:pt x="4403" y="412"/>
                  <a:pt x="4402" y="411"/>
                </a:cubicBezTo>
                <a:cubicBezTo>
                  <a:pt x="4401" y="411"/>
                  <a:pt x="4400" y="410"/>
                  <a:pt x="4399" y="410"/>
                </a:cubicBezTo>
                <a:cubicBezTo>
                  <a:pt x="4397" y="410"/>
                  <a:pt x="4397" y="410"/>
                  <a:pt x="4397" y="410"/>
                </a:cubicBezTo>
                <a:cubicBezTo>
                  <a:pt x="4396" y="410"/>
                  <a:pt x="4395" y="409"/>
                  <a:pt x="4394" y="409"/>
                </a:cubicBezTo>
                <a:cubicBezTo>
                  <a:pt x="4392" y="409"/>
                  <a:pt x="4390" y="409"/>
                  <a:pt x="4388" y="409"/>
                </a:cubicBezTo>
                <a:cubicBezTo>
                  <a:pt x="4387" y="409"/>
                  <a:pt x="4387" y="407"/>
                  <a:pt x="4386" y="406"/>
                </a:cubicBezTo>
                <a:cubicBezTo>
                  <a:pt x="4385" y="406"/>
                  <a:pt x="4384" y="406"/>
                  <a:pt x="4383" y="406"/>
                </a:cubicBezTo>
                <a:cubicBezTo>
                  <a:pt x="4382" y="405"/>
                  <a:pt x="4381" y="405"/>
                  <a:pt x="4380" y="404"/>
                </a:cubicBezTo>
                <a:cubicBezTo>
                  <a:pt x="4378" y="404"/>
                  <a:pt x="4377" y="403"/>
                  <a:pt x="4375" y="402"/>
                </a:cubicBezTo>
                <a:cubicBezTo>
                  <a:pt x="4374" y="402"/>
                  <a:pt x="4373" y="401"/>
                  <a:pt x="4372" y="400"/>
                </a:cubicBezTo>
                <a:cubicBezTo>
                  <a:pt x="4371" y="399"/>
                  <a:pt x="4370" y="398"/>
                  <a:pt x="4369" y="397"/>
                </a:cubicBezTo>
                <a:cubicBezTo>
                  <a:pt x="4369" y="396"/>
                  <a:pt x="4369" y="395"/>
                  <a:pt x="4369" y="394"/>
                </a:cubicBezTo>
                <a:cubicBezTo>
                  <a:pt x="4368" y="394"/>
                  <a:pt x="4367" y="394"/>
                  <a:pt x="4366" y="394"/>
                </a:cubicBezTo>
                <a:cubicBezTo>
                  <a:pt x="4365" y="393"/>
                  <a:pt x="4364" y="393"/>
                  <a:pt x="4363" y="393"/>
                </a:cubicBezTo>
                <a:cubicBezTo>
                  <a:pt x="4361" y="393"/>
                  <a:pt x="4359" y="393"/>
                  <a:pt x="4357" y="393"/>
                </a:cubicBezTo>
                <a:cubicBezTo>
                  <a:pt x="4356" y="393"/>
                  <a:pt x="4355" y="392"/>
                  <a:pt x="4354" y="392"/>
                </a:cubicBezTo>
                <a:cubicBezTo>
                  <a:pt x="4352" y="392"/>
                  <a:pt x="4351" y="392"/>
                  <a:pt x="4348" y="392"/>
                </a:cubicBezTo>
                <a:cubicBezTo>
                  <a:pt x="4348" y="389"/>
                  <a:pt x="4349" y="387"/>
                  <a:pt x="4347" y="385"/>
                </a:cubicBezTo>
                <a:cubicBezTo>
                  <a:pt x="4345" y="382"/>
                  <a:pt x="4342" y="381"/>
                  <a:pt x="4339" y="379"/>
                </a:cubicBezTo>
                <a:cubicBezTo>
                  <a:pt x="4338" y="378"/>
                  <a:pt x="4338" y="377"/>
                  <a:pt x="4336" y="376"/>
                </a:cubicBezTo>
                <a:cubicBezTo>
                  <a:pt x="4334" y="376"/>
                  <a:pt x="4333" y="375"/>
                  <a:pt x="4331" y="375"/>
                </a:cubicBezTo>
                <a:cubicBezTo>
                  <a:pt x="4329" y="375"/>
                  <a:pt x="4327" y="375"/>
                  <a:pt x="4325" y="375"/>
                </a:cubicBezTo>
                <a:cubicBezTo>
                  <a:pt x="4324" y="375"/>
                  <a:pt x="4323" y="374"/>
                  <a:pt x="4322" y="374"/>
                </a:cubicBezTo>
                <a:cubicBezTo>
                  <a:pt x="4321" y="373"/>
                  <a:pt x="4320" y="373"/>
                  <a:pt x="4319" y="372"/>
                </a:cubicBezTo>
                <a:cubicBezTo>
                  <a:pt x="4318" y="372"/>
                  <a:pt x="4318" y="370"/>
                  <a:pt x="4316" y="370"/>
                </a:cubicBezTo>
                <a:cubicBezTo>
                  <a:pt x="4316" y="370"/>
                  <a:pt x="4315" y="370"/>
                  <a:pt x="4314" y="370"/>
                </a:cubicBezTo>
                <a:cubicBezTo>
                  <a:pt x="4313" y="369"/>
                  <a:pt x="4312" y="369"/>
                  <a:pt x="4311" y="368"/>
                </a:cubicBezTo>
                <a:cubicBezTo>
                  <a:pt x="4309" y="368"/>
                  <a:pt x="4309" y="368"/>
                  <a:pt x="4309" y="368"/>
                </a:cubicBezTo>
                <a:cubicBezTo>
                  <a:pt x="4306" y="368"/>
                  <a:pt x="4306" y="368"/>
                  <a:pt x="4306" y="368"/>
                </a:cubicBezTo>
                <a:cubicBezTo>
                  <a:pt x="4305" y="368"/>
                  <a:pt x="4304" y="367"/>
                  <a:pt x="4303" y="367"/>
                </a:cubicBezTo>
                <a:cubicBezTo>
                  <a:pt x="4302" y="367"/>
                  <a:pt x="4301" y="366"/>
                  <a:pt x="4300" y="366"/>
                </a:cubicBezTo>
                <a:cubicBezTo>
                  <a:pt x="4298" y="365"/>
                  <a:pt x="4296" y="364"/>
                  <a:pt x="4294" y="363"/>
                </a:cubicBezTo>
                <a:cubicBezTo>
                  <a:pt x="4293" y="363"/>
                  <a:pt x="4292" y="362"/>
                  <a:pt x="4291" y="361"/>
                </a:cubicBezTo>
                <a:cubicBezTo>
                  <a:pt x="4288" y="361"/>
                  <a:pt x="4286" y="361"/>
                  <a:pt x="4283" y="361"/>
                </a:cubicBezTo>
                <a:cubicBezTo>
                  <a:pt x="4279" y="361"/>
                  <a:pt x="4279" y="361"/>
                  <a:pt x="4279" y="361"/>
                </a:cubicBezTo>
                <a:cubicBezTo>
                  <a:pt x="4278" y="361"/>
                  <a:pt x="4278" y="362"/>
                  <a:pt x="4277" y="362"/>
                </a:cubicBezTo>
                <a:cubicBezTo>
                  <a:pt x="4275" y="363"/>
                  <a:pt x="4275" y="364"/>
                  <a:pt x="4273" y="365"/>
                </a:cubicBezTo>
                <a:cubicBezTo>
                  <a:pt x="4272" y="366"/>
                  <a:pt x="4271" y="366"/>
                  <a:pt x="4269" y="366"/>
                </a:cubicBezTo>
                <a:cubicBezTo>
                  <a:pt x="4267" y="366"/>
                  <a:pt x="4265" y="365"/>
                  <a:pt x="4262" y="364"/>
                </a:cubicBezTo>
                <a:cubicBezTo>
                  <a:pt x="4260" y="364"/>
                  <a:pt x="4260" y="364"/>
                  <a:pt x="4260" y="364"/>
                </a:cubicBezTo>
                <a:cubicBezTo>
                  <a:pt x="4258" y="364"/>
                  <a:pt x="4258" y="364"/>
                  <a:pt x="4256" y="364"/>
                </a:cubicBezTo>
                <a:cubicBezTo>
                  <a:pt x="4255" y="363"/>
                  <a:pt x="4255" y="362"/>
                  <a:pt x="4254" y="361"/>
                </a:cubicBezTo>
                <a:cubicBezTo>
                  <a:pt x="4253" y="361"/>
                  <a:pt x="4252" y="361"/>
                  <a:pt x="4251" y="361"/>
                </a:cubicBezTo>
                <a:cubicBezTo>
                  <a:pt x="4249" y="361"/>
                  <a:pt x="4247" y="360"/>
                  <a:pt x="4245" y="359"/>
                </a:cubicBezTo>
                <a:cubicBezTo>
                  <a:pt x="4243" y="358"/>
                  <a:pt x="4242" y="357"/>
                  <a:pt x="4240" y="356"/>
                </a:cubicBezTo>
                <a:cubicBezTo>
                  <a:pt x="4239" y="356"/>
                  <a:pt x="4238" y="355"/>
                  <a:pt x="4237" y="355"/>
                </a:cubicBezTo>
                <a:cubicBezTo>
                  <a:pt x="4236" y="355"/>
                  <a:pt x="4235" y="355"/>
                  <a:pt x="4234" y="355"/>
                </a:cubicBezTo>
                <a:cubicBezTo>
                  <a:pt x="4232" y="355"/>
                  <a:pt x="4231" y="355"/>
                  <a:pt x="4230" y="355"/>
                </a:cubicBezTo>
                <a:cubicBezTo>
                  <a:pt x="4229" y="355"/>
                  <a:pt x="4228" y="356"/>
                  <a:pt x="4227" y="357"/>
                </a:cubicBezTo>
                <a:cubicBezTo>
                  <a:pt x="4226" y="357"/>
                  <a:pt x="4224" y="357"/>
                  <a:pt x="4224" y="359"/>
                </a:cubicBezTo>
                <a:cubicBezTo>
                  <a:pt x="4224" y="360"/>
                  <a:pt x="4225" y="360"/>
                  <a:pt x="4225" y="361"/>
                </a:cubicBezTo>
                <a:cubicBezTo>
                  <a:pt x="4225" y="362"/>
                  <a:pt x="4224" y="363"/>
                  <a:pt x="4223" y="364"/>
                </a:cubicBezTo>
                <a:cubicBezTo>
                  <a:pt x="4223" y="365"/>
                  <a:pt x="4222" y="366"/>
                  <a:pt x="4222" y="366"/>
                </a:cubicBezTo>
                <a:cubicBezTo>
                  <a:pt x="4221" y="368"/>
                  <a:pt x="4220" y="368"/>
                  <a:pt x="4219" y="369"/>
                </a:cubicBezTo>
                <a:cubicBezTo>
                  <a:pt x="4220" y="369"/>
                  <a:pt x="4221" y="369"/>
                  <a:pt x="4222" y="370"/>
                </a:cubicBezTo>
                <a:cubicBezTo>
                  <a:pt x="4223" y="370"/>
                  <a:pt x="4223" y="371"/>
                  <a:pt x="4224" y="372"/>
                </a:cubicBezTo>
                <a:cubicBezTo>
                  <a:pt x="4225" y="372"/>
                  <a:pt x="4226" y="372"/>
                  <a:pt x="4227" y="373"/>
                </a:cubicBezTo>
                <a:cubicBezTo>
                  <a:pt x="4228" y="374"/>
                  <a:pt x="4228" y="376"/>
                  <a:pt x="4228" y="378"/>
                </a:cubicBezTo>
                <a:cubicBezTo>
                  <a:pt x="4228" y="379"/>
                  <a:pt x="4229" y="380"/>
                  <a:pt x="4228" y="381"/>
                </a:cubicBezTo>
                <a:cubicBezTo>
                  <a:pt x="4228" y="382"/>
                  <a:pt x="4227" y="382"/>
                  <a:pt x="4226" y="383"/>
                </a:cubicBezTo>
                <a:cubicBezTo>
                  <a:pt x="4225" y="384"/>
                  <a:pt x="4225" y="385"/>
                  <a:pt x="4224" y="386"/>
                </a:cubicBezTo>
                <a:cubicBezTo>
                  <a:pt x="4224" y="387"/>
                  <a:pt x="4223" y="387"/>
                  <a:pt x="4222" y="387"/>
                </a:cubicBezTo>
                <a:cubicBezTo>
                  <a:pt x="4211" y="387"/>
                  <a:pt x="4211" y="387"/>
                  <a:pt x="4211" y="387"/>
                </a:cubicBezTo>
                <a:cubicBezTo>
                  <a:pt x="4211" y="378"/>
                  <a:pt x="4211" y="378"/>
                  <a:pt x="4211" y="378"/>
                </a:cubicBezTo>
                <a:cubicBezTo>
                  <a:pt x="4197" y="378"/>
                  <a:pt x="4197" y="378"/>
                  <a:pt x="4197" y="378"/>
                </a:cubicBezTo>
                <a:cubicBezTo>
                  <a:pt x="4197" y="369"/>
                  <a:pt x="4197" y="369"/>
                  <a:pt x="4197" y="369"/>
                </a:cubicBezTo>
                <a:cubicBezTo>
                  <a:pt x="4200" y="369"/>
                  <a:pt x="4200" y="369"/>
                  <a:pt x="4200" y="369"/>
                </a:cubicBezTo>
                <a:cubicBezTo>
                  <a:pt x="4203" y="369"/>
                  <a:pt x="4205" y="369"/>
                  <a:pt x="4207" y="368"/>
                </a:cubicBezTo>
                <a:cubicBezTo>
                  <a:pt x="4210" y="368"/>
                  <a:pt x="4211" y="366"/>
                  <a:pt x="4213" y="365"/>
                </a:cubicBezTo>
                <a:cubicBezTo>
                  <a:pt x="4212" y="362"/>
                  <a:pt x="4212" y="362"/>
                  <a:pt x="4212" y="362"/>
                </a:cubicBezTo>
                <a:cubicBezTo>
                  <a:pt x="4211" y="362"/>
                  <a:pt x="4210" y="362"/>
                  <a:pt x="4209" y="362"/>
                </a:cubicBezTo>
                <a:cubicBezTo>
                  <a:pt x="4208" y="362"/>
                  <a:pt x="4208" y="361"/>
                  <a:pt x="4207" y="361"/>
                </a:cubicBezTo>
                <a:cubicBezTo>
                  <a:pt x="4189" y="361"/>
                  <a:pt x="4189" y="361"/>
                  <a:pt x="4189" y="361"/>
                </a:cubicBezTo>
                <a:cubicBezTo>
                  <a:pt x="4189" y="363"/>
                  <a:pt x="4189" y="364"/>
                  <a:pt x="4189" y="366"/>
                </a:cubicBezTo>
                <a:cubicBezTo>
                  <a:pt x="4189" y="367"/>
                  <a:pt x="4189" y="368"/>
                  <a:pt x="4189" y="369"/>
                </a:cubicBezTo>
                <a:cubicBezTo>
                  <a:pt x="4189" y="370"/>
                  <a:pt x="4188" y="371"/>
                  <a:pt x="4188" y="372"/>
                </a:cubicBezTo>
                <a:cubicBezTo>
                  <a:pt x="4187" y="372"/>
                  <a:pt x="4186" y="372"/>
                  <a:pt x="4185" y="372"/>
                </a:cubicBezTo>
                <a:cubicBezTo>
                  <a:pt x="4184" y="373"/>
                  <a:pt x="4183" y="374"/>
                  <a:pt x="4181" y="374"/>
                </a:cubicBezTo>
                <a:cubicBezTo>
                  <a:pt x="4179" y="374"/>
                  <a:pt x="4179" y="374"/>
                  <a:pt x="4179" y="374"/>
                </a:cubicBezTo>
                <a:cubicBezTo>
                  <a:pt x="4178" y="373"/>
                  <a:pt x="4178" y="372"/>
                  <a:pt x="4177" y="372"/>
                </a:cubicBezTo>
                <a:cubicBezTo>
                  <a:pt x="4175" y="371"/>
                  <a:pt x="4174" y="370"/>
                  <a:pt x="4172" y="370"/>
                </a:cubicBezTo>
                <a:cubicBezTo>
                  <a:pt x="4166" y="369"/>
                  <a:pt x="4163" y="370"/>
                  <a:pt x="4157" y="370"/>
                </a:cubicBezTo>
                <a:cubicBezTo>
                  <a:pt x="4145" y="370"/>
                  <a:pt x="4145" y="370"/>
                  <a:pt x="4145" y="370"/>
                </a:cubicBezTo>
                <a:cubicBezTo>
                  <a:pt x="4144" y="370"/>
                  <a:pt x="4143" y="370"/>
                  <a:pt x="4142" y="370"/>
                </a:cubicBezTo>
                <a:cubicBezTo>
                  <a:pt x="4139" y="370"/>
                  <a:pt x="4138" y="372"/>
                  <a:pt x="4136" y="373"/>
                </a:cubicBezTo>
                <a:cubicBezTo>
                  <a:pt x="4134" y="373"/>
                  <a:pt x="4133" y="373"/>
                  <a:pt x="4132" y="373"/>
                </a:cubicBezTo>
                <a:cubicBezTo>
                  <a:pt x="4130" y="373"/>
                  <a:pt x="4129" y="373"/>
                  <a:pt x="4128" y="373"/>
                </a:cubicBezTo>
                <a:cubicBezTo>
                  <a:pt x="4126" y="373"/>
                  <a:pt x="4126" y="372"/>
                  <a:pt x="4125" y="372"/>
                </a:cubicBezTo>
                <a:cubicBezTo>
                  <a:pt x="4123" y="371"/>
                  <a:pt x="4123" y="369"/>
                  <a:pt x="4122" y="368"/>
                </a:cubicBezTo>
                <a:cubicBezTo>
                  <a:pt x="4121" y="368"/>
                  <a:pt x="4120" y="368"/>
                  <a:pt x="4119" y="368"/>
                </a:cubicBezTo>
                <a:cubicBezTo>
                  <a:pt x="4114" y="368"/>
                  <a:pt x="4114" y="368"/>
                  <a:pt x="4114" y="368"/>
                </a:cubicBezTo>
                <a:cubicBezTo>
                  <a:pt x="4114" y="369"/>
                  <a:pt x="4113" y="370"/>
                  <a:pt x="4113" y="372"/>
                </a:cubicBezTo>
                <a:cubicBezTo>
                  <a:pt x="4113" y="373"/>
                  <a:pt x="4114" y="373"/>
                  <a:pt x="4114" y="374"/>
                </a:cubicBezTo>
                <a:cubicBezTo>
                  <a:pt x="4114" y="383"/>
                  <a:pt x="4114" y="383"/>
                  <a:pt x="4114" y="383"/>
                </a:cubicBezTo>
                <a:cubicBezTo>
                  <a:pt x="4110" y="383"/>
                  <a:pt x="4110" y="383"/>
                  <a:pt x="4110" y="383"/>
                </a:cubicBezTo>
                <a:cubicBezTo>
                  <a:pt x="4108" y="382"/>
                  <a:pt x="4108" y="382"/>
                  <a:pt x="4108" y="382"/>
                </a:cubicBezTo>
                <a:cubicBezTo>
                  <a:pt x="4108" y="377"/>
                  <a:pt x="4108" y="377"/>
                  <a:pt x="4108" y="377"/>
                </a:cubicBezTo>
                <a:cubicBezTo>
                  <a:pt x="4108" y="375"/>
                  <a:pt x="4108" y="373"/>
                  <a:pt x="4107" y="372"/>
                </a:cubicBezTo>
                <a:cubicBezTo>
                  <a:pt x="4106" y="371"/>
                  <a:pt x="4105" y="370"/>
                  <a:pt x="4104" y="370"/>
                </a:cubicBezTo>
                <a:cubicBezTo>
                  <a:pt x="4103" y="369"/>
                  <a:pt x="4102" y="369"/>
                  <a:pt x="4102" y="369"/>
                </a:cubicBezTo>
                <a:cubicBezTo>
                  <a:pt x="4101" y="369"/>
                  <a:pt x="4100" y="368"/>
                  <a:pt x="4099" y="368"/>
                </a:cubicBezTo>
                <a:cubicBezTo>
                  <a:pt x="4098" y="367"/>
                  <a:pt x="4097" y="367"/>
                  <a:pt x="4096" y="366"/>
                </a:cubicBezTo>
                <a:cubicBezTo>
                  <a:pt x="4095" y="366"/>
                  <a:pt x="4095" y="365"/>
                  <a:pt x="4094" y="364"/>
                </a:cubicBezTo>
                <a:cubicBezTo>
                  <a:pt x="4093" y="362"/>
                  <a:pt x="4092" y="361"/>
                  <a:pt x="4092" y="359"/>
                </a:cubicBezTo>
                <a:cubicBezTo>
                  <a:pt x="4092" y="357"/>
                  <a:pt x="4094" y="355"/>
                  <a:pt x="4094" y="353"/>
                </a:cubicBezTo>
                <a:cubicBezTo>
                  <a:pt x="4094" y="352"/>
                  <a:pt x="4095" y="351"/>
                  <a:pt x="4095" y="350"/>
                </a:cubicBezTo>
                <a:cubicBezTo>
                  <a:pt x="4095" y="349"/>
                  <a:pt x="4094" y="348"/>
                  <a:pt x="4093" y="347"/>
                </a:cubicBezTo>
                <a:cubicBezTo>
                  <a:pt x="4093" y="346"/>
                  <a:pt x="4092" y="346"/>
                  <a:pt x="4091" y="345"/>
                </a:cubicBezTo>
                <a:cubicBezTo>
                  <a:pt x="4091" y="344"/>
                  <a:pt x="4091" y="343"/>
                  <a:pt x="4090" y="342"/>
                </a:cubicBezTo>
                <a:cubicBezTo>
                  <a:pt x="4089" y="342"/>
                  <a:pt x="4088" y="342"/>
                  <a:pt x="4087" y="342"/>
                </a:cubicBezTo>
                <a:cubicBezTo>
                  <a:pt x="4086" y="341"/>
                  <a:pt x="4086" y="340"/>
                  <a:pt x="4085" y="340"/>
                </a:cubicBezTo>
                <a:cubicBezTo>
                  <a:pt x="4084" y="339"/>
                  <a:pt x="4085" y="337"/>
                  <a:pt x="4084" y="337"/>
                </a:cubicBezTo>
                <a:cubicBezTo>
                  <a:pt x="4083" y="337"/>
                  <a:pt x="4082" y="337"/>
                  <a:pt x="4081" y="336"/>
                </a:cubicBezTo>
                <a:cubicBezTo>
                  <a:pt x="4081" y="336"/>
                  <a:pt x="4080" y="337"/>
                  <a:pt x="4079" y="336"/>
                </a:cubicBezTo>
                <a:cubicBezTo>
                  <a:pt x="4078" y="336"/>
                  <a:pt x="4077" y="335"/>
                  <a:pt x="4076" y="335"/>
                </a:cubicBezTo>
                <a:cubicBezTo>
                  <a:pt x="4075" y="335"/>
                  <a:pt x="4074" y="335"/>
                  <a:pt x="4073" y="334"/>
                </a:cubicBezTo>
                <a:cubicBezTo>
                  <a:pt x="4072" y="334"/>
                  <a:pt x="4071" y="334"/>
                  <a:pt x="4070" y="334"/>
                </a:cubicBezTo>
                <a:cubicBezTo>
                  <a:pt x="4068" y="334"/>
                  <a:pt x="4067" y="334"/>
                  <a:pt x="4065" y="334"/>
                </a:cubicBezTo>
                <a:cubicBezTo>
                  <a:pt x="4063" y="334"/>
                  <a:pt x="4062" y="333"/>
                  <a:pt x="4059" y="333"/>
                </a:cubicBezTo>
                <a:cubicBezTo>
                  <a:pt x="4058" y="333"/>
                  <a:pt x="4057" y="333"/>
                  <a:pt x="4057" y="333"/>
                </a:cubicBezTo>
                <a:cubicBezTo>
                  <a:pt x="4056" y="333"/>
                  <a:pt x="4055" y="334"/>
                  <a:pt x="4054" y="334"/>
                </a:cubicBezTo>
                <a:cubicBezTo>
                  <a:pt x="4053" y="335"/>
                  <a:pt x="4052" y="335"/>
                  <a:pt x="4051" y="336"/>
                </a:cubicBezTo>
                <a:cubicBezTo>
                  <a:pt x="4050" y="336"/>
                  <a:pt x="4051" y="338"/>
                  <a:pt x="4049" y="338"/>
                </a:cubicBezTo>
                <a:cubicBezTo>
                  <a:pt x="4048" y="339"/>
                  <a:pt x="4047" y="339"/>
                  <a:pt x="4046" y="339"/>
                </a:cubicBezTo>
                <a:cubicBezTo>
                  <a:pt x="4045" y="339"/>
                  <a:pt x="4045" y="340"/>
                  <a:pt x="4043" y="340"/>
                </a:cubicBezTo>
                <a:cubicBezTo>
                  <a:pt x="4038" y="340"/>
                  <a:pt x="4038" y="340"/>
                  <a:pt x="4038" y="340"/>
                </a:cubicBezTo>
                <a:cubicBezTo>
                  <a:pt x="4037" y="340"/>
                  <a:pt x="4035" y="340"/>
                  <a:pt x="4034" y="340"/>
                </a:cubicBezTo>
                <a:cubicBezTo>
                  <a:pt x="4031" y="340"/>
                  <a:pt x="4029" y="340"/>
                  <a:pt x="4026" y="340"/>
                </a:cubicBezTo>
                <a:cubicBezTo>
                  <a:pt x="4023" y="340"/>
                  <a:pt x="4022" y="340"/>
                  <a:pt x="4019" y="341"/>
                </a:cubicBezTo>
                <a:cubicBezTo>
                  <a:pt x="4018" y="341"/>
                  <a:pt x="4018" y="343"/>
                  <a:pt x="4017" y="343"/>
                </a:cubicBezTo>
                <a:cubicBezTo>
                  <a:pt x="4014" y="343"/>
                  <a:pt x="4014" y="343"/>
                  <a:pt x="4014" y="343"/>
                </a:cubicBezTo>
                <a:cubicBezTo>
                  <a:pt x="4013" y="343"/>
                  <a:pt x="4012" y="343"/>
                  <a:pt x="4012" y="343"/>
                </a:cubicBezTo>
                <a:cubicBezTo>
                  <a:pt x="4011" y="343"/>
                  <a:pt x="4010" y="342"/>
                  <a:pt x="4009" y="342"/>
                </a:cubicBezTo>
                <a:cubicBezTo>
                  <a:pt x="4008" y="341"/>
                  <a:pt x="4007" y="341"/>
                  <a:pt x="4006" y="341"/>
                </a:cubicBezTo>
                <a:cubicBezTo>
                  <a:pt x="4005" y="340"/>
                  <a:pt x="4005" y="339"/>
                  <a:pt x="4004" y="338"/>
                </a:cubicBezTo>
                <a:cubicBezTo>
                  <a:pt x="4003" y="338"/>
                  <a:pt x="4002" y="337"/>
                  <a:pt x="4000" y="336"/>
                </a:cubicBezTo>
                <a:cubicBezTo>
                  <a:pt x="4000" y="336"/>
                  <a:pt x="3999" y="336"/>
                  <a:pt x="3998" y="336"/>
                </a:cubicBezTo>
                <a:cubicBezTo>
                  <a:pt x="3992" y="336"/>
                  <a:pt x="3992" y="336"/>
                  <a:pt x="3992" y="336"/>
                </a:cubicBezTo>
                <a:cubicBezTo>
                  <a:pt x="3991" y="336"/>
                  <a:pt x="3990" y="335"/>
                  <a:pt x="3989" y="335"/>
                </a:cubicBezTo>
                <a:cubicBezTo>
                  <a:pt x="3987" y="335"/>
                  <a:pt x="3986" y="335"/>
                  <a:pt x="3985" y="334"/>
                </a:cubicBezTo>
                <a:cubicBezTo>
                  <a:pt x="3983" y="334"/>
                  <a:pt x="3982" y="334"/>
                  <a:pt x="3981" y="334"/>
                </a:cubicBezTo>
                <a:cubicBezTo>
                  <a:pt x="3980" y="333"/>
                  <a:pt x="3979" y="332"/>
                  <a:pt x="3978" y="332"/>
                </a:cubicBezTo>
                <a:cubicBezTo>
                  <a:pt x="3980" y="329"/>
                  <a:pt x="3980" y="329"/>
                  <a:pt x="3980" y="329"/>
                </a:cubicBezTo>
                <a:cubicBezTo>
                  <a:pt x="3978" y="328"/>
                  <a:pt x="3977" y="328"/>
                  <a:pt x="3975" y="327"/>
                </a:cubicBezTo>
                <a:cubicBezTo>
                  <a:pt x="3974" y="326"/>
                  <a:pt x="3973" y="325"/>
                  <a:pt x="3972" y="325"/>
                </a:cubicBezTo>
                <a:cubicBezTo>
                  <a:pt x="3972" y="324"/>
                  <a:pt x="3972" y="322"/>
                  <a:pt x="3971" y="322"/>
                </a:cubicBezTo>
                <a:cubicBezTo>
                  <a:pt x="3969" y="321"/>
                  <a:pt x="3968" y="321"/>
                  <a:pt x="3966" y="321"/>
                </a:cubicBezTo>
                <a:cubicBezTo>
                  <a:pt x="3960" y="321"/>
                  <a:pt x="3960" y="321"/>
                  <a:pt x="3960" y="321"/>
                </a:cubicBezTo>
                <a:cubicBezTo>
                  <a:pt x="3959" y="319"/>
                  <a:pt x="3959" y="319"/>
                  <a:pt x="3959" y="319"/>
                </a:cubicBezTo>
                <a:cubicBezTo>
                  <a:pt x="3960" y="318"/>
                  <a:pt x="3960" y="317"/>
                  <a:pt x="3961" y="316"/>
                </a:cubicBezTo>
                <a:cubicBezTo>
                  <a:pt x="3963" y="315"/>
                  <a:pt x="3965" y="314"/>
                  <a:pt x="3967" y="314"/>
                </a:cubicBezTo>
                <a:cubicBezTo>
                  <a:pt x="3965" y="311"/>
                  <a:pt x="3965" y="311"/>
                  <a:pt x="3965" y="311"/>
                </a:cubicBezTo>
                <a:cubicBezTo>
                  <a:pt x="3964" y="311"/>
                  <a:pt x="3963" y="311"/>
                  <a:pt x="3963" y="311"/>
                </a:cubicBezTo>
                <a:cubicBezTo>
                  <a:pt x="3961" y="311"/>
                  <a:pt x="3961" y="309"/>
                  <a:pt x="3959" y="309"/>
                </a:cubicBezTo>
                <a:cubicBezTo>
                  <a:pt x="3927" y="309"/>
                  <a:pt x="3927" y="309"/>
                  <a:pt x="3927" y="309"/>
                </a:cubicBezTo>
                <a:cubicBezTo>
                  <a:pt x="3927" y="311"/>
                  <a:pt x="3927" y="312"/>
                  <a:pt x="3926" y="314"/>
                </a:cubicBezTo>
                <a:cubicBezTo>
                  <a:pt x="3926" y="315"/>
                  <a:pt x="3925" y="316"/>
                  <a:pt x="3924" y="317"/>
                </a:cubicBezTo>
                <a:cubicBezTo>
                  <a:pt x="3923" y="319"/>
                  <a:pt x="3922" y="321"/>
                  <a:pt x="3920" y="321"/>
                </a:cubicBezTo>
                <a:cubicBezTo>
                  <a:pt x="3919" y="322"/>
                  <a:pt x="3918" y="321"/>
                  <a:pt x="3917" y="321"/>
                </a:cubicBezTo>
                <a:cubicBezTo>
                  <a:pt x="3914" y="321"/>
                  <a:pt x="3914" y="321"/>
                  <a:pt x="3914" y="321"/>
                </a:cubicBezTo>
                <a:cubicBezTo>
                  <a:pt x="3913" y="321"/>
                  <a:pt x="3913" y="320"/>
                  <a:pt x="3912" y="319"/>
                </a:cubicBezTo>
                <a:cubicBezTo>
                  <a:pt x="3912" y="318"/>
                  <a:pt x="3913" y="318"/>
                  <a:pt x="3913" y="317"/>
                </a:cubicBezTo>
                <a:cubicBezTo>
                  <a:pt x="3913" y="316"/>
                  <a:pt x="3914" y="315"/>
                  <a:pt x="3914" y="314"/>
                </a:cubicBezTo>
                <a:cubicBezTo>
                  <a:pt x="3914" y="313"/>
                  <a:pt x="3914" y="312"/>
                  <a:pt x="3914" y="311"/>
                </a:cubicBezTo>
                <a:cubicBezTo>
                  <a:pt x="3915" y="310"/>
                  <a:pt x="3916" y="309"/>
                  <a:pt x="3916" y="308"/>
                </a:cubicBezTo>
                <a:cubicBezTo>
                  <a:pt x="3917" y="308"/>
                  <a:pt x="3918" y="308"/>
                  <a:pt x="3919" y="308"/>
                </a:cubicBezTo>
                <a:cubicBezTo>
                  <a:pt x="3920" y="307"/>
                  <a:pt x="3919" y="306"/>
                  <a:pt x="3919" y="305"/>
                </a:cubicBezTo>
                <a:cubicBezTo>
                  <a:pt x="3917" y="305"/>
                  <a:pt x="3916" y="305"/>
                  <a:pt x="3914" y="305"/>
                </a:cubicBezTo>
                <a:cubicBezTo>
                  <a:pt x="3912" y="305"/>
                  <a:pt x="3912" y="304"/>
                  <a:pt x="3910" y="304"/>
                </a:cubicBezTo>
                <a:cubicBezTo>
                  <a:pt x="3909" y="303"/>
                  <a:pt x="3909" y="302"/>
                  <a:pt x="3908" y="302"/>
                </a:cubicBezTo>
                <a:cubicBezTo>
                  <a:pt x="3907" y="302"/>
                  <a:pt x="3906" y="302"/>
                  <a:pt x="3905" y="302"/>
                </a:cubicBezTo>
                <a:cubicBezTo>
                  <a:pt x="3902" y="301"/>
                  <a:pt x="3901" y="299"/>
                  <a:pt x="3899" y="299"/>
                </a:cubicBezTo>
                <a:cubicBezTo>
                  <a:pt x="3898" y="299"/>
                  <a:pt x="3898" y="299"/>
                  <a:pt x="3897" y="299"/>
                </a:cubicBezTo>
                <a:cubicBezTo>
                  <a:pt x="3895" y="299"/>
                  <a:pt x="3895" y="300"/>
                  <a:pt x="3893" y="300"/>
                </a:cubicBezTo>
                <a:cubicBezTo>
                  <a:pt x="3891" y="300"/>
                  <a:pt x="3890" y="300"/>
                  <a:pt x="3888" y="300"/>
                </a:cubicBezTo>
                <a:cubicBezTo>
                  <a:pt x="3886" y="300"/>
                  <a:pt x="3884" y="300"/>
                  <a:pt x="3882" y="299"/>
                </a:cubicBezTo>
                <a:cubicBezTo>
                  <a:pt x="3881" y="299"/>
                  <a:pt x="3880" y="298"/>
                  <a:pt x="3878" y="297"/>
                </a:cubicBezTo>
                <a:cubicBezTo>
                  <a:pt x="3877" y="297"/>
                  <a:pt x="3876" y="298"/>
                  <a:pt x="3875" y="297"/>
                </a:cubicBezTo>
                <a:cubicBezTo>
                  <a:pt x="3873" y="297"/>
                  <a:pt x="3872" y="295"/>
                  <a:pt x="3870" y="295"/>
                </a:cubicBezTo>
                <a:cubicBezTo>
                  <a:pt x="3867" y="295"/>
                  <a:pt x="3865" y="296"/>
                  <a:pt x="3861" y="295"/>
                </a:cubicBezTo>
                <a:cubicBezTo>
                  <a:pt x="3859" y="295"/>
                  <a:pt x="3858" y="294"/>
                  <a:pt x="3856" y="294"/>
                </a:cubicBezTo>
                <a:cubicBezTo>
                  <a:pt x="3855" y="294"/>
                  <a:pt x="3855" y="293"/>
                  <a:pt x="3854" y="293"/>
                </a:cubicBezTo>
                <a:cubicBezTo>
                  <a:pt x="3852" y="293"/>
                  <a:pt x="3852" y="294"/>
                  <a:pt x="3851" y="295"/>
                </a:cubicBezTo>
                <a:cubicBezTo>
                  <a:pt x="3850" y="296"/>
                  <a:pt x="3851" y="297"/>
                  <a:pt x="3851" y="298"/>
                </a:cubicBezTo>
                <a:cubicBezTo>
                  <a:pt x="3850" y="300"/>
                  <a:pt x="3850" y="301"/>
                  <a:pt x="3850" y="304"/>
                </a:cubicBezTo>
                <a:cubicBezTo>
                  <a:pt x="3836" y="304"/>
                  <a:pt x="3836" y="304"/>
                  <a:pt x="3836" y="304"/>
                </a:cubicBezTo>
                <a:cubicBezTo>
                  <a:pt x="3834" y="304"/>
                  <a:pt x="3832" y="305"/>
                  <a:pt x="3830" y="305"/>
                </a:cubicBezTo>
                <a:cubicBezTo>
                  <a:pt x="3830" y="306"/>
                  <a:pt x="3830" y="307"/>
                  <a:pt x="3830" y="308"/>
                </a:cubicBezTo>
                <a:cubicBezTo>
                  <a:pt x="3830" y="309"/>
                  <a:pt x="3831" y="310"/>
                  <a:pt x="3831" y="311"/>
                </a:cubicBezTo>
                <a:cubicBezTo>
                  <a:pt x="3832" y="312"/>
                  <a:pt x="3832" y="313"/>
                  <a:pt x="3833" y="314"/>
                </a:cubicBezTo>
                <a:cubicBezTo>
                  <a:pt x="3834" y="314"/>
                  <a:pt x="3835" y="314"/>
                  <a:pt x="3836" y="315"/>
                </a:cubicBezTo>
                <a:cubicBezTo>
                  <a:pt x="3837" y="315"/>
                  <a:pt x="3838" y="315"/>
                  <a:pt x="3839" y="315"/>
                </a:cubicBezTo>
                <a:cubicBezTo>
                  <a:pt x="3839" y="316"/>
                  <a:pt x="3839" y="317"/>
                  <a:pt x="3840" y="318"/>
                </a:cubicBezTo>
                <a:cubicBezTo>
                  <a:pt x="3841" y="319"/>
                  <a:pt x="3842" y="319"/>
                  <a:pt x="3842" y="320"/>
                </a:cubicBezTo>
                <a:cubicBezTo>
                  <a:pt x="3843" y="321"/>
                  <a:pt x="3843" y="322"/>
                  <a:pt x="3843" y="323"/>
                </a:cubicBezTo>
                <a:cubicBezTo>
                  <a:pt x="3843" y="324"/>
                  <a:pt x="3844" y="324"/>
                  <a:pt x="3844" y="325"/>
                </a:cubicBezTo>
                <a:cubicBezTo>
                  <a:pt x="3844" y="326"/>
                  <a:pt x="3843" y="327"/>
                  <a:pt x="3843" y="328"/>
                </a:cubicBezTo>
                <a:cubicBezTo>
                  <a:pt x="3841" y="328"/>
                  <a:pt x="3841" y="328"/>
                  <a:pt x="3841" y="328"/>
                </a:cubicBezTo>
                <a:cubicBezTo>
                  <a:pt x="3839" y="328"/>
                  <a:pt x="3837" y="327"/>
                  <a:pt x="3835" y="327"/>
                </a:cubicBezTo>
                <a:cubicBezTo>
                  <a:pt x="3834" y="326"/>
                  <a:pt x="3834" y="326"/>
                  <a:pt x="3833" y="326"/>
                </a:cubicBezTo>
                <a:cubicBezTo>
                  <a:pt x="3832" y="326"/>
                  <a:pt x="3831" y="326"/>
                  <a:pt x="3829" y="326"/>
                </a:cubicBezTo>
                <a:cubicBezTo>
                  <a:pt x="3829" y="326"/>
                  <a:pt x="3828" y="325"/>
                  <a:pt x="3827" y="325"/>
                </a:cubicBezTo>
                <a:cubicBezTo>
                  <a:pt x="3826" y="325"/>
                  <a:pt x="3825" y="324"/>
                  <a:pt x="3824" y="323"/>
                </a:cubicBezTo>
                <a:cubicBezTo>
                  <a:pt x="3823" y="323"/>
                  <a:pt x="3823" y="323"/>
                  <a:pt x="3821" y="323"/>
                </a:cubicBezTo>
                <a:cubicBezTo>
                  <a:pt x="3820" y="323"/>
                  <a:pt x="3820" y="323"/>
                  <a:pt x="3819" y="323"/>
                </a:cubicBezTo>
                <a:cubicBezTo>
                  <a:pt x="3816" y="323"/>
                  <a:pt x="3815" y="323"/>
                  <a:pt x="3812" y="323"/>
                </a:cubicBezTo>
                <a:cubicBezTo>
                  <a:pt x="3812" y="327"/>
                  <a:pt x="3812" y="327"/>
                  <a:pt x="3812" y="327"/>
                </a:cubicBezTo>
                <a:cubicBezTo>
                  <a:pt x="3815" y="328"/>
                  <a:pt x="3815" y="328"/>
                  <a:pt x="3815" y="328"/>
                </a:cubicBezTo>
                <a:cubicBezTo>
                  <a:pt x="3816" y="328"/>
                  <a:pt x="3817" y="329"/>
                  <a:pt x="3818" y="329"/>
                </a:cubicBezTo>
                <a:cubicBezTo>
                  <a:pt x="3819" y="330"/>
                  <a:pt x="3820" y="331"/>
                  <a:pt x="3820" y="332"/>
                </a:cubicBezTo>
                <a:cubicBezTo>
                  <a:pt x="3820" y="334"/>
                  <a:pt x="3820" y="335"/>
                  <a:pt x="3819" y="337"/>
                </a:cubicBezTo>
                <a:cubicBezTo>
                  <a:pt x="3817" y="337"/>
                  <a:pt x="3815" y="336"/>
                  <a:pt x="3813" y="334"/>
                </a:cubicBezTo>
                <a:cubicBezTo>
                  <a:pt x="3812" y="334"/>
                  <a:pt x="3811" y="333"/>
                  <a:pt x="3810" y="332"/>
                </a:cubicBezTo>
                <a:cubicBezTo>
                  <a:pt x="3810" y="332"/>
                  <a:pt x="3809" y="331"/>
                  <a:pt x="3808" y="330"/>
                </a:cubicBezTo>
                <a:cubicBezTo>
                  <a:pt x="3807" y="329"/>
                  <a:pt x="3806" y="329"/>
                  <a:pt x="3805" y="329"/>
                </a:cubicBezTo>
                <a:cubicBezTo>
                  <a:pt x="3805" y="328"/>
                  <a:pt x="3804" y="327"/>
                  <a:pt x="3803" y="326"/>
                </a:cubicBezTo>
                <a:cubicBezTo>
                  <a:pt x="3803" y="325"/>
                  <a:pt x="3804" y="324"/>
                  <a:pt x="3803" y="323"/>
                </a:cubicBezTo>
                <a:cubicBezTo>
                  <a:pt x="3803" y="323"/>
                  <a:pt x="3802" y="323"/>
                  <a:pt x="3801" y="323"/>
                </a:cubicBezTo>
                <a:cubicBezTo>
                  <a:pt x="3799" y="322"/>
                  <a:pt x="3797" y="323"/>
                  <a:pt x="3795" y="323"/>
                </a:cubicBezTo>
                <a:cubicBezTo>
                  <a:pt x="3794" y="323"/>
                  <a:pt x="3793" y="322"/>
                  <a:pt x="3792" y="323"/>
                </a:cubicBezTo>
                <a:cubicBezTo>
                  <a:pt x="3791" y="323"/>
                  <a:pt x="3790" y="322"/>
                  <a:pt x="3790" y="323"/>
                </a:cubicBezTo>
                <a:cubicBezTo>
                  <a:pt x="3789" y="323"/>
                  <a:pt x="3790" y="325"/>
                  <a:pt x="3790" y="325"/>
                </a:cubicBezTo>
                <a:cubicBezTo>
                  <a:pt x="3789" y="326"/>
                  <a:pt x="3788" y="326"/>
                  <a:pt x="3787" y="327"/>
                </a:cubicBezTo>
                <a:cubicBezTo>
                  <a:pt x="3785" y="330"/>
                  <a:pt x="3782" y="330"/>
                  <a:pt x="3779" y="330"/>
                </a:cubicBezTo>
                <a:cubicBezTo>
                  <a:pt x="3776" y="330"/>
                  <a:pt x="3774" y="328"/>
                  <a:pt x="3772" y="327"/>
                </a:cubicBezTo>
                <a:cubicBezTo>
                  <a:pt x="3770" y="327"/>
                  <a:pt x="3768" y="326"/>
                  <a:pt x="3765" y="326"/>
                </a:cubicBezTo>
                <a:cubicBezTo>
                  <a:pt x="3765" y="326"/>
                  <a:pt x="3764" y="326"/>
                  <a:pt x="3763" y="326"/>
                </a:cubicBezTo>
                <a:cubicBezTo>
                  <a:pt x="3762" y="326"/>
                  <a:pt x="3762" y="324"/>
                  <a:pt x="3761" y="323"/>
                </a:cubicBezTo>
                <a:cubicBezTo>
                  <a:pt x="3760" y="323"/>
                  <a:pt x="3759" y="323"/>
                  <a:pt x="3758" y="323"/>
                </a:cubicBezTo>
                <a:cubicBezTo>
                  <a:pt x="3757" y="323"/>
                  <a:pt x="3756" y="323"/>
                  <a:pt x="3756" y="323"/>
                </a:cubicBezTo>
                <a:cubicBezTo>
                  <a:pt x="3754" y="324"/>
                  <a:pt x="3755" y="326"/>
                  <a:pt x="3754" y="326"/>
                </a:cubicBezTo>
                <a:cubicBezTo>
                  <a:pt x="3751" y="326"/>
                  <a:pt x="3749" y="323"/>
                  <a:pt x="3746" y="323"/>
                </a:cubicBezTo>
                <a:cubicBezTo>
                  <a:pt x="3745" y="323"/>
                  <a:pt x="3743" y="324"/>
                  <a:pt x="3743" y="325"/>
                </a:cubicBezTo>
                <a:cubicBezTo>
                  <a:pt x="3742" y="327"/>
                  <a:pt x="3743" y="329"/>
                  <a:pt x="3743" y="331"/>
                </a:cubicBezTo>
                <a:cubicBezTo>
                  <a:pt x="3743" y="334"/>
                  <a:pt x="3743" y="336"/>
                  <a:pt x="3743" y="339"/>
                </a:cubicBezTo>
                <a:cubicBezTo>
                  <a:pt x="3743" y="341"/>
                  <a:pt x="3743" y="342"/>
                  <a:pt x="3743" y="344"/>
                </a:cubicBezTo>
                <a:cubicBezTo>
                  <a:pt x="3729" y="344"/>
                  <a:pt x="3729" y="344"/>
                  <a:pt x="3729" y="344"/>
                </a:cubicBezTo>
                <a:cubicBezTo>
                  <a:pt x="3729" y="341"/>
                  <a:pt x="3730" y="339"/>
                  <a:pt x="3728" y="336"/>
                </a:cubicBezTo>
                <a:cubicBezTo>
                  <a:pt x="3727" y="335"/>
                  <a:pt x="3726" y="335"/>
                  <a:pt x="3725" y="334"/>
                </a:cubicBezTo>
                <a:cubicBezTo>
                  <a:pt x="3724" y="333"/>
                  <a:pt x="3723" y="332"/>
                  <a:pt x="3722" y="332"/>
                </a:cubicBezTo>
                <a:cubicBezTo>
                  <a:pt x="3721" y="331"/>
                  <a:pt x="3720" y="331"/>
                  <a:pt x="3719" y="331"/>
                </a:cubicBezTo>
                <a:cubicBezTo>
                  <a:pt x="3718" y="331"/>
                  <a:pt x="3717" y="330"/>
                  <a:pt x="3716" y="329"/>
                </a:cubicBezTo>
                <a:cubicBezTo>
                  <a:pt x="3715" y="329"/>
                  <a:pt x="3714" y="328"/>
                  <a:pt x="3713" y="327"/>
                </a:cubicBezTo>
                <a:cubicBezTo>
                  <a:pt x="3712" y="326"/>
                  <a:pt x="3712" y="325"/>
                  <a:pt x="3711" y="325"/>
                </a:cubicBezTo>
                <a:cubicBezTo>
                  <a:pt x="3708" y="323"/>
                  <a:pt x="3706" y="322"/>
                  <a:pt x="3706" y="319"/>
                </a:cubicBezTo>
                <a:cubicBezTo>
                  <a:pt x="3706" y="317"/>
                  <a:pt x="3706" y="317"/>
                  <a:pt x="3706" y="317"/>
                </a:cubicBezTo>
                <a:cubicBezTo>
                  <a:pt x="3706" y="316"/>
                  <a:pt x="3706" y="316"/>
                  <a:pt x="3707" y="315"/>
                </a:cubicBezTo>
                <a:cubicBezTo>
                  <a:pt x="3707" y="314"/>
                  <a:pt x="3709" y="315"/>
                  <a:pt x="3709" y="314"/>
                </a:cubicBezTo>
                <a:cubicBezTo>
                  <a:pt x="3709" y="312"/>
                  <a:pt x="3708" y="312"/>
                  <a:pt x="3708" y="310"/>
                </a:cubicBezTo>
                <a:cubicBezTo>
                  <a:pt x="3708" y="308"/>
                  <a:pt x="3708" y="307"/>
                  <a:pt x="3708" y="305"/>
                </a:cubicBezTo>
                <a:cubicBezTo>
                  <a:pt x="3708" y="303"/>
                  <a:pt x="3708" y="301"/>
                  <a:pt x="3708" y="299"/>
                </a:cubicBezTo>
                <a:cubicBezTo>
                  <a:pt x="3708" y="297"/>
                  <a:pt x="3707" y="296"/>
                  <a:pt x="3707" y="293"/>
                </a:cubicBezTo>
                <a:cubicBezTo>
                  <a:pt x="3707" y="291"/>
                  <a:pt x="3708" y="290"/>
                  <a:pt x="3707" y="288"/>
                </a:cubicBezTo>
                <a:cubicBezTo>
                  <a:pt x="3707" y="287"/>
                  <a:pt x="3707" y="286"/>
                  <a:pt x="3706" y="285"/>
                </a:cubicBezTo>
                <a:cubicBezTo>
                  <a:pt x="3706" y="284"/>
                  <a:pt x="3704" y="284"/>
                  <a:pt x="3703" y="283"/>
                </a:cubicBezTo>
                <a:cubicBezTo>
                  <a:pt x="3702" y="283"/>
                  <a:pt x="3701" y="282"/>
                  <a:pt x="3700" y="281"/>
                </a:cubicBezTo>
                <a:cubicBezTo>
                  <a:pt x="3699" y="280"/>
                  <a:pt x="3698" y="280"/>
                  <a:pt x="3697" y="280"/>
                </a:cubicBezTo>
                <a:cubicBezTo>
                  <a:pt x="3695" y="279"/>
                  <a:pt x="3694" y="279"/>
                  <a:pt x="3692" y="279"/>
                </a:cubicBezTo>
                <a:cubicBezTo>
                  <a:pt x="3691" y="279"/>
                  <a:pt x="3689" y="279"/>
                  <a:pt x="3688" y="280"/>
                </a:cubicBezTo>
                <a:cubicBezTo>
                  <a:pt x="3687" y="281"/>
                  <a:pt x="3687" y="282"/>
                  <a:pt x="3686" y="283"/>
                </a:cubicBezTo>
                <a:cubicBezTo>
                  <a:pt x="3686" y="283"/>
                  <a:pt x="3686" y="285"/>
                  <a:pt x="3686" y="285"/>
                </a:cubicBezTo>
                <a:cubicBezTo>
                  <a:pt x="3685" y="287"/>
                  <a:pt x="3683" y="286"/>
                  <a:pt x="3682" y="286"/>
                </a:cubicBezTo>
                <a:cubicBezTo>
                  <a:pt x="3678" y="286"/>
                  <a:pt x="3676" y="286"/>
                  <a:pt x="3674" y="283"/>
                </a:cubicBezTo>
                <a:cubicBezTo>
                  <a:pt x="3674" y="283"/>
                  <a:pt x="3674" y="281"/>
                  <a:pt x="3673" y="280"/>
                </a:cubicBezTo>
                <a:cubicBezTo>
                  <a:pt x="3673" y="279"/>
                  <a:pt x="3672" y="278"/>
                  <a:pt x="3671" y="278"/>
                </a:cubicBezTo>
                <a:cubicBezTo>
                  <a:pt x="3670" y="277"/>
                  <a:pt x="3670" y="275"/>
                  <a:pt x="3669" y="275"/>
                </a:cubicBezTo>
                <a:cubicBezTo>
                  <a:pt x="3668" y="275"/>
                  <a:pt x="3667" y="275"/>
                  <a:pt x="3666" y="275"/>
                </a:cubicBezTo>
                <a:cubicBezTo>
                  <a:pt x="3664" y="275"/>
                  <a:pt x="3662" y="275"/>
                  <a:pt x="3660" y="274"/>
                </a:cubicBezTo>
                <a:cubicBezTo>
                  <a:pt x="3659" y="274"/>
                  <a:pt x="3659" y="272"/>
                  <a:pt x="3658" y="272"/>
                </a:cubicBezTo>
                <a:cubicBezTo>
                  <a:pt x="3656" y="270"/>
                  <a:pt x="3654" y="269"/>
                  <a:pt x="3651" y="269"/>
                </a:cubicBezTo>
                <a:cubicBezTo>
                  <a:pt x="3649" y="269"/>
                  <a:pt x="3648" y="270"/>
                  <a:pt x="3647" y="270"/>
                </a:cubicBezTo>
                <a:cubicBezTo>
                  <a:pt x="3645" y="271"/>
                  <a:pt x="3644" y="271"/>
                  <a:pt x="3643" y="272"/>
                </a:cubicBezTo>
                <a:cubicBezTo>
                  <a:pt x="3642" y="272"/>
                  <a:pt x="3641" y="273"/>
                  <a:pt x="3640" y="274"/>
                </a:cubicBezTo>
                <a:cubicBezTo>
                  <a:pt x="3639" y="274"/>
                  <a:pt x="3638" y="275"/>
                  <a:pt x="3637" y="275"/>
                </a:cubicBezTo>
                <a:cubicBezTo>
                  <a:pt x="3635" y="276"/>
                  <a:pt x="3635" y="277"/>
                  <a:pt x="3634" y="278"/>
                </a:cubicBezTo>
                <a:cubicBezTo>
                  <a:pt x="3636" y="283"/>
                  <a:pt x="3636" y="283"/>
                  <a:pt x="3636" y="283"/>
                </a:cubicBezTo>
                <a:cubicBezTo>
                  <a:pt x="3637" y="284"/>
                  <a:pt x="3637" y="284"/>
                  <a:pt x="3638" y="285"/>
                </a:cubicBezTo>
                <a:cubicBezTo>
                  <a:pt x="3639" y="286"/>
                  <a:pt x="3640" y="287"/>
                  <a:pt x="3640" y="288"/>
                </a:cubicBezTo>
                <a:cubicBezTo>
                  <a:pt x="3640" y="289"/>
                  <a:pt x="3641" y="290"/>
                  <a:pt x="3641" y="291"/>
                </a:cubicBezTo>
                <a:cubicBezTo>
                  <a:pt x="3641" y="293"/>
                  <a:pt x="3640" y="293"/>
                  <a:pt x="3640" y="295"/>
                </a:cubicBezTo>
                <a:cubicBezTo>
                  <a:pt x="3623" y="295"/>
                  <a:pt x="3623" y="295"/>
                  <a:pt x="3623" y="295"/>
                </a:cubicBezTo>
                <a:cubicBezTo>
                  <a:pt x="3622" y="295"/>
                  <a:pt x="3621" y="295"/>
                  <a:pt x="3620" y="296"/>
                </a:cubicBezTo>
                <a:cubicBezTo>
                  <a:pt x="3617" y="297"/>
                  <a:pt x="3615" y="298"/>
                  <a:pt x="3612" y="298"/>
                </a:cubicBezTo>
                <a:cubicBezTo>
                  <a:pt x="3609" y="298"/>
                  <a:pt x="3607" y="297"/>
                  <a:pt x="3605" y="296"/>
                </a:cubicBezTo>
                <a:cubicBezTo>
                  <a:pt x="3603" y="295"/>
                  <a:pt x="3602" y="294"/>
                  <a:pt x="3601" y="294"/>
                </a:cubicBezTo>
                <a:cubicBezTo>
                  <a:pt x="3599" y="293"/>
                  <a:pt x="3597" y="293"/>
                  <a:pt x="3595" y="293"/>
                </a:cubicBezTo>
                <a:cubicBezTo>
                  <a:pt x="3594" y="292"/>
                  <a:pt x="3594" y="291"/>
                  <a:pt x="3592" y="290"/>
                </a:cubicBezTo>
                <a:cubicBezTo>
                  <a:pt x="3591" y="289"/>
                  <a:pt x="3590" y="289"/>
                  <a:pt x="3588" y="289"/>
                </a:cubicBezTo>
                <a:cubicBezTo>
                  <a:pt x="3587" y="289"/>
                  <a:pt x="3587" y="290"/>
                  <a:pt x="3586" y="290"/>
                </a:cubicBezTo>
                <a:cubicBezTo>
                  <a:pt x="3585" y="290"/>
                  <a:pt x="3585" y="293"/>
                  <a:pt x="3583" y="293"/>
                </a:cubicBezTo>
                <a:cubicBezTo>
                  <a:pt x="3582" y="293"/>
                  <a:pt x="3580" y="292"/>
                  <a:pt x="3579" y="291"/>
                </a:cubicBezTo>
                <a:cubicBezTo>
                  <a:pt x="3578" y="289"/>
                  <a:pt x="3579" y="287"/>
                  <a:pt x="3579" y="285"/>
                </a:cubicBezTo>
                <a:cubicBezTo>
                  <a:pt x="3579" y="280"/>
                  <a:pt x="3579" y="280"/>
                  <a:pt x="3579" y="280"/>
                </a:cubicBezTo>
                <a:cubicBezTo>
                  <a:pt x="3578" y="280"/>
                  <a:pt x="3577" y="278"/>
                  <a:pt x="3575" y="278"/>
                </a:cubicBezTo>
                <a:cubicBezTo>
                  <a:pt x="3574" y="277"/>
                  <a:pt x="3574" y="276"/>
                  <a:pt x="3573" y="276"/>
                </a:cubicBezTo>
                <a:cubicBezTo>
                  <a:pt x="3572" y="275"/>
                  <a:pt x="3571" y="276"/>
                  <a:pt x="3570" y="276"/>
                </a:cubicBezTo>
                <a:cubicBezTo>
                  <a:pt x="3569" y="276"/>
                  <a:pt x="3569" y="275"/>
                  <a:pt x="3568" y="275"/>
                </a:cubicBezTo>
                <a:cubicBezTo>
                  <a:pt x="3566" y="275"/>
                  <a:pt x="3566" y="276"/>
                  <a:pt x="3565" y="276"/>
                </a:cubicBezTo>
                <a:cubicBezTo>
                  <a:pt x="3564" y="277"/>
                  <a:pt x="3565" y="279"/>
                  <a:pt x="3563" y="279"/>
                </a:cubicBezTo>
                <a:cubicBezTo>
                  <a:pt x="3561" y="279"/>
                  <a:pt x="3560" y="278"/>
                  <a:pt x="3558" y="278"/>
                </a:cubicBezTo>
                <a:cubicBezTo>
                  <a:pt x="3556" y="278"/>
                  <a:pt x="3556" y="278"/>
                  <a:pt x="3556" y="278"/>
                </a:cubicBezTo>
                <a:cubicBezTo>
                  <a:pt x="3555" y="278"/>
                  <a:pt x="3554" y="277"/>
                  <a:pt x="3553" y="277"/>
                </a:cubicBezTo>
                <a:cubicBezTo>
                  <a:pt x="3540" y="277"/>
                  <a:pt x="3540" y="277"/>
                  <a:pt x="3540" y="277"/>
                </a:cubicBezTo>
                <a:cubicBezTo>
                  <a:pt x="3535" y="278"/>
                  <a:pt x="3535" y="278"/>
                  <a:pt x="3535" y="278"/>
                </a:cubicBezTo>
                <a:cubicBezTo>
                  <a:pt x="3532" y="278"/>
                  <a:pt x="3531" y="276"/>
                  <a:pt x="3528" y="277"/>
                </a:cubicBezTo>
                <a:cubicBezTo>
                  <a:pt x="3527" y="277"/>
                  <a:pt x="3526" y="277"/>
                  <a:pt x="3525" y="277"/>
                </a:cubicBezTo>
                <a:cubicBezTo>
                  <a:pt x="3524" y="277"/>
                  <a:pt x="3525" y="279"/>
                  <a:pt x="3524" y="280"/>
                </a:cubicBezTo>
                <a:cubicBezTo>
                  <a:pt x="3523" y="280"/>
                  <a:pt x="3522" y="280"/>
                  <a:pt x="3520" y="280"/>
                </a:cubicBezTo>
                <a:cubicBezTo>
                  <a:pt x="3516" y="280"/>
                  <a:pt x="3516" y="280"/>
                  <a:pt x="3516" y="280"/>
                </a:cubicBezTo>
                <a:cubicBezTo>
                  <a:pt x="3515" y="280"/>
                  <a:pt x="3514" y="279"/>
                  <a:pt x="3513" y="279"/>
                </a:cubicBezTo>
                <a:cubicBezTo>
                  <a:pt x="3512" y="279"/>
                  <a:pt x="3512" y="279"/>
                  <a:pt x="3510" y="279"/>
                </a:cubicBezTo>
                <a:cubicBezTo>
                  <a:pt x="3510" y="277"/>
                  <a:pt x="3511" y="276"/>
                  <a:pt x="3511" y="274"/>
                </a:cubicBezTo>
                <a:cubicBezTo>
                  <a:pt x="3511" y="273"/>
                  <a:pt x="3510" y="273"/>
                  <a:pt x="3510" y="272"/>
                </a:cubicBezTo>
                <a:cubicBezTo>
                  <a:pt x="3510" y="271"/>
                  <a:pt x="3510" y="270"/>
                  <a:pt x="3510" y="269"/>
                </a:cubicBezTo>
                <a:cubicBezTo>
                  <a:pt x="3506" y="268"/>
                  <a:pt x="3506" y="268"/>
                  <a:pt x="3506" y="268"/>
                </a:cubicBezTo>
                <a:cubicBezTo>
                  <a:pt x="3505" y="269"/>
                  <a:pt x="3504" y="269"/>
                  <a:pt x="3504" y="269"/>
                </a:cubicBezTo>
                <a:cubicBezTo>
                  <a:pt x="3503" y="270"/>
                  <a:pt x="3503" y="271"/>
                  <a:pt x="3502" y="272"/>
                </a:cubicBezTo>
                <a:cubicBezTo>
                  <a:pt x="3501" y="274"/>
                  <a:pt x="3499" y="275"/>
                  <a:pt x="3496" y="275"/>
                </a:cubicBezTo>
                <a:cubicBezTo>
                  <a:pt x="3494" y="275"/>
                  <a:pt x="3493" y="275"/>
                  <a:pt x="3492" y="274"/>
                </a:cubicBezTo>
                <a:cubicBezTo>
                  <a:pt x="3491" y="274"/>
                  <a:pt x="3490" y="273"/>
                  <a:pt x="3489" y="272"/>
                </a:cubicBezTo>
                <a:cubicBezTo>
                  <a:pt x="3490" y="269"/>
                  <a:pt x="3490" y="269"/>
                  <a:pt x="3490" y="269"/>
                </a:cubicBezTo>
                <a:cubicBezTo>
                  <a:pt x="3492" y="269"/>
                  <a:pt x="3493" y="269"/>
                  <a:pt x="3495" y="269"/>
                </a:cubicBezTo>
                <a:cubicBezTo>
                  <a:pt x="3496" y="269"/>
                  <a:pt x="3497" y="269"/>
                  <a:pt x="3498" y="269"/>
                </a:cubicBezTo>
                <a:cubicBezTo>
                  <a:pt x="3499" y="269"/>
                  <a:pt x="3499" y="268"/>
                  <a:pt x="3500" y="267"/>
                </a:cubicBezTo>
                <a:cubicBezTo>
                  <a:pt x="3501" y="267"/>
                  <a:pt x="3501" y="265"/>
                  <a:pt x="3502" y="265"/>
                </a:cubicBezTo>
                <a:cubicBezTo>
                  <a:pt x="3502" y="264"/>
                  <a:pt x="3503" y="264"/>
                  <a:pt x="3504" y="264"/>
                </a:cubicBezTo>
                <a:cubicBezTo>
                  <a:pt x="3505" y="263"/>
                  <a:pt x="3506" y="263"/>
                  <a:pt x="3507" y="263"/>
                </a:cubicBezTo>
                <a:cubicBezTo>
                  <a:pt x="3508" y="262"/>
                  <a:pt x="3509" y="260"/>
                  <a:pt x="3509" y="259"/>
                </a:cubicBezTo>
                <a:cubicBezTo>
                  <a:pt x="3509" y="257"/>
                  <a:pt x="3509" y="257"/>
                  <a:pt x="3509" y="257"/>
                </a:cubicBezTo>
                <a:cubicBezTo>
                  <a:pt x="3509" y="256"/>
                  <a:pt x="3508" y="256"/>
                  <a:pt x="3508" y="255"/>
                </a:cubicBezTo>
                <a:cubicBezTo>
                  <a:pt x="3507" y="254"/>
                  <a:pt x="3505" y="255"/>
                  <a:pt x="3504" y="255"/>
                </a:cubicBezTo>
                <a:cubicBezTo>
                  <a:pt x="3501" y="255"/>
                  <a:pt x="3499" y="255"/>
                  <a:pt x="3497" y="255"/>
                </a:cubicBezTo>
                <a:cubicBezTo>
                  <a:pt x="3496" y="256"/>
                  <a:pt x="3495" y="257"/>
                  <a:pt x="3494" y="257"/>
                </a:cubicBezTo>
                <a:cubicBezTo>
                  <a:pt x="3494" y="258"/>
                  <a:pt x="3493" y="258"/>
                  <a:pt x="3492" y="259"/>
                </a:cubicBezTo>
                <a:cubicBezTo>
                  <a:pt x="3491" y="259"/>
                  <a:pt x="3491" y="261"/>
                  <a:pt x="3491" y="262"/>
                </a:cubicBezTo>
                <a:cubicBezTo>
                  <a:pt x="3490" y="263"/>
                  <a:pt x="3489" y="264"/>
                  <a:pt x="3489" y="265"/>
                </a:cubicBezTo>
                <a:cubicBezTo>
                  <a:pt x="3488" y="265"/>
                  <a:pt x="3487" y="266"/>
                  <a:pt x="3486" y="267"/>
                </a:cubicBezTo>
                <a:cubicBezTo>
                  <a:pt x="3485" y="267"/>
                  <a:pt x="3484" y="269"/>
                  <a:pt x="3483" y="269"/>
                </a:cubicBezTo>
                <a:cubicBezTo>
                  <a:pt x="3466" y="269"/>
                  <a:pt x="3466" y="269"/>
                  <a:pt x="3466" y="269"/>
                </a:cubicBezTo>
                <a:cubicBezTo>
                  <a:pt x="3464" y="270"/>
                  <a:pt x="3464" y="270"/>
                  <a:pt x="3464" y="270"/>
                </a:cubicBezTo>
                <a:cubicBezTo>
                  <a:pt x="3464" y="271"/>
                  <a:pt x="3464" y="272"/>
                  <a:pt x="3464" y="273"/>
                </a:cubicBezTo>
                <a:cubicBezTo>
                  <a:pt x="3465" y="275"/>
                  <a:pt x="3466" y="275"/>
                  <a:pt x="3466" y="277"/>
                </a:cubicBezTo>
                <a:cubicBezTo>
                  <a:pt x="3466" y="278"/>
                  <a:pt x="3466" y="278"/>
                  <a:pt x="3466" y="278"/>
                </a:cubicBezTo>
                <a:cubicBezTo>
                  <a:pt x="3466" y="279"/>
                  <a:pt x="3465" y="279"/>
                  <a:pt x="3464" y="280"/>
                </a:cubicBezTo>
                <a:cubicBezTo>
                  <a:pt x="3463" y="280"/>
                  <a:pt x="3463" y="282"/>
                  <a:pt x="3462" y="282"/>
                </a:cubicBezTo>
                <a:cubicBezTo>
                  <a:pt x="3461" y="283"/>
                  <a:pt x="3459" y="283"/>
                  <a:pt x="3458" y="283"/>
                </a:cubicBezTo>
                <a:cubicBezTo>
                  <a:pt x="3456" y="283"/>
                  <a:pt x="3456" y="283"/>
                  <a:pt x="3456" y="283"/>
                </a:cubicBezTo>
                <a:cubicBezTo>
                  <a:pt x="3455" y="283"/>
                  <a:pt x="3454" y="282"/>
                  <a:pt x="3453" y="282"/>
                </a:cubicBezTo>
                <a:cubicBezTo>
                  <a:pt x="3451" y="282"/>
                  <a:pt x="3450" y="282"/>
                  <a:pt x="3448" y="282"/>
                </a:cubicBezTo>
                <a:cubicBezTo>
                  <a:pt x="3447" y="282"/>
                  <a:pt x="3446" y="283"/>
                  <a:pt x="3445" y="283"/>
                </a:cubicBezTo>
                <a:cubicBezTo>
                  <a:pt x="3444" y="284"/>
                  <a:pt x="3443" y="285"/>
                  <a:pt x="3442" y="285"/>
                </a:cubicBezTo>
                <a:cubicBezTo>
                  <a:pt x="3440" y="286"/>
                  <a:pt x="3439" y="285"/>
                  <a:pt x="3437" y="285"/>
                </a:cubicBezTo>
                <a:cubicBezTo>
                  <a:pt x="3432" y="285"/>
                  <a:pt x="3432" y="285"/>
                  <a:pt x="3432" y="285"/>
                </a:cubicBezTo>
                <a:cubicBezTo>
                  <a:pt x="3429" y="286"/>
                  <a:pt x="3428" y="287"/>
                  <a:pt x="3425" y="287"/>
                </a:cubicBezTo>
                <a:cubicBezTo>
                  <a:pt x="3424" y="287"/>
                  <a:pt x="3424" y="287"/>
                  <a:pt x="3424" y="287"/>
                </a:cubicBezTo>
                <a:cubicBezTo>
                  <a:pt x="3423" y="287"/>
                  <a:pt x="3423" y="286"/>
                  <a:pt x="3423" y="286"/>
                </a:cubicBezTo>
                <a:cubicBezTo>
                  <a:pt x="3424" y="286"/>
                  <a:pt x="3425" y="286"/>
                  <a:pt x="3427" y="285"/>
                </a:cubicBezTo>
                <a:cubicBezTo>
                  <a:pt x="3428" y="285"/>
                  <a:pt x="3428" y="284"/>
                  <a:pt x="3429" y="283"/>
                </a:cubicBezTo>
                <a:cubicBezTo>
                  <a:pt x="3429" y="282"/>
                  <a:pt x="3430" y="282"/>
                  <a:pt x="3431" y="281"/>
                </a:cubicBezTo>
                <a:cubicBezTo>
                  <a:pt x="3432" y="280"/>
                  <a:pt x="3432" y="279"/>
                  <a:pt x="3433" y="278"/>
                </a:cubicBezTo>
                <a:cubicBezTo>
                  <a:pt x="3434" y="278"/>
                  <a:pt x="3435" y="277"/>
                  <a:pt x="3436" y="277"/>
                </a:cubicBezTo>
                <a:cubicBezTo>
                  <a:pt x="3438" y="276"/>
                  <a:pt x="3439" y="277"/>
                  <a:pt x="3441" y="277"/>
                </a:cubicBezTo>
                <a:cubicBezTo>
                  <a:pt x="3442" y="277"/>
                  <a:pt x="3443" y="277"/>
                  <a:pt x="3444" y="277"/>
                </a:cubicBezTo>
                <a:cubicBezTo>
                  <a:pt x="3445" y="276"/>
                  <a:pt x="3444" y="275"/>
                  <a:pt x="3445" y="274"/>
                </a:cubicBezTo>
                <a:cubicBezTo>
                  <a:pt x="3446" y="274"/>
                  <a:pt x="3447" y="273"/>
                  <a:pt x="3447" y="272"/>
                </a:cubicBezTo>
                <a:cubicBezTo>
                  <a:pt x="3449" y="271"/>
                  <a:pt x="3451" y="270"/>
                  <a:pt x="3453" y="268"/>
                </a:cubicBezTo>
                <a:cubicBezTo>
                  <a:pt x="3454" y="267"/>
                  <a:pt x="3454" y="265"/>
                  <a:pt x="3456" y="263"/>
                </a:cubicBezTo>
                <a:cubicBezTo>
                  <a:pt x="3457" y="262"/>
                  <a:pt x="3459" y="262"/>
                  <a:pt x="3461" y="262"/>
                </a:cubicBezTo>
                <a:cubicBezTo>
                  <a:pt x="3464" y="262"/>
                  <a:pt x="3464" y="262"/>
                  <a:pt x="3464" y="262"/>
                </a:cubicBezTo>
                <a:cubicBezTo>
                  <a:pt x="3465" y="262"/>
                  <a:pt x="3466" y="261"/>
                  <a:pt x="3466" y="261"/>
                </a:cubicBezTo>
                <a:cubicBezTo>
                  <a:pt x="3467" y="261"/>
                  <a:pt x="3468" y="262"/>
                  <a:pt x="3469" y="261"/>
                </a:cubicBezTo>
                <a:cubicBezTo>
                  <a:pt x="3470" y="261"/>
                  <a:pt x="3471" y="261"/>
                  <a:pt x="3472" y="260"/>
                </a:cubicBezTo>
                <a:cubicBezTo>
                  <a:pt x="3472" y="259"/>
                  <a:pt x="3472" y="258"/>
                  <a:pt x="3472" y="257"/>
                </a:cubicBezTo>
                <a:cubicBezTo>
                  <a:pt x="3473" y="256"/>
                  <a:pt x="3473" y="256"/>
                  <a:pt x="3474" y="255"/>
                </a:cubicBezTo>
                <a:cubicBezTo>
                  <a:pt x="3476" y="254"/>
                  <a:pt x="3477" y="254"/>
                  <a:pt x="3479" y="253"/>
                </a:cubicBezTo>
                <a:cubicBezTo>
                  <a:pt x="3482" y="253"/>
                  <a:pt x="3482" y="253"/>
                  <a:pt x="3482" y="253"/>
                </a:cubicBezTo>
                <a:cubicBezTo>
                  <a:pt x="3483" y="253"/>
                  <a:pt x="3484" y="253"/>
                  <a:pt x="3485" y="253"/>
                </a:cubicBezTo>
                <a:cubicBezTo>
                  <a:pt x="3486" y="253"/>
                  <a:pt x="3487" y="253"/>
                  <a:pt x="3488" y="253"/>
                </a:cubicBezTo>
                <a:cubicBezTo>
                  <a:pt x="3489" y="253"/>
                  <a:pt x="3490" y="252"/>
                  <a:pt x="3491" y="252"/>
                </a:cubicBezTo>
                <a:cubicBezTo>
                  <a:pt x="3492" y="252"/>
                  <a:pt x="3492" y="251"/>
                  <a:pt x="3493" y="250"/>
                </a:cubicBezTo>
                <a:cubicBezTo>
                  <a:pt x="3494" y="249"/>
                  <a:pt x="3495" y="249"/>
                  <a:pt x="3496" y="248"/>
                </a:cubicBezTo>
                <a:cubicBezTo>
                  <a:pt x="3496" y="247"/>
                  <a:pt x="3496" y="246"/>
                  <a:pt x="3496" y="246"/>
                </a:cubicBezTo>
                <a:cubicBezTo>
                  <a:pt x="3496" y="244"/>
                  <a:pt x="3497" y="242"/>
                  <a:pt x="3497" y="240"/>
                </a:cubicBezTo>
                <a:cubicBezTo>
                  <a:pt x="3510" y="240"/>
                  <a:pt x="3510" y="240"/>
                  <a:pt x="3510" y="240"/>
                </a:cubicBezTo>
                <a:cubicBezTo>
                  <a:pt x="3510" y="239"/>
                  <a:pt x="3511" y="238"/>
                  <a:pt x="3511" y="236"/>
                </a:cubicBezTo>
                <a:cubicBezTo>
                  <a:pt x="3511" y="236"/>
                  <a:pt x="3510" y="235"/>
                  <a:pt x="3511" y="234"/>
                </a:cubicBezTo>
                <a:cubicBezTo>
                  <a:pt x="3511" y="233"/>
                  <a:pt x="3511" y="232"/>
                  <a:pt x="3512" y="231"/>
                </a:cubicBezTo>
                <a:cubicBezTo>
                  <a:pt x="3513" y="231"/>
                  <a:pt x="3514" y="232"/>
                  <a:pt x="3515" y="231"/>
                </a:cubicBezTo>
                <a:cubicBezTo>
                  <a:pt x="3515" y="230"/>
                  <a:pt x="3516" y="230"/>
                  <a:pt x="3516" y="229"/>
                </a:cubicBezTo>
                <a:cubicBezTo>
                  <a:pt x="3516" y="228"/>
                  <a:pt x="3516" y="227"/>
                  <a:pt x="3515" y="226"/>
                </a:cubicBezTo>
                <a:cubicBezTo>
                  <a:pt x="3515" y="225"/>
                  <a:pt x="3515" y="224"/>
                  <a:pt x="3515" y="223"/>
                </a:cubicBezTo>
                <a:cubicBezTo>
                  <a:pt x="3514" y="223"/>
                  <a:pt x="3513" y="224"/>
                  <a:pt x="3512" y="223"/>
                </a:cubicBezTo>
                <a:cubicBezTo>
                  <a:pt x="3512" y="222"/>
                  <a:pt x="3512" y="221"/>
                  <a:pt x="3512" y="220"/>
                </a:cubicBezTo>
                <a:cubicBezTo>
                  <a:pt x="3512" y="219"/>
                  <a:pt x="3511" y="218"/>
                  <a:pt x="3511" y="218"/>
                </a:cubicBezTo>
                <a:cubicBezTo>
                  <a:pt x="3510" y="217"/>
                  <a:pt x="3509" y="218"/>
                  <a:pt x="3508" y="218"/>
                </a:cubicBezTo>
                <a:cubicBezTo>
                  <a:pt x="3508" y="217"/>
                  <a:pt x="3509" y="216"/>
                  <a:pt x="3508" y="215"/>
                </a:cubicBezTo>
                <a:cubicBezTo>
                  <a:pt x="3508" y="214"/>
                  <a:pt x="3508" y="213"/>
                  <a:pt x="3507" y="212"/>
                </a:cubicBezTo>
                <a:cubicBezTo>
                  <a:pt x="3506" y="210"/>
                  <a:pt x="3505" y="210"/>
                  <a:pt x="3504" y="209"/>
                </a:cubicBezTo>
                <a:cubicBezTo>
                  <a:pt x="3502" y="209"/>
                  <a:pt x="3502" y="207"/>
                  <a:pt x="3501" y="207"/>
                </a:cubicBezTo>
                <a:cubicBezTo>
                  <a:pt x="3500" y="207"/>
                  <a:pt x="3499" y="207"/>
                  <a:pt x="3498" y="207"/>
                </a:cubicBezTo>
                <a:cubicBezTo>
                  <a:pt x="3497" y="207"/>
                  <a:pt x="3496" y="206"/>
                  <a:pt x="3495" y="206"/>
                </a:cubicBezTo>
                <a:cubicBezTo>
                  <a:pt x="3495" y="203"/>
                  <a:pt x="3494" y="202"/>
                  <a:pt x="3495" y="199"/>
                </a:cubicBezTo>
                <a:cubicBezTo>
                  <a:pt x="3476" y="199"/>
                  <a:pt x="3476" y="199"/>
                  <a:pt x="3476" y="199"/>
                </a:cubicBezTo>
                <a:cubicBezTo>
                  <a:pt x="3474" y="199"/>
                  <a:pt x="3472" y="198"/>
                  <a:pt x="3470" y="197"/>
                </a:cubicBezTo>
                <a:cubicBezTo>
                  <a:pt x="3468" y="197"/>
                  <a:pt x="3467" y="197"/>
                  <a:pt x="3464" y="197"/>
                </a:cubicBezTo>
                <a:cubicBezTo>
                  <a:pt x="3463" y="197"/>
                  <a:pt x="3463" y="196"/>
                  <a:pt x="3462" y="197"/>
                </a:cubicBezTo>
                <a:cubicBezTo>
                  <a:pt x="3461" y="197"/>
                  <a:pt x="3460" y="197"/>
                  <a:pt x="3459" y="198"/>
                </a:cubicBezTo>
                <a:cubicBezTo>
                  <a:pt x="3458" y="198"/>
                  <a:pt x="3458" y="200"/>
                  <a:pt x="3457" y="201"/>
                </a:cubicBezTo>
                <a:cubicBezTo>
                  <a:pt x="3457" y="201"/>
                  <a:pt x="3455" y="201"/>
                  <a:pt x="3455" y="201"/>
                </a:cubicBezTo>
                <a:cubicBezTo>
                  <a:pt x="3453" y="199"/>
                  <a:pt x="3452" y="198"/>
                  <a:pt x="3450" y="197"/>
                </a:cubicBezTo>
                <a:cubicBezTo>
                  <a:pt x="3449" y="196"/>
                  <a:pt x="3448" y="196"/>
                  <a:pt x="3447" y="196"/>
                </a:cubicBezTo>
                <a:cubicBezTo>
                  <a:pt x="3446" y="196"/>
                  <a:pt x="3445" y="195"/>
                  <a:pt x="3443" y="195"/>
                </a:cubicBezTo>
                <a:cubicBezTo>
                  <a:pt x="3442" y="195"/>
                  <a:pt x="3441" y="196"/>
                  <a:pt x="3440" y="196"/>
                </a:cubicBezTo>
                <a:cubicBezTo>
                  <a:pt x="3440" y="204"/>
                  <a:pt x="3440" y="204"/>
                  <a:pt x="3440" y="204"/>
                </a:cubicBezTo>
                <a:cubicBezTo>
                  <a:pt x="3432" y="204"/>
                  <a:pt x="3432" y="204"/>
                  <a:pt x="3432" y="204"/>
                </a:cubicBezTo>
                <a:cubicBezTo>
                  <a:pt x="3429" y="202"/>
                  <a:pt x="3429" y="202"/>
                  <a:pt x="3429" y="202"/>
                </a:cubicBezTo>
                <a:cubicBezTo>
                  <a:pt x="3430" y="201"/>
                  <a:pt x="3430" y="200"/>
                  <a:pt x="3430" y="199"/>
                </a:cubicBezTo>
                <a:cubicBezTo>
                  <a:pt x="3431" y="199"/>
                  <a:pt x="3433" y="199"/>
                  <a:pt x="3433" y="199"/>
                </a:cubicBezTo>
                <a:cubicBezTo>
                  <a:pt x="3434" y="197"/>
                  <a:pt x="3436" y="196"/>
                  <a:pt x="3436" y="194"/>
                </a:cubicBezTo>
                <a:cubicBezTo>
                  <a:pt x="3436" y="192"/>
                  <a:pt x="3435" y="192"/>
                  <a:pt x="3435" y="191"/>
                </a:cubicBezTo>
                <a:cubicBezTo>
                  <a:pt x="3421" y="191"/>
                  <a:pt x="3421" y="191"/>
                  <a:pt x="3421" y="191"/>
                </a:cubicBezTo>
                <a:cubicBezTo>
                  <a:pt x="3419" y="191"/>
                  <a:pt x="3418" y="190"/>
                  <a:pt x="3415" y="189"/>
                </a:cubicBezTo>
                <a:cubicBezTo>
                  <a:pt x="3413" y="189"/>
                  <a:pt x="3412" y="189"/>
                  <a:pt x="3409" y="189"/>
                </a:cubicBezTo>
                <a:cubicBezTo>
                  <a:pt x="3408" y="189"/>
                  <a:pt x="3407" y="189"/>
                  <a:pt x="3406" y="189"/>
                </a:cubicBezTo>
                <a:cubicBezTo>
                  <a:pt x="3407" y="188"/>
                  <a:pt x="3407" y="187"/>
                  <a:pt x="3408" y="186"/>
                </a:cubicBezTo>
                <a:cubicBezTo>
                  <a:pt x="3409" y="184"/>
                  <a:pt x="3410" y="183"/>
                  <a:pt x="3412" y="182"/>
                </a:cubicBezTo>
                <a:cubicBezTo>
                  <a:pt x="3413" y="181"/>
                  <a:pt x="3414" y="182"/>
                  <a:pt x="3415" y="182"/>
                </a:cubicBezTo>
                <a:cubicBezTo>
                  <a:pt x="3416" y="181"/>
                  <a:pt x="3416" y="180"/>
                  <a:pt x="3417" y="180"/>
                </a:cubicBezTo>
                <a:cubicBezTo>
                  <a:pt x="3417" y="174"/>
                  <a:pt x="3417" y="174"/>
                  <a:pt x="3417" y="174"/>
                </a:cubicBezTo>
                <a:cubicBezTo>
                  <a:pt x="3388" y="174"/>
                  <a:pt x="3388" y="174"/>
                  <a:pt x="3388" y="174"/>
                </a:cubicBezTo>
                <a:cubicBezTo>
                  <a:pt x="3386" y="174"/>
                  <a:pt x="3386" y="175"/>
                  <a:pt x="3385" y="176"/>
                </a:cubicBezTo>
                <a:cubicBezTo>
                  <a:pt x="3383" y="177"/>
                  <a:pt x="3382" y="177"/>
                  <a:pt x="3380" y="178"/>
                </a:cubicBezTo>
                <a:cubicBezTo>
                  <a:pt x="3379" y="178"/>
                  <a:pt x="3378" y="178"/>
                  <a:pt x="3377" y="178"/>
                </a:cubicBezTo>
                <a:cubicBezTo>
                  <a:pt x="3374" y="178"/>
                  <a:pt x="3372" y="179"/>
                  <a:pt x="3369" y="180"/>
                </a:cubicBezTo>
                <a:cubicBezTo>
                  <a:pt x="3368" y="181"/>
                  <a:pt x="3367" y="181"/>
                  <a:pt x="3367" y="181"/>
                </a:cubicBezTo>
                <a:cubicBezTo>
                  <a:pt x="3365" y="181"/>
                  <a:pt x="3365" y="182"/>
                  <a:pt x="3364" y="183"/>
                </a:cubicBezTo>
                <a:cubicBezTo>
                  <a:pt x="3363" y="184"/>
                  <a:pt x="3362" y="185"/>
                  <a:pt x="3362" y="186"/>
                </a:cubicBezTo>
                <a:cubicBezTo>
                  <a:pt x="3362" y="187"/>
                  <a:pt x="3362" y="188"/>
                  <a:pt x="3362" y="189"/>
                </a:cubicBezTo>
                <a:cubicBezTo>
                  <a:pt x="3362" y="190"/>
                  <a:pt x="3362" y="191"/>
                  <a:pt x="3362" y="191"/>
                </a:cubicBezTo>
                <a:cubicBezTo>
                  <a:pt x="3361" y="193"/>
                  <a:pt x="3361" y="193"/>
                  <a:pt x="3360" y="194"/>
                </a:cubicBezTo>
                <a:cubicBezTo>
                  <a:pt x="3359" y="195"/>
                  <a:pt x="3357" y="196"/>
                  <a:pt x="3355" y="197"/>
                </a:cubicBezTo>
                <a:cubicBezTo>
                  <a:pt x="3355" y="197"/>
                  <a:pt x="3355" y="198"/>
                  <a:pt x="3356" y="199"/>
                </a:cubicBezTo>
                <a:cubicBezTo>
                  <a:pt x="3357" y="200"/>
                  <a:pt x="3358" y="200"/>
                  <a:pt x="3359" y="201"/>
                </a:cubicBezTo>
                <a:cubicBezTo>
                  <a:pt x="3358" y="204"/>
                  <a:pt x="3358" y="204"/>
                  <a:pt x="3358" y="204"/>
                </a:cubicBezTo>
                <a:cubicBezTo>
                  <a:pt x="3332" y="204"/>
                  <a:pt x="3332" y="204"/>
                  <a:pt x="3332" y="204"/>
                </a:cubicBezTo>
                <a:cubicBezTo>
                  <a:pt x="3332" y="206"/>
                  <a:pt x="3332" y="208"/>
                  <a:pt x="3331" y="209"/>
                </a:cubicBezTo>
                <a:cubicBezTo>
                  <a:pt x="3329" y="210"/>
                  <a:pt x="3326" y="209"/>
                  <a:pt x="3325" y="210"/>
                </a:cubicBezTo>
                <a:cubicBezTo>
                  <a:pt x="3324" y="211"/>
                  <a:pt x="3325" y="212"/>
                  <a:pt x="3325" y="213"/>
                </a:cubicBezTo>
                <a:cubicBezTo>
                  <a:pt x="3324" y="214"/>
                  <a:pt x="3324" y="215"/>
                  <a:pt x="3323" y="216"/>
                </a:cubicBezTo>
                <a:cubicBezTo>
                  <a:pt x="3322" y="216"/>
                  <a:pt x="3321" y="216"/>
                  <a:pt x="3320" y="217"/>
                </a:cubicBezTo>
                <a:cubicBezTo>
                  <a:pt x="3318" y="218"/>
                  <a:pt x="3316" y="218"/>
                  <a:pt x="3313" y="218"/>
                </a:cubicBezTo>
                <a:cubicBezTo>
                  <a:pt x="3311" y="218"/>
                  <a:pt x="3310" y="218"/>
                  <a:pt x="3308" y="218"/>
                </a:cubicBezTo>
                <a:cubicBezTo>
                  <a:pt x="3307" y="217"/>
                  <a:pt x="3307" y="217"/>
                  <a:pt x="3306" y="216"/>
                </a:cubicBezTo>
                <a:cubicBezTo>
                  <a:pt x="3305" y="216"/>
                  <a:pt x="3304" y="215"/>
                  <a:pt x="3303" y="214"/>
                </a:cubicBezTo>
                <a:cubicBezTo>
                  <a:pt x="3302" y="214"/>
                  <a:pt x="3302" y="212"/>
                  <a:pt x="3301" y="212"/>
                </a:cubicBezTo>
                <a:cubicBezTo>
                  <a:pt x="3300" y="211"/>
                  <a:pt x="3299" y="211"/>
                  <a:pt x="3299" y="211"/>
                </a:cubicBezTo>
                <a:cubicBezTo>
                  <a:pt x="3298" y="211"/>
                  <a:pt x="3297" y="211"/>
                  <a:pt x="3296" y="211"/>
                </a:cubicBezTo>
                <a:cubicBezTo>
                  <a:pt x="3293" y="211"/>
                  <a:pt x="3292" y="211"/>
                  <a:pt x="3289" y="211"/>
                </a:cubicBezTo>
                <a:cubicBezTo>
                  <a:pt x="3287" y="211"/>
                  <a:pt x="3287" y="211"/>
                  <a:pt x="3287" y="211"/>
                </a:cubicBezTo>
                <a:cubicBezTo>
                  <a:pt x="3285" y="211"/>
                  <a:pt x="3283" y="209"/>
                  <a:pt x="3281" y="209"/>
                </a:cubicBezTo>
                <a:cubicBezTo>
                  <a:pt x="3280" y="209"/>
                  <a:pt x="3279" y="210"/>
                  <a:pt x="3278" y="210"/>
                </a:cubicBezTo>
                <a:cubicBezTo>
                  <a:pt x="3277" y="210"/>
                  <a:pt x="3275" y="209"/>
                  <a:pt x="3274" y="210"/>
                </a:cubicBezTo>
                <a:cubicBezTo>
                  <a:pt x="3274" y="211"/>
                  <a:pt x="3273" y="212"/>
                  <a:pt x="3272" y="213"/>
                </a:cubicBezTo>
                <a:cubicBezTo>
                  <a:pt x="3272" y="214"/>
                  <a:pt x="3273" y="215"/>
                  <a:pt x="3273" y="216"/>
                </a:cubicBezTo>
                <a:cubicBezTo>
                  <a:pt x="3273" y="217"/>
                  <a:pt x="3273" y="218"/>
                  <a:pt x="3272" y="219"/>
                </a:cubicBezTo>
                <a:cubicBezTo>
                  <a:pt x="3272" y="220"/>
                  <a:pt x="3271" y="220"/>
                  <a:pt x="3270" y="220"/>
                </a:cubicBezTo>
                <a:cubicBezTo>
                  <a:pt x="3269" y="221"/>
                  <a:pt x="3268" y="221"/>
                  <a:pt x="3266" y="221"/>
                </a:cubicBezTo>
                <a:cubicBezTo>
                  <a:pt x="3252" y="221"/>
                  <a:pt x="3252" y="221"/>
                  <a:pt x="3252" y="221"/>
                </a:cubicBezTo>
                <a:cubicBezTo>
                  <a:pt x="3250" y="221"/>
                  <a:pt x="3248" y="223"/>
                  <a:pt x="3246" y="224"/>
                </a:cubicBezTo>
                <a:cubicBezTo>
                  <a:pt x="3245" y="225"/>
                  <a:pt x="3244" y="225"/>
                  <a:pt x="3242" y="225"/>
                </a:cubicBezTo>
                <a:cubicBezTo>
                  <a:pt x="3240" y="226"/>
                  <a:pt x="3239" y="227"/>
                  <a:pt x="3237" y="228"/>
                </a:cubicBezTo>
                <a:cubicBezTo>
                  <a:pt x="3236" y="228"/>
                  <a:pt x="3235" y="228"/>
                  <a:pt x="3235" y="229"/>
                </a:cubicBezTo>
                <a:cubicBezTo>
                  <a:pt x="3233" y="229"/>
                  <a:pt x="3233" y="231"/>
                  <a:pt x="3231" y="231"/>
                </a:cubicBezTo>
                <a:cubicBezTo>
                  <a:pt x="3230" y="231"/>
                  <a:pt x="3230" y="231"/>
                  <a:pt x="3229" y="231"/>
                </a:cubicBezTo>
                <a:cubicBezTo>
                  <a:pt x="3228" y="230"/>
                  <a:pt x="3228" y="228"/>
                  <a:pt x="3227" y="228"/>
                </a:cubicBezTo>
                <a:cubicBezTo>
                  <a:pt x="3226" y="228"/>
                  <a:pt x="3226" y="228"/>
                  <a:pt x="3224" y="228"/>
                </a:cubicBezTo>
                <a:cubicBezTo>
                  <a:pt x="3222" y="228"/>
                  <a:pt x="3221" y="228"/>
                  <a:pt x="3219" y="229"/>
                </a:cubicBezTo>
                <a:cubicBezTo>
                  <a:pt x="3218" y="229"/>
                  <a:pt x="3217" y="230"/>
                  <a:pt x="3216" y="231"/>
                </a:cubicBezTo>
                <a:cubicBezTo>
                  <a:pt x="3214" y="232"/>
                  <a:pt x="3213" y="232"/>
                  <a:pt x="3211" y="233"/>
                </a:cubicBezTo>
                <a:cubicBezTo>
                  <a:pt x="3210" y="234"/>
                  <a:pt x="3210" y="236"/>
                  <a:pt x="3208" y="236"/>
                </a:cubicBezTo>
                <a:cubicBezTo>
                  <a:pt x="3208" y="236"/>
                  <a:pt x="3207" y="236"/>
                  <a:pt x="3206" y="236"/>
                </a:cubicBezTo>
                <a:cubicBezTo>
                  <a:pt x="3205" y="237"/>
                  <a:pt x="3204" y="236"/>
                  <a:pt x="3203" y="236"/>
                </a:cubicBezTo>
                <a:cubicBezTo>
                  <a:pt x="3200" y="236"/>
                  <a:pt x="3199" y="236"/>
                  <a:pt x="3196" y="237"/>
                </a:cubicBezTo>
                <a:cubicBezTo>
                  <a:pt x="3194" y="238"/>
                  <a:pt x="3193" y="238"/>
                  <a:pt x="3191" y="240"/>
                </a:cubicBezTo>
                <a:cubicBezTo>
                  <a:pt x="3190" y="240"/>
                  <a:pt x="3189" y="241"/>
                  <a:pt x="3189" y="242"/>
                </a:cubicBezTo>
                <a:cubicBezTo>
                  <a:pt x="3188" y="243"/>
                  <a:pt x="3189" y="245"/>
                  <a:pt x="3188" y="246"/>
                </a:cubicBezTo>
                <a:cubicBezTo>
                  <a:pt x="3188" y="246"/>
                  <a:pt x="3188" y="248"/>
                  <a:pt x="3187" y="248"/>
                </a:cubicBezTo>
                <a:cubicBezTo>
                  <a:pt x="3186" y="249"/>
                  <a:pt x="3185" y="248"/>
                  <a:pt x="3184" y="248"/>
                </a:cubicBezTo>
                <a:cubicBezTo>
                  <a:pt x="3183" y="248"/>
                  <a:pt x="3182" y="248"/>
                  <a:pt x="3181" y="248"/>
                </a:cubicBezTo>
                <a:cubicBezTo>
                  <a:pt x="3180" y="248"/>
                  <a:pt x="3179" y="249"/>
                  <a:pt x="3178" y="249"/>
                </a:cubicBezTo>
                <a:cubicBezTo>
                  <a:pt x="3178" y="249"/>
                  <a:pt x="3177" y="249"/>
                  <a:pt x="3176" y="250"/>
                </a:cubicBezTo>
                <a:cubicBezTo>
                  <a:pt x="3175" y="250"/>
                  <a:pt x="3174" y="250"/>
                  <a:pt x="3173" y="250"/>
                </a:cubicBezTo>
                <a:cubicBezTo>
                  <a:pt x="3172" y="251"/>
                  <a:pt x="3171" y="251"/>
                  <a:pt x="3171" y="253"/>
                </a:cubicBezTo>
                <a:cubicBezTo>
                  <a:pt x="3171" y="255"/>
                  <a:pt x="3172" y="256"/>
                  <a:pt x="3173" y="258"/>
                </a:cubicBezTo>
                <a:cubicBezTo>
                  <a:pt x="3174" y="259"/>
                  <a:pt x="3175" y="259"/>
                  <a:pt x="3176" y="259"/>
                </a:cubicBezTo>
                <a:cubicBezTo>
                  <a:pt x="3178" y="260"/>
                  <a:pt x="3180" y="260"/>
                  <a:pt x="3182" y="261"/>
                </a:cubicBezTo>
                <a:cubicBezTo>
                  <a:pt x="3183" y="262"/>
                  <a:pt x="3184" y="262"/>
                  <a:pt x="3184" y="263"/>
                </a:cubicBezTo>
                <a:cubicBezTo>
                  <a:pt x="3185" y="263"/>
                  <a:pt x="3184" y="264"/>
                  <a:pt x="3184" y="265"/>
                </a:cubicBezTo>
                <a:cubicBezTo>
                  <a:pt x="3184" y="268"/>
                  <a:pt x="3184" y="268"/>
                  <a:pt x="3184" y="268"/>
                </a:cubicBezTo>
                <a:cubicBezTo>
                  <a:pt x="3184" y="269"/>
                  <a:pt x="3183" y="269"/>
                  <a:pt x="3182" y="270"/>
                </a:cubicBezTo>
                <a:cubicBezTo>
                  <a:pt x="3182" y="270"/>
                  <a:pt x="3181" y="270"/>
                  <a:pt x="3180" y="270"/>
                </a:cubicBezTo>
                <a:cubicBezTo>
                  <a:pt x="3177" y="269"/>
                  <a:pt x="3175" y="268"/>
                  <a:pt x="3171" y="268"/>
                </a:cubicBezTo>
                <a:cubicBezTo>
                  <a:pt x="3169" y="268"/>
                  <a:pt x="3168" y="269"/>
                  <a:pt x="3166" y="269"/>
                </a:cubicBezTo>
                <a:cubicBezTo>
                  <a:pt x="3165" y="269"/>
                  <a:pt x="3164" y="269"/>
                  <a:pt x="3163" y="270"/>
                </a:cubicBezTo>
                <a:cubicBezTo>
                  <a:pt x="3162" y="270"/>
                  <a:pt x="3162" y="272"/>
                  <a:pt x="3161" y="272"/>
                </a:cubicBezTo>
                <a:cubicBezTo>
                  <a:pt x="3161" y="273"/>
                  <a:pt x="3160" y="274"/>
                  <a:pt x="3159" y="274"/>
                </a:cubicBezTo>
                <a:cubicBezTo>
                  <a:pt x="3158" y="275"/>
                  <a:pt x="3157" y="274"/>
                  <a:pt x="3156" y="274"/>
                </a:cubicBezTo>
                <a:cubicBezTo>
                  <a:pt x="3155" y="274"/>
                  <a:pt x="3154" y="275"/>
                  <a:pt x="3154" y="274"/>
                </a:cubicBezTo>
                <a:cubicBezTo>
                  <a:pt x="3152" y="274"/>
                  <a:pt x="3152" y="272"/>
                  <a:pt x="3150" y="272"/>
                </a:cubicBezTo>
                <a:cubicBezTo>
                  <a:pt x="3148" y="272"/>
                  <a:pt x="3146" y="272"/>
                  <a:pt x="3143" y="272"/>
                </a:cubicBezTo>
                <a:cubicBezTo>
                  <a:pt x="3141" y="272"/>
                  <a:pt x="3140" y="272"/>
                  <a:pt x="3138" y="272"/>
                </a:cubicBezTo>
                <a:cubicBezTo>
                  <a:pt x="3137" y="272"/>
                  <a:pt x="3136" y="273"/>
                  <a:pt x="3135" y="273"/>
                </a:cubicBezTo>
                <a:cubicBezTo>
                  <a:pt x="3134" y="273"/>
                  <a:pt x="3134" y="274"/>
                  <a:pt x="3133" y="274"/>
                </a:cubicBezTo>
                <a:cubicBezTo>
                  <a:pt x="3121" y="274"/>
                  <a:pt x="3121" y="274"/>
                  <a:pt x="3121" y="274"/>
                </a:cubicBezTo>
                <a:cubicBezTo>
                  <a:pt x="3119" y="274"/>
                  <a:pt x="3119" y="273"/>
                  <a:pt x="3118" y="274"/>
                </a:cubicBezTo>
                <a:cubicBezTo>
                  <a:pt x="3117" y="274"/>
                  <a:pt x="3116" y="274"/>
                  <a:pt x="3115" y="274"/>
                </a:cubicBezTo>
                <a:cubicBezTo>
                  <a:pt x="3114" y="275"/>
                  <a:pt x="3115" y="276"/>
                  <a:pt x="3114" y="277"/>
                </a:cubicBezTo>
                <a:cubicBezTo>
                  <a:pt x="3114" y="278"/>
                  <a:pt x="3113" y="279"/>
                  <a:pt x="3113" y="280"/>
                </a:cubicBezTo>
                <a:cubicBezTo>
                  <a:pt x="3099" y="280"/>
                  <a:pt x="3099" y="280"/>
                  <a:pt x="3099" y="280"/>
                </a:cubicBezTo>
                <a:cubicBezTo>
                  <a:pt x="3097" y="280"/>
                  <a:pt x="3096" y="282"/>
                  <a:pt x="3094" y="283"/>
                </a:cubicBezTo>
                <a:cubicBezTo>
                  <a:pt x="3095" y="284"/>
                  <a:pt x="3095" y="285"/>
                  <a:pt x="3096" y="286"/>
                </a:cubicBezTo>
                <a:cubicBezTo>
                  <a:pt x="3096" y="287"/>
                  <a:pt x="3097" y="288"/>
                  <a:pt x="3098" y="289"/>
                </a:cubicBezTo>
                <a:cubicBezTo>
                  <a:pt x="3099" y="290"/>
                  <a:pt x="3100" y="290"/>
                  <a:pt x="3101" y="291"/>
                </a:cubicBezTo>
                <a:cubicBezTo>
                  <a:pt x="3102" y="292"/>
                  <a:pt x="3103" y="292"/>
                  <a:pt x="3103" y="293"/>
                </a:cubicBezTo>
                <a:cubicBezTo>
                  <a:pt x="3104" y="295"/>
                  <a:pt x="3103" y="297"/>
                  <a:pt x="3103" y="298"/>
                </a:cubicBezTo>
                <a:cubicBezTo>
                  <a:pt x="3103" y="299"/>
                  <a:pt x="3103" y="300"/>
                  <a:pt x="3103" y="301"/>
                </a:cubicBezTo>
                <a:cubicBezTo>
                  <a:pt x="3104" y="302"/>
                  <a:pt x="3104" y="303"/>
                  <a:pt x="3105" y="304"/>
                </a:cubicBezTo>
                <a:cubicBezTo>
                  <a:pt x="3105" y="305"/>
                  <a:pt x="3105" y="306"/>
                  <a:pt x="3105" y="306"/>
                </a:cubicBezTo>
                <a:cubicBezTo>
                  <a:pt x="3107" y="308"/>
                  <a:pt x="3109" y="307"/>
                  <a:pt x="3112" y="307"/>
                </a:cubicBezTo>
                <a:cubicBezTo>
                  <a:pt x="3116" y="307"/>
                  <a:pt x="3116" y="307"/>
                  <a:pt x="3116" y="307"/>
                </a:cubicBezTo>
                <a:cubicBezTo>
                  <a:pt x="3117" y="307"/>
                  <a:pt x="3118" y="306"/>
                  <a:pt x="3119" y="306"/>
                </a:cubicBezTo>
                <a:cubicBezTo>
                  <a:pt x="3120" y="306"/>
                  <a:pt x="3121" y="307"/>
                  <a:pt x="3122" y="308"/>
                </a:cubicBezTo>
                <a:cubicBezTo>
                  <a:pt x="3123" y="308"/>
                  <a:pt x="3123" y="309"/>
                  <a:pt x="3124" y="310"/>
                </a:cubicBezTo>
                <a:cubicBezTo>
                  <a:pt x="3125" y="311"/>
                  <a:pt x="3126" y="312"/>
                  <a:pt x="3126" y="313"/>
                </a:cubicBezTo>
                <a:cubicBezTo>
                  <a:pt x="3126" y="314"/>
                  <a:pt x="3126" y="314"/>
                  <a:pt x="3126" y="315"/>
                </a:cubicBezTo>
                <a:cubicBezTo>
                  <a:pt x="3126" y="318"/>
                  <a:pt x="3126" y="318"/>
                  <a:pt x="3126" y="318"/>
                </a:cubicBezTo>
                <a:cubicBezTo>
                  <a:pt x="3126" y="321"/>
                  <a:pt x="3123" y="322"/>
                  <a:pt x="3120" y="322"/>
                </a:cubicBezTo>
                <a:cubicBezTo>
                  <a:pt x="3119" y="322"/>
                  <a:pt x="3118" y="321"/>
                  <a:pt x="3116" y="321"/>
                </a:cubicBezTo>
                <a:cubicBezTo>
                  <a:pt x="3115" y="320"/>
                  <a:pt x="3115" y="320"/>
                  <a:pt x="3114" y="319"/>
                </a:cubicBezTo>
                <a:cubicBezTo>
                  <a:pt x="3113" y="319"/>
                  <a:pt x="3113" y="317"/>
                  <a:pt x="3113" y="317"/>
                </a:cubicBezTo>
                <a:cubicBezTo>
                  <a:pt x="3112" y="316"/>
                  <a:pt x="3111" y="317"/>
                  <a:pt x="3110" y="317"/>
                </a:cubicBezTo>
                <a:cubicBezTo>
                  <a:pt x="3109" y="316"/>
                  <a:pt x="3108" y="316"/>
                  <a:pt x="3107" y="315"/>
                </a:cubicBezTo>
                <a:cubicBezTo>
                  <a:pt x="3106" y="315"/>
                  <a:pt x="3105" y="315"/>
                  <a:pt x="3104" y="315"/>
                </a:cubicBezTo>
                <a:cubicBezTo>
                  <a:pt x="3103" y="314"/>
                  <a:pt x="3102" y="315"/>
                  <a:pt x="3101" y="314"/>
                </a:cubicBezTo>
                <a:cubicBezTo>
                  <a:pt x="3101" y="314"/>
                  <a:pt x="3101" y="312"/>
                  <a:pt x="3101" y="312"/>
                </a:cubicBezTo>
                <a:cubicBezTo>
                  <a:pt x="3100" y="311"/>
                  <a:pt x="3100" y="310"/>
                  <a:pt x="3100" y="309"/>
                </a:cubicBezTo>
                <a:cubicBezTo>
                  <a:pt x="3100" y="308"/>
                  <a:pt x="3098" y="308"/>
                  <a:pt x="3097" y="308"/>
                </a:cubicBezTo>
                <a:cubicBezTo>
                  <a:pt x="3082" y="308"/>
                  <a:pt x="3082" y="308"/>
                  <a:pt x="3082" y="308"/>
                </a:cubicBezTo>
                <a:cubicBezTo>
                  <a:pt x="3080" y="308"/>
                  <a:pt x="3078" y="306"/>
                  <a:pt x="3077" y="305"/>
                </a:cubicBezTo>
                <a:cubicBezTo>
                  <a:pt x="3076" y="305"/>
                  <a:pt x="3077" y="303"/>
                  <a:pt x="3076" y="302"/>
                </a:cubicBezTo>
                <a:cubicBezTo>
                  <a:pt x="3074" y="301"/>
                  <a:pt x="3073" y="301"/>
                  <a:pt x="3071" y="301"/>
                </a:cubicBezTo>
                <a:cubicBezTo>
                  <a:pt x="3070" y="301"/>
                  <a:pt x="3069" y="301"/>
                  <a:pt x="3068" y="301"/>
                </a:cubicBezTo>
                <a:cubicBezTo>
                  <a:pt x="3067" y="301"/>
                  <a:pt x="3067" y="303"/>
                  <a:pt x="3066" y="303"/>
                </a:cubicBezTo>
                <a:cubicBezTo>
                  <a:pt x="3065" y="303"/>
                  <a:pt x="3064" y="304"/>
                  <a:pt x="3063" y="304"/>
                </a:cubicBezTo>
                <a:cubicBezTo>
                  <a:pt x="3060" y="305"/>
                  <a:pt x="3058" y="305"/>
                  <a:pt x="3055" y="306"/>
                </a:cubicBezTo>
                <a:cubicBezTo>
                  <a:pt x="3056" y="308"/>
                  <a:pt x="3056" y="308"/>
                  <a:pt x="3056" y="308"/>
                </a:cubicBezTo>
                <a:cubicBezTo>
                  <a:pt x="3057" y="308"/>
                  <a:pt x="3057" y="309"/>
                  <a:pt x="3058" y="309"/>
                </a:cubicBezTo>
                <a:cubicBezTo>
                  <a:pt x="3060" y="309"/>
                  <a:pt x="3062" y="309"/>
                  <a:pt x="3064" y="309"/>
                </a:cubicBezTo>
                <a:cubicBezTo>
                  <a:pt x="3064" y="309"/>
                  <a:pt x="3065" y="309"/>
                  <a:pt x="3066" y="309"/>
                </a:cubicBezTo>
                <a:cubicBezTo>
                  <a:pt x="3067" y="309"/>
                  <a:pt x="3067" y="311"/>
                  <a:pt x="3068" y="312"/>
                </a:cubicBezTo>
                <a:cubicBezTo>
                  <a:pt x="3069" y="313"/>
                  <a:pt x="3070" y="313"/>
                  <a:pt x="3070" y="314"/>
                </a:cubicBezTo>
                <a:cubicBezTo>
                  <a:pt x="3070" y="315"/>
                  <a:pt x="3069" y="316"/>
                  <a:pt x="3069" y="317"/>
                </a:cubicBezTo>
                <a:cubicBezTo>
                  <a:pt x="3067" y="317"/>
                  <a:pt x="3065" y="317"/>
                  <a:pt x="3063" y="316"/>
                </a:cubicBezTo>
                <a:cubicBezTo>
                  <a:pt x="3062" y="316"/>
                  <a:pt x="3061" y="316"/>
                  <a:pt x="3060" y="315"/>
                </a:cubicBezTo>
                <a:cubicBezTo>
                  <a:pt x="3059" y="315"/>
                  <a:pt x="3059" y="313"/>
                  <a:pt x="3058" y="313"/>
                </a:cubicBezTo>
                <a:cubicBezTo>
                  <a:pt x="3057" y="312"/>
                  <a:pt x="3056" y="313"/>
                  <a:pt x="3054" y="313"/>
                </a:cubicBezTo>
                <a:cubicBezTo>
                  <a:pt x="3052" y="313"/>
                  <a:pt x="3052" y="313"/>
                  <a:pt x="3052" y="313"/>
                </a:cubicBezTo>
                <a:cubicBezTo>
                  <a:pt x="3052" y="313"/>
                  <a:pt x="3050" y="312"/>
                  <a:pt x="3050" y="313"/>
                </a:cubicBezTo>
                <a:cubicBezTo>
                  <a:pt x="3049" y="313"/>
                  <a:pt x="3049" y="315"/>
                  <a:pt x="3049" y="315"/>
                </a:cubicBezTo>
                <a:cubicBezTo>
                  <a:pt x="3048" y="316"/>
                  <a:pt x="3048" y="317"/>
                  <a:pt x="3048" y="318"/>
                </a:cubicBezTo>
                <a:cubicBezTo>
                  <a:pt x="3047" y="319"/>
                  <a:pt x="3045" y="319"/>
                  <a:pt x="3045" y="321"/>
                </a:cubicBezTo>
                <a:cubicBezTo>
                  <a:pt x="3045" y="324"/>
                  <a:pt x="3049" y="326"/>
                  <a:pt x="3052" y="327"/>
                </a:cubicBezTo>
                <a:cubicBezTo>
                  <a:pt x="3054" y="327"/>
                  <a:pt x="3055" y="326"/>
                  <a:pt x="3057" y="327"/>
                </a:cubicBezTo>
                <a:cubicBezTo>
                  <a:pt x="3058" y="327"/>
                  <a:pt x="3059" y="327"/>
                  <a:pt x="3060" y="327"/>
                </a:cubicBezTo>
                <a:cubicBezTo>
                  <a:pt x="3063" y="328"/>
                  <a:pt x="3065" y="329"/>
                  <a:pt x="3067" y="331"/>
                </a:cubicBezTo>
                <a:cubicBezTo>
                  <a:pt x="3068" y="331"/>
                  <a:pt x="3068" y="333"/>
                  <a:pt x="3069" y="333"/>
                </a:cubicBezTo>
                <a:cubicBezTo>
                  <a:pt x="3070" y="334"/>
                  <a:pt x="3071" y="333"/>
                  <a:pt x="3072" y="334"/>
                </a:cubicBezTo>
                <a:cubicBezTo>
                  <a:pt x="3073" y="334"/>
                  <a:pt x="3074" y="334"/>
                  <a:pt x="3075" y="335"/>
                </a:cubicBezTo>
                <a:cubicBezTo>
                  <a:pt x="3075" y="336"/>
                  <a:pt x="3076" y="337"/>
                  <a:pt x="3076" y="338"/>
                </a:cubicBezTo>
                <a:cubicBezTo>
                  <a:pt x="3076" y="339"/>
                  <a:pt x="3075" y="339"/>
                  <a:pt x="3075" y="340"/>
                </a:cubicBezTo>
                <a:cubicBezTo>
                  <a:pt x="3074" y="339"/>
                  <a:pt x="3074" y="337"/>
                  <a:pt x="3072" y="336"/>
                </a:cubicBezTo>
                <a:cubicBezTo>
                  <a:pt x="3070" y="336"/>
                  <a:pt x="3069" y="336"/>
                  <a:pt x="3067" y="336"/>
                </a:cubicBezTo>
                <a:cubicBezTo>
                  <a:pt x="3066" y="335"/>
                  <a:pt x="3065" y="334"/>
                  <a:pt x="3064" y="334"/>
                </a:cubicBezTo>
                <a:cubicBezTo>
                  <a:pt x="3063" y="334"/>
                  <a:pt x="3062" y="334"/>
                  <a:pt x="3062" y="334"/>
                </a:cubicBezTo>
                <a:cubicBezTo>
                  <a:pt x="3061" y="334"/>
                  <a:pt x="3060" y="334"/>
                  <a:pt x="3059" y="334"/>
                </a:cubicBezTo>
                <a:cubicBezTo>
                  <a:pt x="3058" y="333"/>
                  <a:pt x="3058" y="332"/>
                  <a:pt x="3056" y="332"/>
                </a:cubicBezTo>
                <a:cubicBezTo>
                  <a:pt x="3056" y="332"/>
                  <a:pt x="3055" y="331"/>
                  <a:pt x="3054" y="331"/>
                </a:cubicBezTo>
                <a:cubicBezTo>
                  <a:pt x="3051" y="331"/>
                  <a:pt x="3049" y="332"/>
                  <a:pt x="3046" y="331"/>
                </a:cubicBezTo>
                <a:cubicBezTo>
                  <a:pt x="3044" y="331"/>
                  <a:pt x="3042" y="330"/>
                  <a:pt x="3041" y="329"/>
                </a:cubicBezTo>
                <a:cubicBezTo>
                  <a:pt x="3040" y="329"/>
                  <a:pt x="3039" y="328"/>
                  <a:pt x="3038" y="327"/>
                </a:cubicBezTo>
                <a:cubicBezTo>
                  <a:pt x="3038" y="325"/>
                  <a:pt x="3036" y="325"/>
                  <a:pt x="3036" y="324"/>
                </a:cubicBezTo>
                <a:cubicBezTo>
                  <a:pt x="3036" y="323"/>
                  <a:pt x="3037" y="322"/>
                  <a:pt x="3037" y="321"/>
                </a:cubicBezTo>
                <a:cubicBezTo>
                  <a:pt x="3037" y="316"/>
                  <a:pt x="3037" y="316"/>
                  <a:pt x="3037" y="316"/>
                </a:cubicBezTo>
                <a:cubicBezTo>
                  <a:pt x="3037" y="314"/>
                  <a:pt x="3036" y="313"/>
                  <a:pt x="3037" y="311"/>
                </a:cubicBezTo>
                <a:cubicBezTo>
                  <a:pt x="3037" y="310"/>
                  <a:pt x="3039" y="309"/>
                  <a:pt x="3039" y="308"/>
                </a:cubicBezTo>
                <a:cubicBezTo>
                  <a:pt x="3039" y="307"/>
                  <a:pt x="3039" y="307"/>
                  <a:pt x="3039" y="306"/>
                </a:cubicBezTo>
                <a:cubicBezTo>
                  <a:pt x="3039" y="305"/>
                  <a:pt x="3039" y="304"/>
                  <a:pt x="3039" y="303"/>
                </a:cubicBezTo>
                <a:cubicBezTo>
                  <a:pt x="3039" y="302"/>
                  <a:pt x="3038" y="301"/>
                  <a:pt x="3038" y="300"/>
                </a:cubicBezTo>
                <a:cubicBezTo>
                  <a:pt x="3038" y="299"/>
                  <a:pt x="3036" y="300"/>
                  <a:pt x="3035" y="299"/>
                </a:cubicBezTo>
                <a:cubicBezTo>
                  <a:pt x="3035" y="298"/>
                  <a:pt x="3036" y="297"/>
                  <a:pt x="3035" y="297"/>
                </a:cubicBezTo>
                <a:cubicBezTo>
                  <a:pt x="3035" y="295"/>
                  <a:pt x="3034" y="293"/>
                  <a:pt x="3033" y="291"/>
                </a:cubicBezTo>
                <a:cubicBezTo>
                  <a:pt x="3032" y="292"/>
                  <a:pt x="3031" y="292"/>
                  <a:pt x="3030" y="293"/>
                </a:cubicBezTo>
                <a:cubicBezTo>
                  <a:pt x="3029" y="293"/>
                  <a:pt x="3029" y="292"/>
                  <a:pt x="3028" y="293"/>
                </a:cubicBezTo>
                <a:cubicBezTo>
                  <a:pt x="3028" y="294"/>
                  <a:pt x="3027" y="295"/>
                  <a:pt x="3028" y="297"/>
                </a:cubicBezTo>
                <a:cubicBezTo>
                  <a:pt x="3028" y="298"/>
                  <a:pt x="3028" y="298"/>
                  <a:pt x="3028" y="299"/>
                </a:cubicBezTo>
                <a:cubicBezTo>
                  <a:pt x="3028" y="302"/>
                  <a:pt x="3028" y="304"/>
                  <a:pt x="3028" y="307"/>
                </a:cubicBezTo>
                <a:cubicBezTo>
                  <a:pt x="3028" y="308"/>
                  <a:pt x="3028" y="309"/>
                  <a:pt x="3028" y="310"/>
                </a:cubicBezTo>
                <a:cubicBezTo>
                  <a:pt x="3028" y="313"/>
                  <a:pt x="3028" y="313"/>
                  <a:pt x="3028" y="313"/>
                </a:cubicBezTo>
                <a:cubicBezTo>
                  <a:pt x="3026" y="313"/>
                  <a:pt x="3024" y="312"/>
                  <a:pt x="3022" y="312"/>
                </a:cubicBezTo>
                <a:cubicBezTo>
                  <a:pt x="3021" y="312"/>
                  <a:pt x="3020" y="313"/>
                  <a:pt x="3019" y="313"/>
                </a:cubicBezTo>
                <a:cubicBezTo>
                  <a:pt x="3018" y="313"/>
                  <a:pt x="3018" y="313"/>
                  <a:pt x="3017" y="313"/>
                </a:cubicBezTo>
                <a:cubicBezTo>
                  <a:pt x="3017" y="314"/>
                  <a:pt x="3017" y="315"/>
                  <a:pt x="3017" y="317"/>
                </a:cubicBezTo>
                <a:cubicBezTo>
                  <a:pt x="3016" y="318"/>
                  <a:pt x="3017" y="319"/>
                  <a:pt x="3016" y="319"/>
                </a:cubicBezTo>
                <a:cubicBezTo>
                  <a:pt x="3015" y="320"/>
                  <a:pt x="3014" y="320"/>
                  <a:pt x="3013" y="321"/>
                </a:cubicBezTo>
                <a:cubicBezTo>
                  <a:pt x="3012" y="321"/>
                  <a:pt x="3011" y="321"/>
                  <a:pt x="3011" y="321"/>
                </a:cubicBezTo>
                <a:cubicBezTo>
                  <a:pt x="3008" y="322"/>
                  <a:pt x="3007" y="325"/>
                  <a:pt x="3007" y="327"/>
                </a:cubicBezTo>
                <a:cubicBezTo>
                  <a:pt x="3007" y="329"/>
                  <a:pt x="3007" y="329"/>
                  <a:pt x="3007" y="329"/>
                </a:cubicBezTo>
                <a:cubicBezTo>
                  <a:pt x="3008" y="332"/>
                  <a:pt x="3011" y="333"/>
                  <a:pt x="3013" y="336"/>
                </a:cubicBezTo>
                <a:cubicBezTo>
                  <a:pt x="3015" y="337"/>
                  <a:pt x="3017" y="338"/>
                  <a:pt x="3018" y="340"/>
                </a:cubicBezTo>
                <a:cubicBezTo>
                  <a:pt x="3018" y="341"/>
                  <a:pt x="3018" y="342"/>
                  <a:pt x="3018" y="343"/>
                </a:cubicBezTo>
                <a:cubicBezTo>
                  <a:pt x="3018" y="345"/>
                  <a:pt x="3019" y="346"/>
                  <a:pt x="3019" y="348"/>
                </a:cubicBezTo>
                <a:cubicBezTo>
                  <a:pt x="3019" y="349"/>
                  <a:pt x="3018" y="350"/>
                  <a:pt x="3018" y="351"/>
                </a:cubicBezTo>
                <a:cubicBezTo>
                  <a:pt x="3018" y="352"/>
                  <a:pt x="3018" y="352"/>
                  <a:pt x="3017" y="353"/>
                </a:cubicBezTo>
                <a:cubicBezTo>
                  <a:pt x="3016" y="355"/>
                  <a:pt x="3014" y="355"/>
                  <a:pt x="3014" y="357"/>
                </a:cubicBezTo>
                <a:cubicBezTo>
                  <a:pt x="3014" y="359"/>
                  <a:pt x="3014" y="359"/>
                  <a:pt x="3014" y="359"/>
                </a:cubicBezTo>
                <a:cubicBezTo>
                  <a:pt x="3014" y="360"/>
                  <a:pt x="3015" y="360"/>
                  <a:pt x="3015" y="361"/>
                </a:cubicBezTo>
                <a:cubicBezTo>
                  <a:pt x="3016" y="362"/>
                  <a:pt x="3016" y="363"/>
                  <a:pt x="3016" y="364"/>
                </a:cubicBezTo>
                <a:cubicBezTo>
                  <a:pt x="3016" y="365"/>
                  <a:pt x="3017" y="366"/>
                  <a:pt x="3017" y="367"/>
                </a:cubicBezTo>
                <a:cubicBezTo>
                  <a:pt x="3017" y="368"/>
                  <a:pt x="3015" y="369"/>
                  <a:pt x="3015" y="370"/>
                </a:cubicBezTo>
                <a:cubicBezTo>
                  <a:pt x="3015" y="371"/>
                  <a:pt x="3016" y="371"/>
                  <a:pt x="3016" y="372"/>
                </a:cubicBezTo>
                <a:cubicBezTo>
                  <a:pt x="3016" y="374"/>
                  <a:pt x="3017" y="376"/>
                  <a:pt x="3018" y="377"/>
                </a:cubicBezTo>
                <a:cubicBezTo>
                  <a:pt x="3019" y="378"/>
                  <a:pt x="3020" y="379"/>
                  <a:pt x="3021" y="379"/>
                </a:cubicBezTo>
                <a:cubicBezTo>
                  <a:pt x="3034" y="379"/>
                  <a:pt x="3034" y="379"/>
                  <a:pt x="3034" y="379"/>
                </a:cubicBezTo>
                <a:cubicBezTo>
                  <a:pt x="3035" y="378"/>
                  <a:pt x="3035" y="377"/>
                  <a:pt x="3036" y="376"/>
                </a:cubicBezTo>
                <a:cubicBezTo>
                  <a:pt x="3037" y="375"/>
                  <a:pt x="3038" y="375"/>
                  <a:pt x="3039" y="374"/>
                </a:cubicBezTo>
                <a:cubicBezTo>
                  <a:pt x="3040" y="373"/>
                  <a:pt x="3040" y="372"/>
                  <a:pt x="3041" y="372"/>
                </a:cubicBezTo>
                <a:cubicBezTo>
                  <a:pt x="3043" y="372"/>
                  <a:pt x="3043" y="372"/>
                  <a:pt x="3043" y="372"/>
                </a:cubicBezTo>
                <a:cubicBezTo>
                  <a:pt x="3044" y="372"/>
                  <a:pt x="3044" y="372"/>
                  <a:pt x="3045" y="372"/>
                </a:cubicBezTo>
                <a:cubicBezTo>
                  <a:pt x="3046" y="373"/>
                  <a:pt x="3046" y="374"/>
                  <a:pt x="3047" y="375"/>
                </a:cubicBezTo>
                <a:cubicBezTo>
                  <a:pt x="3049" y="376"/>
                  <a:pt x="3050" y="377"/>
                  <a:pt x="3052" y="378"/>
                </a:cubicBezTo>
                <a:cubicBezTo>
                  <a:pt x="3053" y="378"/>
                  <a:pt x="3054" y="378"/>
                  <a:pt x="3055" y="379"/>
                </a:cubicBezTo>
                <a:cubicBezTo>
                  <a:pt x="3056" y="379"/>
                  <a:pt x="3057" y="380"/>
                  <a:pt x="3058" y="381"/>
                </a:cubicBezTo>
                <a:cubicBezTo>
                  <a:pt x="3059" y="382"/>
                  <a:pt x="3059" y="384"/>
                  <a:pt x="3060" y="386"/>
                </a:cubicBezTo>
                <a:cubicBezTo>
                  <a:pt x="3062" y="388"/>
                  <a:pt x="3063" y="389"/>
                  <a:pt x="3065" y="391"/>
                </a:cubicBezTo>
                <a:cubicBezTo>
                  <a:pt x="3066" y="391"/>
                  <a:pt x="3067" y="392"/>
                  <a:pt x="3067" y="393"/>
                </a:cubicBezTo>
                <a:cubicBezTo>
                  <a:pt x="3068" y="393"/>
                  <a:pt x="3069" y="394"/>
                  <a:pt x="3069" y="395"/>
                </a:cubicBezTo>
                <a:cubicBezTo>
                  <a:pt x="3069" y="397"/>
                  <a:pt x="3068" y="399"/>
                  <a:pt x="3067" y="400"/>
                </a:cubicBezTo>
                <a:cubicBezTo>
                  <a:pt x="3067" y="401"/>
                  <a:pt x="3066" y="402"/>
                  <a:pt x="3066" y="403"/>
                </a:cubicBezTo>
                <a:cubicBezTo>
                  <a:pt x="3065" y="404"/>
                  <a:pt x="3063" y="404"/>
                  <a:pt x="3063" y="405"/>
                </a:cubicBezTo>
                <a:cubicBezTo>
                  <a:pt x="3063" y="406"/>
                  <a:pt x="3064" y="406"/>
                  <a:pt x="3064" y="408"/>
                </a:cubicBezTo>
                <a:cubicBezTo>
                  <a:pt x="3065" y="408"/>
                  <a:pt x="3066" y="407"/>
                  <a:pt x="3067" y="408"/>
                </a:cubicBezTo>
                <a:cubicBezTo>
                  <a:pt x="3069" y="409"/>
                  <a:pt x="3069" y="409"/>
                  <a:pt x="3069" y="409"/>
                </a:cubicBezTo>
                <a:cubicBezTo>
                  <a:pt x="3070" y="409"/>
                  <a:pt x="3070" y="411"/>
                  <a:pt x="3071" y="411"/>
                </a:cubicBezTo>
                <a:cubicBezTo>
                  <a:pt x="3074" y="413"/>
                  <a:pt x="3076" y="412"/>
                  <a:pt x="3079" y="412"/>
                </a:cubicBezTo>
                <a:cubicBezTo>
                  <a:pt x="3080" y="412"/>
                  <a:pt x="3081" y="413"/>
                  <a:pt x="3082" y="413"/>
                </a:cubicBezTo>
                <a:cubicBezTo>
                  <a:pt x="3080" y="415"/>
                  <a:pt x="3080" y="415"/>
                  <a:pt x="3080" y="415"/>
                </a:cubicBezTo>
                <a:cubicBezTo>
                  <a:pt x="3079" y="416"/>
                  <a:pt x="3078" y="417"/>
                  <a:pt x="3077" y="417"/>
                </a:cubicBezTo>
                <a:cubicBezTo>
                  <a:pt x="3075" y="417"/>
                  <a:pt x="3074" y="417"/>
                  <a:pt x="3072" y="417"/>
                </a:cubicBezTo>
                <a:cubicBezTo>
                  <a:pt x="3069" y="417"/>
                  <a:pt x="3069" y="417"/>
                  <a:pt x="3069" y="417"/>
                </a:cubicBezTo>
                <a:cubicBezTo>
                  <a:pt x="3068" y="417"/>
                  <a:pt x="3068" y="416"/>
                  <a:pt x="3067" y="415"/>
                </a:cubicBezTo>
                <a:cubicBezTo>
                  <a:pt x="3066" y="415"/>
                  <a:pt x="3065" y="414"/>
                  <a:pt x="3064" y="413"/>
                </a:cubicBezTo>
                <a:cubicBezTo>
                  <a:pt x="3063" y="413"/>
                  <a:pt x="3062" y="413"/>
                  <a:pt x="3062" y="413"/>
                </a:cubicBezTo>
                <a:cubicBezTo>
                  <a:pt x="3059" y="411"/>
                  <a:pt x="3060" y="409"/>
                  <a:pt x="3060" y="406"/>
                </a:cubicBezTo>
                <a:cubicBezTo>
                  <a:pt x="3060" y="402"/>
                  <a:pt x="3060" y="402"/>
                  <a:pt x="3060" y="402"/>
                </a:cubicBezTo>
                <a:cubicBezTo>
                  <a:pt x="3060" y="401"/>
                  <a:pt x="3061" y="401"/>
                  <a:pt x="3061" y="400"/>
                </a:cubicBezTo>
                <a:cubicBezTo>
                  <a:pt x="3061" y="397"/>
                  <a:pt x="3059" y="396"/>
                  <a:pt x="3057" y="394"/>
                </a:cubicBezTo>
                <a:cubicBezTo>
                  <a:pt x="3056" y="394"/>
                  <a:pt x="3055" y="394"/>
                  <a:pt x="3054" y="393"/>
                </a:cubicBezTo>
                <a:cubicBezTo>
                  <a:pt x="3054" y="392"/>
                  <a:pt x="3055" y="391"/>
                  <a:pt x="3054" y="391"/>
                </a:cubicBezTo>
                <a:cubicBezTo>
                  <a:pt x="3054" y="390"/>
                  <a:pt x="3053" y="389"/>
                  <a:pt x="3052" y="388"/>
                </a:cubicBezTo>
                <a:cubicBezTo>
                  <a:pt x="3052" y="387"/>
                  <a:pt x="3051" y="387"/>
                  <a:pt x="3050" y="387"/>
                </a:cubicBezTo>
                <a:cubicBezTo>
                  <a:pt x="3049" y="387"/>
                  <a:pt x="3048" y="387"/>
                  <a:pt x="3047" y="387"/>
                </a:cubicBezTo>
                <a:cubicBezTo>
                  <a:pt x="3045" y="386"/>
                  <a:pt x="3043" y="386"/>
                  <a:pt x="3041" y="386"/>
                </a:cubicBezTo>
                <a:cubicBezTo>
                  <a:pt x="3038" y="386"/>
                  <a:pt x="3037" y="386"/>
                  <a:pt x="3034" y="387"/>
                </a:cubicBezTo>
                <a:cubicBezTo>
                  <a:pt x="3033" y="387"/>
                  <a:pt x="3032" y="386"/>
                  <a:pt x="3031" y="387"/>
                </a:cubicBezTo>
                <a:cubicBezTo>
                  <a:pt x="3030" y="387"/>
                  <a:pt x="3029" y="388"/>
                  <a:pt x="3028" y="388"/>
                </a:cubicBezTo>
                <a:cubicBezTo>
                  <a:pt x="3027" y="388"/>
                  <a:pt x="3027" y="389"/>
                  <a:pt x="3026" y="389"/>
                </a:cubicBezTo>
                <a:cubicBezTo>
                  <a:pt x="3025" y="390"/>
                  <a:pt x="3023" y="390"/>
                  <a:pt x="3023" y="392"/>
                </a:cubicBezTo>
                <a:cubicBezTo>
                  <a:pt x="3023" y="393"/>
                  <a:pt x="3024" y="393"/>
                  <a:pt x="3024" y="394"/>
                </a:cubicBezTo>
                <a:cubicBezTo>
                  <a:pt x="3024" y="395"/>
                  <a:pt x="3024" y="396"/>
                  <a:pt x="3024" y="397"/>
                </a:cubicBezTo>
                <a:cubicBezTo>
                  <a:pt x="3025" y="400"/>
                  <a:pt x="3026" y="401"/>
                  <a:pt x="3026" y="404"/>
                </a:cubicBezTo>
                <a:cubicBezTo>
                  <a:pt x="3026" y="406"/>
                  <a:pt x="3026" y="408"/>
                  <a:pt x="3025" y="410"/>
                </a:cubicBezTo>
                <a:cubicBezTo>
                  <a:pt x="3025" y="411"/>
                  <a:pt x="3025" y="412"/>
                  <a:pt x="3024" y="413"/>
                </a:cubicBezTo>
                <a:cubicBezTo>
                  <a:pt x="3024" y="414"/>
                  <a:pt x="3023" y="415"/>
                  <a:pt x="3022" y="415"/>
                </a:cubicBezTo>
                <a:cubicBezTo>
                  <a:pt x="3021" y="416"/>
                  <a:pt x="3020" y="417"/>
                  <a:pt x="3019" y="417"/>
                </a:cubicBezTo>
                <a:cubicBezTo>
                  <a:pt x="3018" y="418"/>
                  <a:pt x="3017" y="419"/>
                  <a:pt x="3016" y="420"/>
                </a:cubicBezTo>
                <a:cubicBezTo>
                  <a:pt x="3015" y="421"/>
                  <a:pt x="3013" y="421"/>
                  <a:pt x="3013" y="422"/>
                </a:cubicBezTo>
                <a:cubicBezTo>
                  <a:pt x="3013" y="424"/>
                  <a:pt x="3013" y="426"/>
                  <a:pt x="3013" y="428"/>
                </a:cubicBezTo>
                <a:cubicBezTo>
                  <a:pt x="3011" y="428"/>
                  <a:pt x="3010" y="428"/>
                  <a:pt x="3008" y="428"/>
                </a:cubicBezTo>
                <a:cubicBezTo>
                  <a:pt x="3005" y="430"/>
                  <a:pt x="3003" y="431"/>
                  <a:pt x="3000" y="433"/>
                </a:cubicBezTo>
                <a:cubicBezTo>
                  <a:pt x="2998" y="434"/>
                  <a:pt x="2996" y="434"/>
                  <a:pt x="2995" y="436"/>
                </a:cubicBezTo>
                <a:cubicBezTo>
                  <a:pt x="2995" y="437"/>
                  <a:pt x="2995" y="438"/>
                  <a:pt x="2995" y="439"/>
                </a:cubicBezTo>
                <a:cubicBezTo>
                  <a:pt x="2994" y="440"/>
                  <a:pt x="2994" y="441"/>
                  <a:pt x="2993" y="442"/>
                </a:cubicBezTo>
                <a:cubicBezTo>
                  <a:pt x="2992" y="442"/>
                  <a:pt x="2991" y="442"/>
                  <a:pt x="2990" y="442"/>
                </a:cubicBezTo>
                <a:cubicBezTo>
                  <a:pt x="2988" y="442"/>
                  <a:pt x="2987" y="441"/>
                  <a:pt x="2985" y="441"/>
                </a:cubicBezTo>
                <a:cubicBezTo>
                  <a:pt x="2984" y="441"/>
                  <a:pt x="2984" y="440"/>
                  <a:pt x="2983" y="440"/>
                </a:cubicBezTo>
                <a:cubicBezTo>
                  <a:pt x="2982" y="439"/>
                  <a:pt x="2981" y="439"/>
                  <a:pt x="2980" y="439"/>
                </a:cubicBezTo>
                <a:cubicBezTo>
                  <a:pt x="2979" y="438"/>
                  <a:pt x="2978" y="437"/>
                  <a:pt x="2977" y="437"/>
                </a:cubicBezTo>
                <a:cubicBezTo>
                  <a:pt x="2962" y="437"/>
                  <a:pt x="2962" y="437"/>
                  <a:pt x="2962" y="437"/>
                </a:cubicBezTo>
                <a:cubicBezTo>
                  <a:pt x="2959" y="436"/>
                  <a:pt x="2959" y="436"/>
                  <a:pt x="2959" y="436"/>
                </a:cubicBezTo>
                <a:cubicBezTo>
                  <a:pt x="2960" y="435"/>
                  <a:pt x="2960" y="434"/>
                  <a:pt x="2961" y="433"/>
                </a:cubicBezTo>
                <a:cubicBezTo>
                  <a:pt x="2962" y="432"/>
                  <a:pt x="2962" y="431"/>
                  <a:pt x="2963" y="430"/>
                </a:cubicBezTo>
                <a:cubicBezTo>
                  <a:pt x="2964" y="430"/>
                  <a:pt x="2965" y="430"/>
                  <a:pt x="2967" y="430"/>
                </a:cubicBezTo>
                <a:cubicBezTo>
                  <a:pt x="2968" y="430"/>
                  <a:pt x="2970" y="430"/>
                  <a:pt x="2971" y="430"/>
                </a:cubicBezTo>
                <a:cubicBezTo>
                  <a:pt x="2972" y="431"/>
                  <a:pt x="2972" y="432"/>
                  <a:pt x="2973" y="432"/>
                </a:cubicBezTo>
                <a:cubicBezTo>
                  <a:pt x="2975" y="432"/>
                  <a:pt x="2977" y="432"/>
                  <a:pt x="2979" y="432"/>
                </a:cubicBezTo>
                <a:cubicBezTo>
                  <a:pt x="2981" y="432"/>
                  <a:pt x="2982" y="432"/>
                  <a:pt x="2984" y="432"/>
                </a:cubicBezTo>
                <a:cubicBezTo>
                  <a:pt x="2985" y="432"/>
                  <a:pt x="2985" y="430"/>
                  <a:pt x="2987" y="430"/>
                </a:cubicBezTo>
                <a:cubicBezTo>
                  <a:pt x="2988" y="429"/>
                  <a:pt x="2988" y="428"/>
                  <a:pt x="2989" y="428"/>
                </a:cubicBezTo>
                <a:cubicBezTo>
                  <a:pt x="2990" y="427"/>
                  <a:pt x="2991" y="427"/>
                  <a:pt x="2992" y="426"/>
                </a:cubicBezTo>
                <a:cubicBezTo>
                  <a:pt x="2993" y="424"/>
                  <a:pt x="2993" y="422"/>
                  <a:pt x="2994" y="421"/>
                </a:cubicBezTo>
                <a:cubicBezTo>
                  <a:pt x="2995" y="420"/>
                  <a:pt x="2996" y="420"/>
                  <a:pt x="2997" y="419"/>
                </a:cubicBezTo>
                <a:cubicBezTo>
                  <a:pt x="2999" y="418"/>
                  <a:pt x="3000" y="417"/>
                  <a:pt x="3002" y="415"/>
                </a:cubicBezTo>
                <a:cubicBezTo>
                  <a:pt x="3002" y="414"/>
                  <a:pt x="3002" y="413"/>
                  <a:pt x="3002" y="412"/>
                </a:cubicBezTo>
                <a:cubicBezTo>
                  <a:pt x="3003" y="411"/>
                  <a:pt x="3004" y="411"/>
                  <a:pt x="3005" y="411"/>
                </a:cubicBezTo>
                <a:cubicBezTo>
                  <a:pt x="3006" y="410"/>
                  <a:pt x="3007" y="410"/>
                  <a:pt x="3007" y="409"/>
                </a:cubicBezTo>
                <a:cubicBezTo>
                  <a:pt x="3008" y="409"/>
                  <a:pt x="3007" y="408"/>
                  <a:pt x="3007" y="407"/>
                </a:cubicBezTo>
                <a:cubicBezTo>
                  <a:pt x="3008" y="406"/>
                  <a:pt x="3008" y="405"/>
                  <a:pt x="3008" y="404"/>
                </a:cubicBezTo>
                <a:cubicBezTo>
                  <a:pt x="3009" y="402"/>
                  <a:pt x="3010" y="401"/>
                  <a:pt x="3010" y="399"/>
                </a:cubicBezTo>
                <a:cubicBezTo>
                  <a:pt x="3010" y="398"/>
                  <a:pt x="3010" y="397"/>
                  <a:pt x="3011" y="396"/>
                </a:cubicBezTo>
                <a:cubicBezTo>
                  <a:pt x="3011" y="396"/>
                  <a:pt x="3011" y="395"/>
                  <a:pt x="3011" y="394"/>
                </a:cubicBezTo>
                <a:cubicBezTo>
                  <a:pt x="3011" y="393"/>
                  <a:pt x="3013" y="393"/>
                  <a:pt x="3013" y="391"/>
                </a:cubicBezTo>
                <a:cubicBezTo>
                  <a:pt x="3013" y="390"/>
                  <a:pt x="3012" y="389"/>
                  <a:pt x="3012" y="388"/>
                </a:cubicBezTo>
                <a:cubicBezTo>
                  <a:pt x="3010" y="388"/>
                  <a:pt x="3009" y="389"/>
                  <a:pt x="3007" y="389"/>
                </a:cubicBezTo>
                <a:cubicBezTo>
                  <a:pt x="3005" y="389"/>
                  <a:pt x="3005" y="388"/>
                  <a:pt x="3003" y="388"/>
                </a:cubicBezTo>
                <a:cubicBezTo>
                  <a:pt x="3003" y="388"/>
                  <a:pt x="3001" y="387"/>
                  <a:pt x="3000" y="387"/>
                </a:cubicBezTo>
                <a:cubicBezTo>
                  <a:pt x="2999" y="386"/>
                  <a:pt x="2999" y="385"/>
                  <a:pt x="2998" y="384"/>
                </a:cubicBezTo>
                <a:cubicBezTo>
                  <a:pt x="2997" y="383"/>
                  <a:pt x="2998" y="382"/>
                  <a:pt x="2998" y="380"/>
                </a:cubicBezTo>
                <a:cubicBezTo>
                  <a:pt x="2998" y="377"/>
                  <a:pt x="2999" y="376"/>
                  <a:pt x="2999" y="374"/>
                </a:cubicBezTo>
                <a:cubicBezTo>
                  <a:pt x="2999" y="370"/>
                  <a:pt x="2999" y="369"/>
                  <a:pt x="2999" y="366"/>
                </a:cubicBezTo>
                <a:cubicBezTo>
                  <a:pt x="2999" y="363"/>
                  <a:pt x="2999" y="363"/>
                  <a:pt x="2999" y="363"/>
                </a:cubicBezTo>
                <a:cubicBezTo>
                  <a:pt x="2999" y="361"/>
                  <a:pt x="3000" y="360"/>
                  <a:pt x="3000" y="358"/>
                </a:cubicBezTo>
                <a:cubicBezTo>
                  <a:pt x="3001" y="355"/>
                  <a:pt x="3002" y="353"/>
                  <a:pt x="3002" y="350"/>
                </a:cubicBezTo>
                <a:cubicBezTo>
                  <a:pt x="3002" y="349"/>
                  <a:pt x="3002" y="348"/>
                  <a:pt x="3002" y="347"/>
                </a:cubicBezTo>
                <a:cubicBezTo>
                  <a:pt x="3001" y="345"/>
                  <a:pt x="3000" y="344"/>
                  <a:pt x="2999" y="342"/>
                </a:cubicBezTo>
                <a:cubicBezTo>
                  <a:pt x="2999" y="341"/>
                  <a:pt x="2998" y="340"/>
                  <a:pt x="2998" y="340"/>
                </a:cubicBezTo>
                <a:cubicBezTo>
                  <a:pt x="2998" y="338"/>
                  <a:pt x="2997" y="336"/>
                  <a:pt x="2996" y="334"/>
                </a:cubicBezTo>
                <a:cubicBezTo>
                  <a:pt x="2996" y="333"/>
                  <a:pt x="2995" y="333"/>
                  <a:pt x="2994" y="332"/>
                </a:cubicBezTo>
                <a:cubicBezTo>
                  <a:pt x="2994" y="331"/>
                  <a:pt x="2993" y="331"/>
                  <a:pt x="2993" y="329"/>
                </a:cubicBezTo>
                <a:cubicBezTo>
                  <a:pt x="2993" y="313"/>
                  <a:pt x="2993" y="313"/>
                  <a:pt x="2993" y="313"/>
                </a:cubicBezTo>
                <a:cubicBezTo>
                  <a:pt x="2995" y="313"/>
                  <a:pt x="2996" y="314"/>
                  <a:pt x="2998" y="314"/>
                </a:cubicBezTo>
                <a:cubicBezTo>
                  <a:pt x="2999" y="314"/>
                  <a:pt x="3000" y="313"/>
                  <a:pt x="3001" y="313"/>
                </a:cubicBezTo>
                <a:cubicBezTo>
                  <a:pt x="3001" y="313"/>
                  <a:pt x="3001" y="313"/>
                  <a:pt x="3002" y="313"/>
                </a:cubicBezTo>
                <a:cubicBezTo>
                  <a:pt x="3002" y="297"/>
                  <a:pt x="3002" y="297"/>
                  <a:pt x="3002" y="297"/>
                </a:cubicBezTo>
                <a:cubicBezTo>
                  <a:pt x="2999" y="297"/>
                  <a:pt x="2997" y="297"/>
                  <a:pt x="2995" y="297"/>
                </a:cubicBezTo>
                <a:cubicBezTo>
                  <a:pt x="2994" y="296"/>
                  <a:pt x="2994" y="294"/>
                  <a:pt x="2992" y="294"/>
                </a:cubicBezTo>
                <a:cubicBezTo>
                  <a:pt x="2992" y="294"/>
                  <a:pt x="2991" y="293"/>
                  <a:pt x="2990" y="293"/>
                </a:cubicBezTo>
                <a:cubicBezTo>
                  <a:pt x="2988" y="293"/>
                  <a:pt x="2987" y="293"/>
                  <a:pt x="2985" y="293"/>
                </a:cubicBezTo>
                <a:cubicBezTo>
                  <a:pt x="2979" y="293"/>
                  <a:pt x="2979" y="293"/>
                  <a:pt x="2979" y="293"/>
                </a:cubicBezTo>
                <a:cubicBezTo>
                  <a:pt x="2978" y="293"/>
                  <a:pt x="2977" y="293"/>
                  <a:pt x="2975" y="293"/>
                </a:cubicBezTo>
                <a:cubicBezTo>
                  <a:pt x="2973" y="293"/>
                  <a:pt x="2971" y="293"/>
                  <a:pt x="2969" y="294"/>
                </a:cubicBezTo>
                <a:cubicBezTo>
                  <a:pt x="2968" y="294"/>
                  <a:pt x="2967" y="295"/>
                  <a:pt x="2966" y="296"/>
                </a:cubicBezTo>
                <a:cubicBezTo>
                  <a:pt x="2965" y="296"/>
                  <a:pt x="2965" y="297"/>
                  <a:pt x="2964" y="297"/>
                </a:cubicBezTo>
                <a:cubicBezTo>
                  <a:pt x="2963" y="297"/>
                  <a:pt x="2962" y="297"/>
                  <a:pt x="2961" y="297"/>
                </a:cubicBezTo>
                <a:cubicBezTo>
                  <a:pt x="2959" y="297"/>
                  <a:pt x="2958" y="297"/>
                  <a:pt x="2956" y="297"/>
                </a:cubicBezTo>
                <a:cubicBezTo>
                  <a:pt x="2955" y="297"/>
                  <a:pt x="2954" y="298"/>
                  <a:pt x="2953" y="298"/>
                </a:cubicBezTo>
                <a:cubicBezTo>
                  <a:pt x="2953" y="301"/>
                  <a:pt x="2953" y="303"/>
                  <a:pt x="2953" y="306"/>
                </a:cubicBezTo>
                <a:cubicBezTo>
                  <a:pt x="2953" y="307"/>
                  <a:pt x="2953" y="308"/>
                  <a:pt x="2953" y="309"/>
                </a:cubicBezTo>
                <a:cubicBezTo>
                  <a:pt x="2953" y="311"/>
                  <a:pt x="2951" y="312"/>
                  <a:pt x="2950" y="314"/>
                </a:cubicBezTo>
                <a:cubicBezTo>
                  <a:pt x="2949" y="315"/>
                  <a:pt x="2949" y="316"/>
                  <a:pt x="2948" y="317"/>
                </a:cubicBezTo>
                <a:cubicBezTo>
                  <a:pt x="2946" y="319"/>
                  <a:pt x="2944" y="320"/>
                  <a:pt x="2943" y="322"/>
                </a:cubicBezTo>
                <a:cubicBezTo>
                  <a:pt x="2943" y="324"/>
                  <a:pt x="2943" y="325"/>
                  <a:pt x="2942" y="327"/>
                </a:cubicBezTo>
                <a:cubicBezTo>
                  <a:pt x="2942" y="328"/>
                  <a:pt x="2942" y="330"/>
                  <a:pt x="2941" y="331"/>
                </a:cubicBezTo>
                <a:cubicBezTo>
                  <a:pt x="2940" y="331"/>
                  <a:pt x="2939" y="331"/>
                  <a:pt x="2938" y="331"/>
                </a:cubicBezTo>
                <a:cubicBezTo>
                  <a:pt x="2936" y="332"/>
                  <a:pt x="2935" y="331"/>
                  <a:pt x="2933" y="331"/>
                </a:cubicBezTo>
                <a:cubicBezTo>
                  <a:pt x="2930" y="331"/>
                  <a:pt x="2930" y="331"/>
                  <a:pt x="2930" y="331"/>
                </a:cubicBezTo>
                <a:cubicBezTo>
                  <a:pt x="2929" y="331"/>
                  <a:pt x="2929" y="332"/>
                  <a:pt x="2928" y="332"/>
                </a:cubicBezTo>
                <a:cubicBezTo>
                  <a:pt x="2926" y="333"/>
                  <a:pt x="2926" y="335"/>
                  <a:pt x="2926" y="336"/>
                </a:cubicBezTo>
                <a:cubicBezTo>
                  <a:pt x="2926" y="338"/>
                  <a:pt x="2926" y="338"/>
                  <a:pt x="2926" y="338"/>
                </a:cubicBezTo>
                <a:cubicBezTo>
                  <a:pt x="2927" y="339"/>
                  <a:pt x="2926" y="340"/>
                  <a:pt x="2927" y="341"/>
                </a:cubicBezTo>
                <a:cubicBezTo>
                  <a:pt x="2928" y="342"/>
                  <a:pt x="2929" y="340"/>
                  <a:pt x="2930" y="341"/>
                </a:cubicBezTo>
                <a:cubicBezTo>
                  <a:pt x="2932" y="342"/>
                  <a:pt x="2933" y="343"/>
                  <a:pt x="2934" y="346"/>
                </a:cubicBezTo>
                <a:cubicBezTo>
                  <a:pt x="2935" y="347"/>
                  <a:pt x="2935" y="349"/>
                  <a:pt x="2935" y="351"/>
                </a:cubicBezTo>
                <a:cubicBezTo>
                  <a:pt x="2935" y="353"/>
                  <a:pt x="2935" y="355"/>
                  <a:pt x="2934" y="356"/>
                </a:cubicBezTo>
                <a:cubicBezTo>
                  <a:pt x="2933" y="357"/>
                  <a:pt x="2932" y="356"/>
                  <a:pt x="2931" y="357"/>
                </a:cubicBezTo>
                <a:cubicBezTo>
                  <a:pt x="2930" y="357"/>
                  <a:pt x="2929" y="357"/>
                  <a:pt x="2928" y="358"/>
                </a:cubicBezTo>
                <a:cubicBezTo>
                  <a:pt x="2927" y="359"/>
                  <a:pt x="2928" y="360"/>
                  <a:pt x="2928" y="362"/>
                </a:cubicBezTo>
                <a:cubicBezTo>
                  <a:pt x="2928" y="364"/>
                  <a:pt x="2928" y="365"/>
                  <a:pt x="2928" y="367"/>
                </a:cubicBezTo>
                <a:cubicBezTo>
                  <a:pt x="2930" y="367"/>
                  <a:pt x="2932" y="367"/>
                  <a:pt x="2934" y="367"/>
                </a:cubicBezTo>
                <a:cubicBezTo>
                  <a:pt x="2935" y="367"/>
                  <a:pt x="2935" y="367"/>
                  <a:pt x="2936" y="367"/>
                </a:cubicBezTo>
                <a:cubicBezTo>
                  <a:pt x="2937" y="368"/>
                  <a:pt x="2938" y="368"/>
                  <a:pt x="2939" y="369"/>
                </a:cubicBezTo>
                <a:cubicBezTo>
                  <a:pt x="2940" y="370"/>
                  <a:pt x="2940" y="370"/>
                  <a:pt x="2941" y="372"/>
                </a:cubicBezTo>
                <a:cubicBezTo>
                  <a:pt x="2941" y="372"/>
                  <a:pt x="2940" y="373"/>
                  <a:pt x="2941" y="374"/>
                </a:cubicBezTo>
                <a:cubicBezTo>
                  <a:pt x="2941" y="375"/>
                  <a:pt x="2942" y="376"/>
                  <a:pt x="2942" y="377"/>
                </a:cubicBezTo>
                <a:cubicBezTo>
                  <a:pt x="2943" y="378"/>
                  <a:pt x="2944" y="377"/>
                  <a:pt x="2945" y="378"/>
                </a:cubicBezTo>
                <a:cubicBezTo>
                  <a:pt x="2946" y="379"/>
                  <a:pt x="2946" y="380"/>
                  <a:pt x="2947" y="381"/>
                </a:cubicBezTo>
                <a:cubicBezTo>
                  <a:pt x="2947" y="381"/>
                  <a:pt x="2949" y="381"/>
                  <a:pt x="2949" y="381"/>
                </a:cubicBezTo>
                <a:cubicBezTo>
                  <a:pt x="2951" y="383"/>
                  <a:pt x="2952" y="384"/>
                  <a:pt x="2954" y="386"/>
                </a:cubicBezTo>
                <a:cubicBezTo>
                  <a:pt x="2955" y="387"/>
                  <a:pt x="2956" y="386"/>
                  <a:pt x="2956" y="387"/>
                </a:cubicBezTo>
                <a:cubicBezTo>
                  <a:pt x="2957" y="388"/>
                  <a:pt x="2956" y="389"/>
                  <a:pt x="2956" y="390"/>
                </a:cubicBezTo>
                <a:cubicBezTo>
                  <a:pt x="2956" y="391"/>
                  <a:pt x="2957" y="392"/>
                  <a:pt x="2956" y="393"/>
                </a:cubicBezTo>
                <a:cubicBezTo>
                  <a:pt x="2956" y="394"/>
                  <a:pt x="2955" y="394"/>
                  <a:pt x="2954" y="395"/>
                </a:cubicBezTo>
                <a:cubicBezTo>
                  <a:pt x="2953" y="396"/>
                  <a:pt x="2954" y="397"/>
                  <a:pt x="2953" y="398"/>
                </a:cubicBezTo>
                <a:cubicBezTo>
                  <a:pt x="2952" y="398"/>
                  <a:pt x="2951" y="398"/>
                  <a:pt x="2951" y="398"/>
                </a:cubicBezTo>
                <a:cubicBezTo>
                  <a:pt x="2948" y="398"/>
                  <a:pt x="2948" y="398"/>
                  <a:pt x="2948" y="398"/>
                </a:cubicBezTo>
                <a:cubicBezTo>
                  <a:pt x="2946" y="398"/>
                  <a:pt x="2945" y="398"/>
                  <a:pt x="2943" y="398"/>
                </a:cubicBezTo>
                <a:cubicBezTo>
                  <a:pt x="2941" y="397"/>
                  <a:pt x="2939" y="396"/>
                  <a:pt x="2938" y="395"/>
                </a:cubicBezTo>
                <a:cubicBezTo>
                  <a:pt x="2934" y="393"/>
                  <a:pt x="2934" y="390"/>
                  <a:pt x="2934" y="386"/>
                </a:cubicBezTo>
                <a:cubicBezTo>
                  <a:pt x="2932" y="386"/>
                  <a:pt x="2931" y="385"/>
                  <a:pt x="2929" y="385"/>
                </a:cubicBezTo>
                <a:cubicBezTo>
                  <a:pt x="2926" y="385"/>
                  <a:pt x="2924" y="386"/>
                  <a:pt x="2921" y="384"/>
                </a:cubicBezTo>
                <a:cubicBezTo>
                  <a:pt x="2920" y="383"/>
                  <a:pt x="2920" y="382"/>
                  <a:pt x="2919" y="381"/>
                </a:cubicBezTo>
                <a:cubicBezTo>
                  <a:pt x="2918" y="381"/>
                  <a:pt x="2918" y="380"/>
                  <a:pt x="2917" y="379"/>
                </a:cubicBezTo>
                <a:cubicBezTo>
                  <a:pt x="2915" y="379"/>
                  <a:pt x="2913" y="380"/>
                  <a:pt x="2911" y="379"/>
                </a:cubicBezTo>
                <a:cubicBezTo>
                  <a:pt x="2910" y="379"/>
                  <a:pt x="2910" y="379"/>
                  <a:pt x="2909" y="379"/>
                </a:cubicBezTo>
                <a:cubicBezTo>
                  <a:pt x="2907" y="379"/>
                  <a:pt x="2905" y="379"/>
                  <a:pt x="2904" y="378"/>
                </a:cubicBezTo>
                <a:cubicBezTo>
                  <a:pt x="2902" y="378"/>
                  <a:pt x="2902" y="377"/>
                  <a:pt x="2901" y="376"/>
                </a:cubicBezTo>
                <a:cubicBezTo>
                  <a:pt x="2900" y="375"/>
                  <a:pt x="2901" y="373"/>
                  <a:pt x="2900" y="372"/>
                </a:cubicBezTo>
                <a:cubicBezTo>
                  <a:pt x="2899" y="372"/>
                  <a:pt x="2898" y="372"/>
                  <a:pt x="2897" y="372"/>
                </a:cubicBezTo>
                <a:cubicBezTo>
                  <a:pt x="2896" y="371"/>
                  <a:pt x="2895" y="371"/>
                  <a:pt x="2894" y="371"/>
                </a:cubicBezTo>
                <a:cubicBezTo>
                  <a:pt x="2893" y="371"/>
                  <a:pt x="2892" y="370"/>
                  <a:pt x="2891" y="369"/>
                </a:cubicBezTo>
                <a:cubicBezTo>
                  <a:pt x="2890" y="369"/>
                  <a:pt x="2890" y="368"/>
                  <a:pt x="2888" y="368"/>
                </a:cubicBezTo>
                <a:cubicBezTo>
                  <a:pt x="2876" y="368"/>
                  <a:pt x="2876" y="368"/>
                  <a:pt x="2876" y="368"/>
                </a:cubicBezTo>
                <a:cubicBezTo>
                  <a:pt x="2875" y="368"/>
                  <a:pt x="2874" y="367"/>
                  <a:pt x="2873" y="366"/>
                </a:cubicBezTo>
                <a:cubicBezTo>
                  <a:pt x="2872" y="366"/>
                  <a:pt x="2872" y="364"/>
                  <a:pt x="2872" y="364"/>
                </a:cubicBezTo>
                <a:cubicBezTo>
                  <a:pt x="2871" y="363"/>
                  <a:pt x="2870" y="362"/>
                  <a:pt x="2869" y="362"/>
                </a:cubicBezTo>
                <a:cubicBezTo>
                  <a:pt x="2855" y="362"/>
                  <a:pt x="2855" y="362"/>
                  <a:pt x="2855" y="362"/>
                </a:cubicBezTo>
                <a:cubicBezTo>
                  <a:pt x="2853" y="362"/>
                  <a:pt x="2852" y="360"/>
                  <a:pt x="2850" y="359"/>
                </a:cubicBezTo>
                <a:cubicBezTo>
                  <a:pt x="2848" y="358"/>
                  <a:pt x="2847" y="357"/>
                  <a:pt x="2845" y="356"/>
                </a:cubicBezTo>
                <a:cubicBezTo>
                  <a:pt x="2844" y="355"/>
                  <a:pt x="2843" y="356"/>
                  <a:pt x="2842" y="355"/>
                </a:cubicBezTo>
                <a:cubicBezTo>
                  <a:pt x="2841" y="355"/>
                  <a:pt x="2842" y="353"/>
                  <a:pt x="2841" y="353"/>
                </a:cubicBezTo>
                <a:cubicBezTo>
                  <a:pt x="2840" y="352"/>
                  <a:pt x="2839" y="353"/>
                  <a:pt x="2838" y="352"/>
                </a:cubicBezTo>
                <a:cubicBezTo>
                  <a:pt x="2837" y="351"/>
                  <a:pt x="2837" y="351"/>
                  <a:pt x="2836" y="350"/>
                </a:cubicBezTo>
                <a:cubicBezTo>
                  <a:pt x="2835" y="350"/>
                  <a:pt x="2836" y="348"/>
                  <a:pt x="2835" y="347"/>
                </a:cubicBezTo>
                <a:cubicBezTo>
                  <a:pt x="2834" y="347"/>
                  <a:pt x="2833" y="348"/>
                  <a:pt x="2832" y="347"/>
                </a:cubicBezTo>
                <a:cubicBezTo>
                  <a:pt x="2831" y="347"/>
                  <a:pt x="2830" y="347"/>
                  <a:pt x="2828" y="347"/>
                </a:cubicBezTo>
                <a:cubicBezTo>
                  <a:pt x="2827" y="347"/>
                  <a:pt x="2827" y="347"/>
                  <a:pt x="2827" y="347"/>
                </a:cubicBezTo>
                <a:cubicBezTo>
                  <a:pt x="2826" y="347"/>
                  <a:pt x="2826" y="348"/>
                  <a:pt x="2825" y="348"/>
                </a:cubicBezTo>
                <a:cubicBezTo>
                  <a:pt x="2823" y="349"/>
                  <a:pt x="2822" y="349"/>
                  <a:pt x="2822" y="351"/>
                </a:cubicBezTo>
                <a:cubicBezTo>
                  <a:pt x="2822" y="352"/>
                  <a:pt x="2822" y="353"/>
                  <a:pt x="2823" y="355"/>
                </a:cubicBezTo>
                <a:cubicBezTo>
                  <a:pt x="2823" y="356"/>
                  <a:pt x="2824" y="356"/>
                  <a:pt x="2825" y="357"/>
                </a:cubicBezTo>
                <a:cubicBezTo>
                  <a:pt x="2826" y="358"/>
                  <a:pt x="2828" y="358"/>
                  <a:pt x="2828" y="359"/>
                </a:cubicBezTo>
                <a:cubicBezTo>
                  <a:pt x="2828" y="360"/>
                  <a:pt x="2828" y="361"/>
                  <a:pt x="2828" y="362"/>
                </a:cubicBezTo>
                <a:cubicBezTo>
                  <a:pt x="2828" y="363"/>
                  <a:pt x="2828" y="364"/>
                  <a:pt x="2828" y="365"/>
                </a:cubicBezTo>
                <a:cubicBezTo>
                  <a:pt x="2830" y="365"/>
                  <a:pt x="2831" y="365"/>
                  <a:pt x="2833" y="365"/>
                </a:cubicBezTo>
                <a:cubicBezTo>
                  <a:pt x="2834" y="365"/>
                  <a:pt x="2835" y="366"/>
                  <a:pt x="2836" y="366"/>
                </a:cubicBezTo>
                <a:cubicBezTo>
                  <a:pt x="2837" y="366"/>
                  <a:pt x="2837" y="365"/>
                  <a:pt x="2838" y="366"/>
                </a:cubicBezTo>
                <a:cubicBezTo>
                  <a:pt x="2839" y="366"/>
                  <a:pt x="2840" y="366"/>
                  <a:pt x="2841" y="367"/>
                </a:cubicBezTo>
                <a:cubicBezTo>
                  <a:pt x="2841" y="368"/>
                  <a:pt x="2841" y="369"/>
                  <a:pt x="2842" y="370"/>
                </a:cubicBezTo>
                <a:cubicBezTo>
                  <a:pt x="2842" y="371"/>
                  <a:pt x="2843" y="372"/>
                  <a:pt x="2843" y="373"/>
                </a:cubicBezTo>
                <a:cubicBezTo>
                  <a:pt x="2845" y="374"/>
                  <a:pt x="2848" y="374"/>
                  <a:pt x="2849" y="375"/>
                </a:cubicBezTo>
                <a:cubicBezTo>
                  <a:pt x="2850" y="375"/>
                  <a:pt x="2851" y="375"/>
                  <a:pt x="2852" y="376"/>
                </a:cubicBezTo>
                <a:cubicBezTo>
                  <a:pt x="2853" y="377"/>
                  <a:pt x="2854" y="377"/>
                  <a:pt x="2854" y="379"/>
                </a:cubicBezTo>
                <a:cubicBezTo>
                  <a:pt x="2854" y="380"/>
                  <a:pt x="2853" y="381"/>
                  <a:pt x="2853" y="381"/>
                </a:cubicBezTo>
                <a:cubicBezTo>
                  <a:pt x="2853" y="382"/>
                  <a:pt x="2853" y="383"/>
                  <a:pt x="2853" y="384"/>
                </a:cubicBezTo>
                <a:cubicBezTo>
                  <a:pt x="2852" y="386"/>
                  <a:pt x="2850" y="388"/>
                  <a:pt x="2848" y="389"/>
                </a:cubicBezTo>
                <a:cubicBezTo>
                  <a:pt x="2847" y="389"/>
                  <a:pt x="2846" y="389"/>
                  <a:pt x="2845" y="389"/>
                </a:cubicBezTo>
                <a:cubicBezTo>
                  <a:pt x="2843" y="389"/>
                  <a:pt x="2843" y="389"/>
                  <a:pt x="2843" y="389"/>
                </a:cubicBezTo>
                <a:cubicBezTo>
                  <a:pt x="2842" y="389"/>
                  <a:pt x="2841" y="388"/>
                  <a:pt x="2840" y="389"/>
                </a:cubicBezTo>
                <a:cubicBezTo>
                  <a:pt x="2839" y="389"/>
                  <a:pt x="2839" y="390"/>
                  <a:pt x="2839" y="391"/>
                </a:cubicBezTo>
                <a:cubicBezTo>
                  <a:pt x="2838" y="392"/>
                  <a:pt x="2839" y="393"/>
                  <a:pt x="2838" y="394"/>
                </a:cubicBezTo>
                <a:cubicBezTo>
                  <a:pt x="2838" y="395"/>
                  <a:pt x="2837" y="396"/>
                  <a:pt x="2837" y="396"/>
                </a:cubicBezTo>
                <a:cubicBezTo>
                  <a:pt x="2837" y="397"/>
                  <a:pt x="2835" y="397"/>
                  <a:pt x="2834" y="398"/>
                </a:cubicBezTo>
                <a:cubicBezTo>
                  <a:pt x="2831" y="397"/>
                  <a:pt x="2831" y="397"/>
                  <a:pt x="2831" y="397"/>
                </a:cubicBezTo>
                <a:cubicBezTo>
                  <a:pt x="2831" y="395"/>
                  <a:pt x="2832" y="394"/>
                  <a:pt x="2832" y="392"/>
                </a:cubicBezTo>
                <a:cubicBezTo>
                  <a:pt x="2832" y="391"/>
                  <a:pt x="2832" y="390"/>
                  <a:pt x="2832" y="389"/>
                </a:cubicBezTo>
                <a:cubicBezTo>
                  <a:pt x="2832" y="387"/>
                  <a:pt x="2833" y="386"/>
                  <a:pt x="2832" y="384"/>
                </a:cubicBezTo>
                <a:cubicBezTo>
                  <a:pt x="2832" y="383"/>
                  <a:pt x="2832" y="382"/>
                  <a:pt x="2831" y="381"/>
                </a:cubicBezTo>
                <a:cubicBezTo>
                  <a:pt x="2828" y="381"/>
                  <a:pt x="2828" y="381"/>
                  <a:pt x="2828" y="381"/>
                </a:cubicBezTo>
                <a:cubicBezTo>
                  <a:pt x="2827" y="382"/>
                  <a:pt x="2826" y="382"/>
                  <a:pt x="2825" y="382"/>
                </a:cubicBezTo>
                <a:cubicBezTo>
                  <a:pt x="2824" y="383"/>
                  <a:pt x="2823" y="383"/>
                  <a:pt x="2823" y="384"/>
                </a:cubicBezTo>
                <a:cubicBezTo>
                  <a:pt x="2822" y="385"/>
                  <a:pt x="2822" y="386"/>
                  <a:pt x="2821" y="387"/>
                </a:cubicBezTo>
                <a:cubicBezTo>
                  <a:pt x="2821" y="387"/>
                  <a:pt x="2821" y="388"/>
                  <a:pt x="2820" y="389"/>
                </a:cubicBezTo>
                <a:cubicBezTo>
                  <a:pt x="2819" y="391"/>
                  <a:pt x="2817" y="389"/>
                  <a:pt x="2815" y="389"/>
                </a:cubicBezTo>
                <a:cubicBezTo>
                  <a:pt x="2812" y="389"/>
                  <a:pt x="2812" y="389"/>
                  <a:pt x="2812" y="389"/>
                </a:cubicBezTo>
                <a:cubicBezTo>
                  <a:pt x="2810" y="389"/>
                  <a:pt x="2809" y="388"/>
                  <a:pt x="2807" y="389"/>
                </a:cubicBezTo>
                <a:cubicBezTo>
                  <a:pt x="2806" y="389"/>
                  <a:pt x="2805" y="388"/>
                  <a:pt x="2804" y="389"/>
                </a:cubicBezTo>
                <a:cubicBezTo>
                  <a:pt x="2803" y="389"/>
                  <a:pt x="2803" y="391"/>
                  <a:pt x="2802" y="391"/>
                </a:cubicBezTo>
                <a:cubicBezTo>
                  <a:pt x="2801" y="392"/>
                  <a:pt x="2802" y="393"/>
                  <a:pt x="2800" y="394"/>
                </a:cubicBezTo>
                <a:cubicBezTo>
                  <a:pt x="2799" y="394"/>
                  <a:pt x="2798" y="394"/>
                  <a:pt x="2797" y="394"/>
                </a:cubicBezTo>
                <a:cubicBezTo>
                  <a:pt x="2795" y="394"/>
                  <a:pt x="2795" y="394"/>
                  <a:pt x="2795" y="394"/>
                </a:cubicBezTo>
                <a:cubicBezTo>
                  <a:pt x="2794" y="394"/>
                  <a:pt x="2793" y="393"/>
                  <a:pt x="2792" y="393"/>
                </a:cubicBezTo>
                <a:cubicBezTo>
                  <a:pt x="2789" y="393"/>
                  <a:pt x="2789" y="393"/>
                  <a:pt x="2789" y="393"/>
                </a:cubicBezTo>
                <a:cubicBezTo>
                  <a:pt x="2783" y="393"/>
                  <a:pt x="2783" y="393"/>
                  <a:pt x="2783" y="393"/>
                </a:cubicBezTo>
                <a:cubicBezTo>
                  <a:pt x="2782" y="393"/>
                  <a:pt x="2782" y="394"/>
                  <a:pt x="2781" y="394"/>
                </a:cubicBezTo>
                <a:cubicBezTo>
                  <a:pt x="2781" y="400"/>
                  <a:pt x="2781" y="400"/>
                  <a:pt x="2781" y="400"/>
                </a:cubicBezTo>
                <a:cubicBezTo>
                  <a:pt x="2773" y="400"/>
                  <a:pt x="2773" y="400"/>
                  <a:pt x="2773" y="400"/>
                </a:cubicBezTo>
                <a:cubicBezTo>
                  <a:pt x="2772" y="400"/>
                  <a:pt x="2771" y="399"/>
                  <a:pt x="2770" y="398"/>
                </a:cubicBezTo>
                <a:cubicBezTo>
                  <a:pt x="2770" y="398"/>
                  <a:pt x="2770" y="397"/>
                  <a:pt x="2769" y="396"/>
                </a:cubicBezTo>
                <a:cubicBezTo>
                  <a:pt x="2768" y="395"/>
                  <a:pt x="2767" y="396"/>
                  <a:pt x="2766" y="395"/>
                </a:cubicBezTo>
                <a:cubicBezTo>
                  <a:pt x="2767" y="394"/>
                  <a:pt x="2768" y="393"/>
                  <a:pt x="2768" y="393"/>
                </a:cubicBezTo>
                <a:cubicBezTo>
                  <a:pt x="2768" y="392"/>
                  <a:pt x="2768" y="391"/>
                  <a:pt x="2768" y="390"/>
                </a:cubicBezTo>
                <a:cubicBezTo>
                  <a:pt x="2768" y="388"/>
                  <a:pt x="2769" y="387"/>
                  <a:pt x="2770" y="385"/>
                </a:cubicBezTo>
                <a:cubicBezTo>
                  <a:pt x="2770" y="382"/>
                  <a:pt x="2770" y="382"/>
                  <a:pt x="2770" y="382"/>
                </a:cubicBezTo>
                <a:cubicBezTo>
                  <a:pt x="2769" y="383"/>
                  <a:pt x="2768" y="382"/>
                  <a:pt x="2767" y="383"/>
                </a:cubicBezTo>
                <a:cubicBezTo>
                  <a:pt x="2766" y="383"/>
                  <a:pt x="2767" y="385"/>
                  <a:pt x="2766" y="385"/>
                </a:cubicBezTo>
                <a:cubicBezTo>
                  <a:pt x="2765" y="386"/>
                  <a:pt x="2764" y="386"/>
                  <a:pt x="2763" y="386"/>
                </a:cubicBezTo>
                <a:cubicBezTo>
                  <a:pt x="2762" y="386"/>
                  <a:pt x="2761" y="387"/>
                  <a:pt x="2761" y="387"/>
                </a:cubicBezTo>
                <a:cubicBezTo>
                  <a:pt x="2758" y="387"/>
                  <a:pt x="2757" y="386"/>
                  <a:pt x="2755" y="387"/>
                </a:cubicBezTo>
                <a:cubicBezTo>
                  <a:pt x="2754" y="388"/>
                  <a:pt x="2754" y="389"/>
                  <a:pt x="2753" y="390"/>
                </a:cubicBezTo>
                <a:cubicBezTo>
                  <a:pt x="2751" y="391"/>
                  <a:pt x="2749" y="392"/>
                  <a:pt x="2748" y="393"/>
                </a:cubicBezTo>
                <a:cubicBezTo>
                  <a:pt x="2744" y="393"/>
                  <a:pt x="2744" y="393"/>
                  <a:pt x="2744" y="393"/>
                </a:cubicBezTo>
                <a:cubicBezTo>
                  <a:pt x="2741" y="393"/>
                  <a:pt x="2739" y="392"/>
                  <a:pt x="2736" y="393"/>
                </a:cubicBezTo>
                <a:cubicBezTo>
                  <a:pt x="2735" y="393"/>
                  <a:pt x="2734" y="394"/>
                  <a:pt x="2733" y="394"/>
                </a:cubicBezTo>
                <a:cubicBezTo>
                  <a:pt x="2733" y="395"/>
                  <a:pt x="2733" y="397"/>
                  <a:pt x="2733" y="397"/>
                </a:cubicBezTo>
                <a:cubicBezTo>
                  <a:pt x="2732" y="398"/>
                  <a:pt x="2731" y="398"/>
                  <a:pt x="2730" y="398"/>
                </a:cubicBezTo>
                <a:cubicBezTo>
                  <a:pt x="2729" y="399"/>
                  <a:pt x="2728" y="398"/>
                  <a:pt x="2727" y="398"/>
                </a:cubicBezTo>
                <a:cubicBezTo>
                  <a:pt x="2725" y="398"/>
                  <a:pt x="2725" y="398"/>
                  <a:pt x="2725" y="398"/>
                </a:cubicBezTo>
                <a:cubicBezTo>
                  <a:pt x="2724" y="398"/>
                  <a:pt x="2723" y="399"/>
                  <a:pt x="2722" y="399"/>
                </a:cubicBezTo>
                <a:cubicBezTo>
                  <a:pt x="2720" y="399"/>
                  <a:pt x="2718" y="400"/>
                  <a:pt x="2716" y="400"/>
                </a:cubicBezTo>
                <a:cubicBezTo>
                  <a:pt x="2715" y="401"/>
                  <a:pt x="2715" y="401"/>
                  <a:pt x="2714" y="402"/>
                </a:cubicBezTo>
                <a:cubicBezTo>
                  <a:pt x="2712" y="404"/>
                  <a:pt x="2710" y="406"/>
                  <a:pt x="2708" y="407"/>
                </a:cubicBezTo>
                <a:cubicBezTo>
                  <a:pt x="2707" y="408"/>
                  <a:pt x="2706" y="409"/>
                  <a:pt x="2705" y="409"/>
                </a:cubicBezTo>
                <a:cubicBezTo>
                  <a:pt x="2701" y="409"/>
                  <a:pt x="2698" y="408"/>
                  <a:pt x="2695" y="409"/>
                </a:cubicBezTo>
                <a:cubicBezTo>
                  <a:pt x="2693" y="410"/>
                  <a:pt x="2693" y="411"/>
                  <a:pt x="2692" y="412"/>
                </a:cubicBezTo>
                <a:cubicBezTo>
                  <a:pt x="2693" y="413"/>
                  <a:pt x="2693" y="414"/>
                  <a:pt x="2693" y="415"/>
                </a:cubicBezTo>
                <a:cubicBezTo>
                  <a:pt x="2694" y="416"/>
                  <a:pt x="2696" y="416"/>
                  <a:pt x="2696" y="418"/>
                </a:cubicBezTo>
                <a:cubicBezTo>
                  <a:pt x="2696" y="420"/>
                  <a:pt x="2696" y="421"/>
                  <a:pt x="2695" y="422"/>
                </a:cubicBezTo>
                <a:cubicBezTo>
                  <a:pt x="2693" y="423"/>
                  <a:pt x="2691" y="424"/>
                  <a:pt x="2689" y="424"/>
                </a:cubicBezTo>
                <a:cubicBezTo>
                  <a:pt x="2688" y="425"/>
                  <a:pt x="2688" y="426"/>
                  <a:pt x="2687" y="426"/>
                </a:cubicBezTo>
                <a:cubicBezTo>
                  <a:pt x="2686" y="427"/>
                  <a:pt x="2685" y="427"/>
                  <a:pt x="2684" y="427"/>
                </a:cubicBezTo>
                <a:cubicBezTo>
                  <a:pt x="2683" y="427"/>
                  <a:pt x="2683" y="427"/>
                  <a:pt x="2682" y="427"/>
                </a:cubicBezTo>
                <a:cubicBezTo>
                  <a:pt x="2680" y="427"/>
                  <a:pt x="2680" y="427"/>
                  <a:pt x="2678" y="427"/>
                </a:cubicBezTo>
                <a:cubicBezTo>
                  <a:pt x="2677" y="427"/>
                  <a:pt x="2676" y="429"/>
                  <a:pt x="2674" y="429"/>
                </a:cubicBezTo>
                <a:cubicBezTo>
                  <a:pt x="2673" y="429"/>
                  <a:pt x="2673" y="429"/>
                  <a:pt x="2673" y="429"/>
                </a:cubicBezTo>
                <a:cubicBezTo>
                  <a:pt x="2672" y="429"/>
                  <a:pt x="2672" y="427"/>
                  <a:pt x="2671" y="426"/>
                </a:cubicBezTo>
                <a:cubicBezTo>
                  <a:pt x="2670" y="426"/>
                  <a:pt x="2669" y="425"/>
                  <a:pt x="2668" y="425"/>
                </a:cubicBezTo>
                <a:cubicBezTo>
                  <a:pt x="2667" y="424"/>
                  <a:pt x="2666" y="424"/>
                  <a:pt x="2665" y="423"/>
                </a:cubicBezTo>
                <a:cubicBezTo>
                  <a:pt x="2665" y="422"/>
                  <a:pt x="2665" y="421"/>
                  <a:pt x="2665" y="420"/>
                </a:cubicBezTo>
                <a:cubicBezTo>
                  <a:pt x="2664" y="418"/>
                  <a:pt x="2662" y="418"/>
                  <a:pt x="2662" y="416"/>
                </a:cubicBezTo>
                <a:cubicBezTo>
                  <a:pt x="2662" y="414"/>
                  <a:pt x="2662" y="412"/>
                  <a:pt x="2663" y="410"/>
                </a:cubicBezTo>
                <a:cubicBezTo>
                  <a:pt x="2677" y="410"/>
                  <a:pt x="2677" y="410"/>
                  <a:pt x="2677" y="410"/>
                </a:cubicBezTo>
                <a:cubicBezTo>
                  <a:pt x="2677" y="402"/>
                  <a:pt x="2677" y="402"/>
                  <a:pt x="2677" y="402"/>
                </a:cubicBezTo>
                <a:cubicBezTo>
                  <a:pt x="2676" y="401"/>
                  <a:pt x="2676" y="400"/>
                  <a:pt x="2674" y="399"/>
                </a:cubicBezTo>
                <a:cubicBezTo>
                  <a:pt x="2674" y="399"/>
                  <a:pt x="2672" y="399"/>
                  <a:pt x="2672" y="398"/>
                </a:cubicBezTo>
                <a:cubicBezTo>
                  <a:pt x="2671" y="398"/>
                  <a:pt x="2671" y="397"/>
                  <a:pt x="2671" y="396"/>
                </a:cubicBezTo>
                <a:cubicBezTo>
                  <a:pt x="2670" y="395"/>
                  <a:pt x="2669" y="394"/>
                  <a:pt x="2669" y="393"/>
                </a:cubicBezTo>
                <a:cubicBezTo>
                  <a:pt x="2668" y="392"/>
                  <a:pt x="2667" y="391"/>
                  <a:pt x="2666" y="391"/>
                </a:cubicBezTo>
                <a:cubicBezTo>
                  <a:pt x="2664" y="391"/>
                  <a:pt x="2663" y="392"/>
                  <a:pt x="2661" y="392"/>
                </a:cubicBezTo>
                <a:cubicBezTo>
                  <a:pt x="2659" y="392"/>
                  <a:pt x="2659" y="392"/>
                  <a:pt x="2659" y="392"/>
                </a:cubicBezTo>
                <a:cubicBezTo>
                  <a:pt x="2658" y="392"/>
                  <a:pt x="2658" y="390"/>
                  <a:pt x="2657" y="389"/>
                </a:cubicBezTo>
                <a:cubicBezTo>
                  <a:pt x="2656" y="389"/>
                  <a:pt x="2655" y="389"/>
                  <a:pt x="2654" y="389"/>
                </a:cubicBezTo>
                <a:cubicBezTo>
                  <a:pt x="2652" y="388"/>
                  <a:pt x="2651" y="389"/>
                  <a:pt x="2648" y="389"/>
                </a:cubicBezTo>
                <a:cubicBezTo>
                  <a:pt x="2643" y="389"/>
                  <a:pt x="2643" y="389"/>
                  <a:pt x="2643" y="389"/>
                </a:cubicBezTo>
                <a:cubicBezTo>
                  <a:pt x="2642" y="389"/>
                  <a:pt x="2641" y="389"/>
                  <a:pt x="2640" y="389"/>
                </a:cubicBezTo>
                <a:cubicBezTo>
                  <a:pt x="2640" y="389"/>
                  <a:pt x="2639" y="389"/>
                  <a:pt x="2638" y="389"/>
                </a:cubicBezTo>
                <a:cubicBezTo>
                  <a:pt x="2638" y="394"/>
                  <a:pt x="2638" y="394"/>
                  <a:pt x="2638" y="394"/>
                </a:cubicBezTo>
                <a:cubicBezTo>
                  <a:pt x="2640" y="395"/>
                  <a:pt x="2642" y="395"/>
                  <a:pt x="2644" y="395"/>
                </a:cubicBezTo>
                <a:cubicBezTo>
                  <a:pt x="2645" y="395"/>
                  <a:pt x="2645" y="396"/>
                  <a:pt x="2646" y="396"/>
                </a:cubicBezTo>
                <a:cubicBezTo>
                  <a:pt x="2646" y="412"/>
                  <a:pt x="2646" y="412"/>
                  <a:pt x="2646" y="412"/>
                </a:cubicBezTo>
                <a:cubicBezTo>
                  <a:pt x="2646" y="413"/>
                  <a:pt x="2645" y="414"/>
                  <a:pt x="2644" y="415"/>
                </a:cubicBezTo>
                <a:cubicBezTo>
                  <a:pt x="2644" y="416"/>
                  <a:pt x="2642" y="415"/>
                  <a:pt x="2642" y="417"/>
                </a:cubicBezTo>
                <a:cubicBezTo>
                  <a:pt x="2642" y="418"/>
                  <a:pt x="2642" y="418"/>
                  <a:pt x="2642" y="419"/>
                </a:cubicBezTo>
                <a:cubicBezTo>
                  <a:pt x="2642" y="420"/>
                  <a:pt x="2642" y="421"/>
                  <a:pt x="2642" y="422"/>
                </a:cubicBezTo>
                <a:cubicBezTo>
                  <a:pt x="2643" y="423"/>
                  <a:pt x="2644" y="422"/>
                  <a:pt x="2645" y="423"/>
                </a:cubicBezTo>
                <a:cubicBezTo>
                  <a:pt x="2646" y="423"/>
                  <a:pt x="2647" y="423"/>
                  <a:pt x="2648" y="424"/>
                </a:cubicBezTo>
                <a:cubicBezTo>
                  <a:pt x="2649" y="424"/>
                  <a:pt x="2649" y="426"/>
                  <a:pt x="2650" y="426"/>
                </a:cubicBezTo>
                <a:cubicBezTo>
                  <a:pt x="2651" y="428"/>
                  <a:pt x="2652" y="428"/>
                  <a:pt x="2652" y="430"/>
                </a:cubicBezTo>
                <a:cubicBezTo>
                  <a:pt x="2652" y="431"/>
                  <a:pt x="2652" y="431"/>
                  <a:pt x="2652" y="431"/>
                </a:cubicBezTo>
                <a:cubicBezTo>
                  <a:pt x="2652" y="432"/>
                  <a:pt x="2650" y="432"/>
                  <a:pt x="2650" y="433"/>
                </a:cubicBezTo>
                <a:cubicBezTo>
                  <a:pt x="2650" y="433"/>
                  <a:pt x="2650" y="434"/>
                  <a:pt x="2650" y="435"/>
                </a:cubicBezTo>
                <a:cubicBezTo>
                  <a:pt x="2650" y="438"/>
                  <a:pt x="2650" y="440"/>
                  <a:pt x="2650" y="443"/>
                </a:cubicBezTo>
                <a:cubicBezTo>
                  <a:pt x="2650" y="443"/>
                  <a:pt x="2650" y="444"/>
                  <a:pt x="2650" y="444"/>
                </a:cubicBezTo>
                <a:cubicBezTo>
                  <a:pt x="2648" y="444"/>
                  <a:pt x="2646" y="444"/>
                  <a:pt x="2644" y="443"/>
                </a:cubicBezTo>
                <a:cubicBezTo>
                  <a:pt x="2644" y="443"/>
                  <a:pt x="2642" y="444"/>
                  <a:pt x="2642" y="443"/>
                </a:cubicBezTo>
                <a:cubicBezTo>
                  <a:pt x="2641" y="443"/>
                  <a:pt x="2640" y="442"/>
                  <a:pt x="2639" y="442"/>
                </a:cubicBezTo>
                <a:cubicBezTo>
                  <a:pt x="2639" y="441"/>
                  <a:pt x="2640" y="440"/>
                  <a:pt x="2639" y="439"/>
                </a:cubicBezTo>
                <a:cubicBezTo>
                  <a:pt x="2638" y="438"/>
                  <a:pt x="2638" y="437"/>
                  <a:pt x="2637" y="436"/>
                </a:cubicBezTo>
                <a:cubicBezTo>
                  <a:pt x="2636" y="436"/>
                  <a:pt x="2635" y="436"/>
                  <a:pt x="2634" y="436"/>
                </a:cubicBezTo>
                <a:cubicBezTo>
                  <a:pt x="2633" y="436"/>
                  <a:pt x="2632" y="436"/>
                  <a:pt x="2631" y="436"/>
                </a:cubicBezTo>
                <a:cubicBezTo>
                  <a:pt x="2630" y="436"/>
                  <a:pt x="2630" y="438"/>
                  <a:pt x="2629" y="438"/>
                </a:cubicBezTo>
                <a:cubicBezTo>
                  <a:pt x="2628" y="438"/>
                  <a:pt x="2627" y="438"/>
                  <a:pt x="2626" y="438"/>
                </a:cubicBezTo>
                <a:cubicBezTo>
                  <a:pt x="2624" y="438"/>
                  <a:pt x="2622" y="438"/>
                  <a:pt x="2620" y="438"/>
                </a:cubicBezTo>
                <a:cubicBezTo>
                  <a:pt x="2619" y="438"/>
                  <a:pt x="2619" y="439"/>
                  <a:pt x="2618" y="439"/>
                </a:cubicBezTo>
                <a:cubicBezTo>
                  <a:pt x="2618" y="440"/>
                  <a:pt x="2618" y="441"/>
                  <a:pt x="2618" y="442"/>
                </a:cubicBezTo>
                <a:cubicBezTo>
                  <a:pt x="2617" y="442"/>
                  <a:pt x="2617" y="443"/>
                  <a:pt x="2617" y="444"/>
                </a:cubicBezTo>
                <a:cubicBezTo>
                  <a:pt x="2616" y="445"/>
                  <a:pt x="2615" y="445"/>
                  <a:pt x="2614" y="445"/>
                </a:cubicBezTo>
                <a:cubicBezTo>
                  <a:pt x="2614" y="446"/>
                  <a:pt x="2613" y="446"/>
                  <a:pt x="2612" y="446"/>
                </a:cubicBezTo>
                <a:cubicBezTo>
                  <a:pt x="2610" y="447"/>
                  <a:pt x="2608" y="447"/>
                  <a:pt x="2607" y="447"/>
                </a:cubicBezTo>
                <a:cubicBezTo>
                  <a:pt x="2605" y="448"/>
                  <a:pt x="2604" y="448"/>
                  <a:pt x="2603" y="448"/>
                </a:cubicBezTo>
                <a:cubicBezTo>
                  <a:pt x="2602" y="448"/>
                  <a:pt x="2601" y="449"/>
                  <a:pt x="2601" y="450"/>
                </a:cubicBezTo>
                <a:cubicBezTo>
                  <a:pt x="2600" y="451"/>
                  <a:pt x="2600" y="452"/>
                  <a:pt x="2599" y="453"/>
                </a:cubicBezTo>
                <a:cubicBezTo>
                  <a:pt x="2598" y="453"/>
                  <a:pt x="2598" y="454"/>
                  <a:pt x="2597" y="455"/>
                </a:cubicBezTo>
                <a:cubicBezTo>
                  <a:pt x="2595" y="455"/>
                  <a:pt x="2593" y="455"/>
                  <a:pt x="2591" y="455"/>
                </a:cubicBezTo>
                <a:cubicBezTo>
                  <a:pt x="2592" y="456"/>
                  <a:pt x="2593" y="455"/>
                  <a:pt x="2593" y="455"/>
                </a:cubicBezTo>
                <a:cubicBezTo>
                  <a:pt x="2593" y="457"/>
                  <a:pt x="2592" y="459"/>
                  <a:pt x="2593" y="460"/>
                </a:cubicBezTo>
                <a:cubicBezTo>
                  <a:pt x="2593" y="461"/>
                  <a:pt x="2594" y="462"/>
                  <a:pt x="2594" y="463"/>
                </a:cubicBezTo>
                <a:cubicBezTo>
                  <a:pt x="2595" y="464"/>
                  <a:pt x="2594" y="465"/>
                  <a:pt x="2595" y="466"/>
                </a:cubicBezTo>
                <a:cubicBezTo>
                  <a:pt x="2595" y="466"/>
                  <a:pt x="2597" y="466"/>
                  <a:pt x="2597" y="466"/>
                </a:cubicBezTo>
                <a:cubicBezTo>
                  <a:pt x="2598" y="467"/>
                  <a:pt x="2599" y="467"/>
                  <a:pt x="2600" y="468"/>
                </a:cubicBezTo>
                <a:cubicBezTo>
                  <a:pt x="2601" y="468"/>
                  <a:pt x="2601" y="470"/>
                  <a:pt x="2601" y="472"/>
                </a:cubicBezTo>
                <a:cubicBezTo>
                  <a:pt x="2601" y="473"/>
                  <a:pt x="2601" y="474"/>
                  <a:pt x="2601" y="475"/>
                </a:cubicBezTo>
                <a:cubicBezTo>
                  <a:pt x="2600" y="475"/>
                  <a:pt x="2601" y="474"/>
                  <a:pt x="2601" y="474"/>
                </a:cubicBezTo>
                <a:cubicBezTo>
                  <a:pt x="2599" y="474"/>
                  <a:pt x="2597" y="474"/>
                  <a:pt x="2595" y="474"/>
                </a:cubicBezTo>
                <a:cubicBezTo>
                  <a:pt x="2593" y="474"/>
                  <a:pt x="2592" y="474"/>
                  <a:pt x="2590" y="474"/>
                </a:cubicBezTo>
                <a:cubicBezTo>
                  <a:pt x="2588" y="474"/>
                  <a:pt x="2587" y="473"/>
                  <a:pt x="2585" y="473"/>
                </a:cubicBezTo>
                <a:cubicBezTo>
                  <a:pt x="2582" y="473"/>
                  <a:pt x="2582" y="473"/>
                  <a:pt x="2582" y="473"/>
                </a:cubicBezTo>
                <a:cubicBezTo>
                  <a:pt x="2581" y="473"/>
                  <a:pt x="2581" y="472"/>
                  <a:pt x="2580" y="472"/>
                </a:cubicBezTo>
                <a:cubicBezTo>
                  <a:pt x="2577" y="472"/>
                  <a:pt x="2576" y="472"/>
                  <a:pt x="2574" y="472"/>
                </a:cubicBezTo>
                <a:cubicBezTo>
                  <a:pt x="2573" y="471"/>
                  <a:pt x="2572" y="470"/>
                  <a:pt x="2571" y="470"/>
                </a:cubicBezTo>
                <a:cubicBezTo>
                  <a:pt x="2570" y="469"/>
                  <a:pt x="2569" y="469"/>
                  <a:pt x="2569" y="469"/>
                </a:cubicBezTo>
                <a:cubicBezTo>
                  <a:pt x="2568" y="469"/>
                  <a:pt x="2567" y="469"/>
                  <a:pt x="2566" y="469"/>
                </a:cubicBezTo>
                <a:cubicBezTo>
                  <a:pt x="2565" y="469"/>
                  <a:pt x="2564" y="468"/>
                  <a:pt x="2563" y="467"/>
                </a:cubicBezTo>
                <a:cubicBezTo>
                  <a:pt x="2562" y="466"/>
                  <a:pt x="2562" y="465"/>
                  <a:pt x="2561" y="464"/>
                </a:cubicBezTo>
                <a:cubicBezTo>
                  <a:pt x="2560" y="461"/>
                  <a:pt x="2560" y="461"/>
                  <a:pt x="2560" y="461"/>
                </a:cubicBezTo>
                <a:cubicBezTo>
                  <a:pt x="2559" y="462"/>
                  <a:pt x="2558" y="462"/>
                  <a:pt x="2558" y="462"/>
                </a:cubicBezTo>
                <a:cubicBezTo>
                  <a:pt x="2557" y="463"/>
                  <a:pt x="2557" y="464"/>
                  <a:pt x="2556" y="465"/>
                </a:cubicBezTo>
                <a:cubicBezTo>
                  <a:pt x="2555" y="465"/>
                  <a:pt x="2554" y="465"/>
                  <a:pt x="2553" y="465"/>
                </a:cubicBezTo>
                <a:cubicBezTo>
                  <a:pt x="2552" y="466"/>
                  <a:pt x="2550" y="467"/>
                  <a:pt x="2550" y="468"/>
                </a:cubicBezTo>
                <a:cubicBezTo>
                  <a:pt x="2550" y="470"/>
                  <a:pt x="2551" y="471"/>
                  <a:pt x="2552" y="472"/>
                </a:cubicBezTo>
                <a:cubicBezTo>
                  <a:pt x="2552" y="473"/>
                  <a:pt x="2553" y="473"/>
                  <a:pt x="2554" y="474"/>
                </a:cubicBezTo>
                <a:cubicBezTo>
                  <a:pt x="2555" y="475"/>
                  <a:pt x="2556" y="474"/>
                  <a:pt x="2557" y="475"/>
                </a:cubicBezTo>
                <a:cubicBezTo>
                  <a:pt x="2557" y="475"/>
                  <a:pt x="2557" y="477"/>
                  <a:pt x="2557" y="477"/>
                </a:cubicBezTo>
                <a:cubicBezTo>
                  <a:pt x="2557" y="478"/>
                  <a:pt x="2558" y="479"/>
                  <a:pt x="2558" y="480"/>
                </a:cubicBezTo>
                <a:cubicBezTo>
                  <a:pt x="2561" y="480"/>
                  <a:pt x="2561" y="480"/>
                  <a:pt x="2561" y="480"/>
                </a:cubicBezTo>
                <a:cubicBezTo>
                  <a:pt x="2563" y="480"/>
                  <a:pt x="2565" y="479"/>
                  <a:pt x="2567" y="479"/>
                </a:cubicBezTo>
                <a:cubicBezTo>
                  <a:pt x="2569" y="480"/>
                  <a:pt x="2570" y="481"/>
                  <a:pt x="2572" y="483"/>
                </a:cubicBezTo>
                <a:cubicBezTo>
                  <a:pt x="2573" y="483"/>
                  <a:pt x="2574" y="484"/>
                  <a:pt x="2574" y="486"/>
                </a:cubicBezTo>
                <a:cubicBezTo>
                  <a:pt x="2574" y="487"/>
                  <a:pt x="2572" y="487"/>
                  <a:pt x="2572" y="488"/>
                </a:cubicBezTo>
                <a:cubicBezTo>
                  <a:pt x="2559" y="488"/>
                  <a:pt x="2559" y="488"/>
                  <a:pt x="2559" y="488"/>
                </a:cubicBezTo>
                <a:cubicBezTo>
                  <a:pt x="2558" y="489"/>
                  <a:pt x="2559" y="491"/>
                  <a:pt x="2558" y="491"/>
                </a:cubicBezTo>
                <a:cubicBezTo>
                  <a:pt x="2557" y="491"/>
                  <a:pt x="2556" y="492"/>
                  <a:pt x="2555" y="492"/>
                </a:cubicBezTo>
                <a:cubicBezTo>
                  <a:pt x="2554" y="492"/>
                  <a:pt x="2553" y="492"/>
                  <a:pt x="2552" y="491"/>
                </a:cubicBezTo>
                <a:cubicBezTo>
                  <a:pt x="2552" y="491"/>
                  <a:pt x="2552" y="489"/>
                  <a:pt x="2552" y="488"/>
                </a:cubicBezTo>
                <a:cubicBezTo>
                  <a:pt x="2551" y="487"/>
                  <a:pt x="2550" y="487"/>
                  <a:pt x="2549" y="487"/>
                </a:cubicBezTo>
                <a:cubicBezTo>
                  <a:pt x="2547" y="485"/>
                  <a:pt x="2544" y="484"/>
                  <a:pt x="2541" y="483"/>
                </a:cubicBezTo>
                <a:cubicBezTo>
                  <a:pt x="2540" y="483"/>
                  <a:pt x="2539" y="483"/>
                  <a:pt x="2539" y="483"/>
                </a:cubicBezTo>
                <a:cubicBezTo>
                  <a:pt x="2536" y="482"/>
                  <a:pt x="2535" y="481"/>
                  <a:pt x="2534" y="479"/>
                </a:cubicBezTo>
                <a:cubicBezTo>
                  <a:pt x="2534" y="479"/>
                  <a:pt x="2533" y="478"/>
                  <a:pt x="2533" y="477"/>
                </a:cubicBezTo>
                <a:cubicBezTo>
                  <a:pt x="2533" y="476"/>
                  <a:pt x="2533" y="475"/>
                  <a:pt x="2533" y="474"/>
                </a:cubicBezTo>
                <a:cubicBezTo>
                  <a:pt x="2533" y="471"/>
                  <a:pt x="2533" y="469"/>
                  <a:pt x="2533" y="466"/>
                </a:cubicBezTo>
                <a:cubicBezTo>
                  <a:pt x="2524" y="466"/>
                  <a:pt x="2524" y="466"/>
                  <a:pt x="2524" y="466"/>
                </a:cubicBezTo>
                <a:cubicBezTo>
                  <a:pt x="2524" y="458"/>
                  <a:pt x="2524" y="458"/>
                  <a:pt x="2524" y="458"/>
                </a:cubicBezTo>
                <a:cubicBezTo>
                  <a:pt x="2524" y="454"/>
                  <a:pt x="2526" y="451"/>
                  <a:pt x="2526" y="447"/>
                </a:cubicBezTo>
                <a:cubicBezTo>
                  <a:pt x="2525" y="445"/>
                  <a:pt x="2525" y="443"/>
                  <a:pt x="2524" y="442"/>
                </a:cubicBezTo>
                <a:cubicBezTo>
                  <a:pt x="2521" y="440"/>
                  <a:pt x="2519" y="441"/>
                  <a:pt x="2516" y="440"/>
                </a:cubicBezTo>
                <a:cubicBezTo>
                  <a:pt x="2515" y="440"/>
                  <a:pt x="2515" y="438"/>
                  <a:pt x="2514" y="438"/>
                </a:cubicBezTo>
                <a:cubicBezTo>
                  <a:pt x="2513" y="437"/>
                  <a:pt x="2512" y="436"/>
                  <a:pt x="2512" y="435"/>
                </a:cubicBezTo>
                <a:cubicBezTo>
                  <a:pt x="2511" y="433"/>
                  <a:pt x="2512" y="431"/>
                  <a:pt x="2510" y="430"/>
                </a:cubicBezTo>
                <a:cubicBezTo>
                  <a:pt x="2508" y="428"/>
                  <a:pt x="2506" y="430"/>
                  <a:pt x="2504" y="429"/>
                </a:cubicBezTo>
                <a:cubicBezTo>
                  <a:pt x="2503" y="429"/>
                  <a:pt x="2503" y="427"/>
                  <a:pt x="2501" y="426"/>
                </a:cubicBezTo>
                <a:cubicBezTo>
                  <a:pt x="2500" y="425"/>
                  <a:pt x="2498" y="425"/>
                  <a:pt x="2496" y="424"/>
                </a:cubicBezTo>
                <a:cubicBezTo>
                  <a:pt x="2497" y="421"/>
                  <a:pt x="2497" y="421"/>
                  <a:pt x="2497" y="421"/>
                </a:cubicBezTo>
                <a:cubicBezTo>
                  <a:pt x="2498" y="421"/>
                  <a:pt x="2499" y="422"/>
                  <a:pt x="2499" y="422"/>
                </a:cubicBezTo>
                <a:cubicBezTo>
                  <a:pt x="2500" y="422"/>
                  <a:pt x="2501" y="422"/>
                  <a:pt x="2502" y="423"/>
                </a:cubicBezTo>
                <a:cubicBezTo>
                  <a:pt x="2503" y="423"/>
                  <a:pt x="2503" y="425"/>
                  <a:pt x="2503" y="425"/>
                </a:cubicBezTo>
                <a:cubicBezTo>
                  <a:pt x="2505" y="426"/>
                  <a:pt x="2507" y="426"/>
                  <a:pt x="2509" y="427"/>
                </a:cubicBezTo>
                <a:cubicBezTo>
                  <a:pt x="2511" y="428"/>
                  <a:pt x="2512" y="430"/>
                  <a:pt x="2514" y="430"/>
                </a:cubicBezTo>
                <a:cubicBezTo>
                  <a:pt x="2515" y="431"/>
                  <a:pt x="2515" y="432"/>
                  <a:pt x="2516" y="432"/>
                </a:cubicBezTo>
                <a:cubicBezTo>
                  <a:pt x="2520" y="432"/>
                  <a:pt x="2522" y="431"/>
                  <a:pt x="2526" y="432"/>
                </a:cubicBezTo>
                <a:cubicBezTo>
                  <a:pt x="2526" y="432"/>
                  <a:pt x="2527" y="431"/>
                  <a:pt x="2528" y="432"/>
                </a:cubicBezTo>
                <a:cubicBezTo>
                  <a:pt x="2529" y="432"/>
                  <a:pt x="2529" y="434"/>
                  <a:pt x="2530" y="434"/>
                </a:cubicBezTo>
                <a:cubicBezTo>
                  <a:pt x="2532" y="435"/>
                  <a:pt x="2533" y="437"/>
                  <a:pt x="2536" y="437"/>
                </a:cubicBezTo>
                <a:cubicBezTo>
                  <a:pt x="2553" y="437"/>
                  <a:pt x="2553" y="437"/>
                  <a:pt x="2553" y="437"/>
                </a:cubicBezTo>
                <a:cubicBezTo>
                  <a:pt x="2555" y="437"/>
                  <a:pt x="2555" y="437"/>
                  <a:pt x="2556" y="438"/>
                </a:cubicBezTo>
                <a:cubicBezTo>
                  <a:pt x="2557" y="438"/>
                  <a:pt x="2558" y="438"/>
                  <a:pt x="2559" y="438"/>
                </a:cubicBezTo>
                <a:cubicBezTo>
                  <a:pt x="2560" y="439"/>
                  <a:pt x="2559" y="440"/>
                  <a:pt x="2560" y="441"/>
                </a:cubicBezTo>
                <a:cubicBezTo>
                  <a:pt x="2561" y="441"/>
                  <a:pt x="2562" y="441"/>
                  <a:pt x="2563" y="442"/>
                </a:cubicBezTo>
                <a:cubicBezTo>
                  <a:pt x="2564" y="442"/>
                  <a:pt x="2564" y="442"/>
                  <a:pt x="2565" y="442"/>
                </a:cubicBezTo>
                <a:cubicBezTo>
                  <a:pt x="2566" y="442"/>
                  <a:pt x="2567" y="442"/>
                  <a:pt x="2568" y="442"/>
                </a:cubicBezTo>
                <a:cubicBezTo>
                  <a:pt x="2570" y="442"/>
                  <a:pt x="2571" y="442"/>
                  <a:pt x="2573" y="442"/>
                </a:cubicBezTo>
                <a:cubicBezTo>
                  <a:pt x="2576" y="442"/>
                  <a:pt x="2576" y="442"/>
                  <a:pt x="2576" y="442"/>
                </a:cubicBezTo>
                <a:cubicBezTo>
                  <a:pt x="2578" y="442"/>
                  <a:pt x="2578" y="442"/>
                  <a:pt x="2578" y="442"/>
                </a:cubicBezTo>
                <a:cubicBezTo>
                  <a:pt x="2579" y="442"/>
                  <a:pt x="2580" y="441"/>
                  <a:pt x="2581" y="441"/>
                </a:cubicBezTo>
                <a:cubicBezTo>
                  <a:pt x="2582" y="441"/>
                  <a:pt x="2583" y="441"/>
                  <a:pt x="2584" y="441"/>
                </a:cubicBezTo>
                <a:cubicBezTo>
                  <a:pt x="2584" y="441"/>
                  <a:pt x="2585" y="440"/>
                  <a:pt x="2586" y="440"/>
                </a:cubicBezTo>
                <a:cubicBezTo>
                  <a:pt x="2588" y="440"/>
                  <a:pt x="2589" y="438"/>
                  <a:pt x="2591" y="438"/>
                </a:cubicBezTo>
                <a:cubicBezTo>
                  <a:pt x="2592" y="437"/>
                  <a:pt x="2593" y="438"/>
                  <a:pt x="2594" y="438"/>
                </a:cubicBezTo>
                <a:cubicBezTo>
                  <a:pt x="2596" y="437"/>
                  <a:pt x="2598" y="437"/>
                  <a:pt x="2599" y="437"/>
                </a:cubicBezTo>
                <a:cubicBezTo>
                  <a:pt x="2600" y="437"/>
                  <a:pt x="2601" y="435"/>
                  <a:pt x="2602" y="435"/>
                </a:cubicBezTo>
                <a:cubicBezTo>
                  <a:pt x="2603" y="434"/>
                  <a:pt x="2604" y="434"/>
                  <a:pt x="2605" y="433"/>
                </a:cubicBezTo>
                <a:cubicBezTo>
                  <a:pt x="2605" y="432"/>
                  <a:pt x="2607" y="432"/>
                  <a:pt x="2607" y="431"/>
                </a:cubicBezTo>
                <a:cubicBezTo>
                  <a:pt x="2608" y="430"/>
                  <a:pt x="2608" y="429"/>
                  <a:pt x="2608" y="428"/>
                </a:cubicBezTo>
                <a:cubicBezTo>
                  <a:pt x="2609" y="427"/>
                  <a:pt x="2609" y="425"/>
                  <a:pt x="2609" y="423"/>
                </a:cubicBezTo>
                <a:cubicBezTo>
                  <a:pt x="2609" y="420"/>
                  <a:pt x="2609" y="418"/>
                  <a:pt x="2608" y="415"/>
                </a:cubicBezTo>
                <a:cubicBezTo>
                  <a:pt x="2608" y="414"/>
                  <a:pt x="2609" y="414"/>
                  <a:pt x="2608" y="413"/>
                </a:cubicBezTo>
                <a:cubicBezTo>
                  <a:pt x="2608" y="411"/>
                  <a:pt x="2607" y="409"/>
                  <a:pt x="2606" y="408"/>
                </a:cubicBezTo>
                <a:cubicBezTo>
                  <a:pt x="2605" y="407"/>
                  <a:pt x="2604" y="406"/>
                  <a:pt x="2603" y="406"/>
                </a:cubicBezTo>
                <a:cubicBezTo>
                  <a:pt x="2602" y="405"/>
                  <a:pt x="2602" y="403"/>
                  <a:pt x="2601" y="403"/>
                </a:cubicBezTo>
                <a:cubicBezTo>
                  <a:pt x="2600" y="403"/>
                  <a:pt x="2599" y="402"/>
                  <a:pt x="2598" y="402"/>
                </a:cubicBezTo>
                <a:cubicBezTo>
                  <a:pt x="2597" y="402"/>
                  <a:pt x="2596" y="402"/>
                  <a:pt x="2595" y="402"/>
                </a:cubicBezTo>
                <a:cubicBezTo>
                  <a:pt x="2593" y="401"/>
                  <a:pt x="2591" y="402"/>
                  <a:pt x="2590" y="402"/>
                </a:cubicBezTo>
                <a:cubicBezTo>
                  <a:pt x="2588" y="402"/>
                  <a:pt x="2586" y="402"/>
                  <a:pt x="2584" y="402"/>
                </a:cubicBezTo>
                <a:cubicBezTo>
                  <a:pt x="2582" y="401"/>
                  <a:pt x="2581" y="400"/>
                  <a:pt x="2579" y="398"/>
                </a:cubicBezTo>
                <a:cubicBezTo>
                  <a:pt x="2578" y="398"/>
                  <a:pt x="2577" y="398"/>
                  <a:pt x="2576" y="397"/>
                </a:cubicBezTo>
                <a:cubicBezTo>
                  <a:pt x="2576" y="396"/>
                  <a:pt x="2576" y="395"/>
                  <a:pt x="2575" y="394"/>
                </a:cubicBezTo>
                <a:cubicBezTo>
                  <a:pt x="2574" y="394"/>
                  <a:pt x="2573" y="394"/>
                  <a:pt x="2573" y="393"/>
                </a:cubicBezTo>
                <a:cubicBezTo>
                  <a:pt x="2572" y="393"/>
                  <a:pt x="2572" y="391"/>
                  <a:pt x="2571" y="391"/>
                </a:cubicBezTo>
                <a:cubicBezTo>
                  <a:pt x="2570" y="390"/>
                  <a:pt x="2569" y="391"/>
                  <a:pt x="2568" y="391"/>
                </a:cubicBezTo>
                <a:cubicBezTo>
                  <a:pt x="2565" y="389"/>
                  <a:pt x="2565" y="389"/>
                  <a:pt x="2565" y="389"/>
                </a:cubicBezTo>
                <a:cubicBezTo>
                  <a:pt x="2564" y="389"/>
                  <a:pt x="2564" y="387"/>
                  <a:pt x="2563" y="387"/>
                </a:cubicBezTo>
                <a:cubicBezTo>
                  <a:pt x="2563" y="386"/>
                  <a:pt x="2562" y="386"/>
                  <a:pt x="2561" y="386"/>
                </a:cubicBezTo>
                <a:cubicBezTo>
                  <a:pt x="2558" y="385"/>
                  <a:pt x="2558" y="385"/>
                  <a:pt x="2558" y="385"/>
                </a:cubicBezTo>
                <a:cubicBezTo>
                  <a:pt x="2557" y="384"/>
                  <a:pt x="2557" y="383"/>
                  <a:pt x="2556" y="383"/>
                </a:cubicBezTo>
                <a:cubicBezTo>
                  <a:pt x="2555" y="382"/>
                  <a:pt x="2554" y="382"/>
                  <a:pt x="2553" y="382"/>
                </a:cubicBezTo>
                <a:cubicBezTo>
                  <a:pt x="2551" y="382"/>
                  <a:pt x="2549" y="381"/>
                  <a:pt x="2547" y="381"/>
                </a:cubicBezTo>
                <a:cubicBezTo>
                  <a:pt x="2544" y="381"/>
                  <a:pt x="2543" y="382"/>
                  <a:pt x="2541" y="382"/>
                </a:cubicBezTo>
                <a:cubicBezTo>
                  <a:pt x="2539" y="382"/>
                  <a:pt x="2538" y="383"/>
                  <a:pt x="2537" y="383"/>
                </a:cubicBezTo>
                <a:cubicBezTo>
                  <a:pt x="2535" y="383"/>
                  <a:pt x="2535" y="383"/>
                  <a:pt x="2535" y="383"/>
                </a:cubicBezTo>
                <a:cubicBezTo>
                  <a:pt x="2534" y="383"/>
                  <a:pt x="2534" y="381"/>
                  <a:pt x="2533" y="381"/>
                </a:cubicBezTo>
                <a:cubicBezTo>
                  <a:pt x="2532" y="380"/>
                  <a:pt x="2530" y="380"/>
                  <a:pt x="2529" y="379"/>
                </a:cubicBezTo>
                <a:cubicBezTo>
                  <a:pt x="2528" y="378"/>
                  <a:pt x="2527" y="377"/>
                  <a:pt x="2525" y="375"/>
                </a:cubicBezTo>
                <a:cubicBezTo>
                  <a:pt x="2517" y="375"/>
                  <a:pt x="2517" y="375"/>
                  <a:pt x="2517" y="375"/>
                </a:cubicBezTo>
                <a:cubicBezTo>
                  <a:pt x="2517" y="376"/>
                  <a:pt x="2518" y="378"/>
                  <a:pt x="2517" y="379"/>
                </a:cubicBezTo>
                <a:cubicBezTo>
                  <a:pt x="2517" y="380"/>
                  <a:pt x="2517" y="381"/>
                  <a:pt x="2516" y="381"/>
                </a:cubicBezTo>
                <a:cubicBezTo>
                  <a:pt x="2515" y="382"/>
                  <a:pt x="2514" y="381"/>
                  <a:pt x="2513" y="381"/>
                </a:cubicBezTo>
                <a:cubicBezTo>
                  <a:pt x="2511" y="381"/>
                  <a:pt x="2511" y="381"/>
                  <a:pt x="2511" y="381"/>
                </a:cubicBezTo>
                <a:cubicBezTo>
                  <a:pt x="2509" y="381"/>
                  <a:pt x="2508" y="380"/>
                  <a:pt x="2507" y="379"/>
                </a:cubicBezTo>
                <a:cubicBezTo>
                  <a:pt x="2508" y="378"/>
                  <a:pt x="2508" y="378"/>
                  <a:pt x="2509" y="377"/>
                </a:cubicBezTo>
                <a:cubicBezTo>
                  <a:pt x="2509" y="375"/>
                  <a:pt x="2510" y="375"/>
                  <a:pt x="2510" y="373"/>
                </a:cubicBezTo>
                <a:cubicBezTo>
                  <a:pt x="2510" y="372"/>
                  <a:pt x="2510" y="372"/>
                  <a:pt x="2510" y="372"/>
                </a:cubicBezTo>
                <a:cubicBezTo>
                  <a:pt x="2509" y="371"/>
                  <a:pt x="2508" y="371"/>
                  <a:pt x="2507" y="370"/>
                </a:cubicBezTo>
                <a:cubicBezTo>
                  <a:pt x="2506" y="370"/>
                  <a:pt x="2505" y="370"/>
                  <a:pt x="2505" y="369"/>
                </a:cubicBezTo>
                <a:cubicBezTo>
                  <a:pt x="2504" y="368"/>
                  <a:pt x="2505" y="367"/>
                  <a:pt x="2505" y="366"/>
                </a:cubicBezTo>
                <a:cubicBezTo>
                  <a:pt x="2504" y="365"/>
                  <a:pt x="2504" y="364"/>
                  <a:pt x="2504" y="363"/>
                </a:cubicBezTo>
                <a:cubicBezTo>
                  <a:pt x="2496" y="363"/>
                  <a:pt x="2496" y="363"/>
                  <a:pt x="2496" y="363"/>
                </a:cubicBezTo>
                <a:cubicBezTo>
                  <a:pt x="2495" y="363"/>
                  <a:pt x="2494" y="364"/>
                  <a:pt x="2494" y="364"/>
                </a:cubicBezTo>
                <a:cubicBezTo>
                  <a:pt x="2492" y="365"/>
                  <a:pt x="2492" y="367"/>
                  <a:pt x="2491" y="367"/>
                </a:cubicBezTo>
                <a:cubicBezTo>
                  <a:pt x="2489" y="367"/>
                  <a:pt x="2488" y="367"/>
                  <a:pt x="2487" y="366"/>
                </a:cubicBezTo>
                <a:cubicBezTo>
                  <a:pt x="2486" y="365"/>
                  <a:pt x="2485" y="365"/>
                  <a:pt x="2484" y="364"/>
                </a:cubicBezTo>
                <a:cubicBezTo>
                  <a:pt x="2484" y="364"/>
                  <a:pt x="2484" y="363"/>
                  <a:pt x="2484" y="362"/>
                </a:cubicBezTo>
                <a:cubicBezTo>
                  <a:pt x="2482" y="362"/>
                  <a:pt x="2480" y="363"/>
                  <a:pt x="2478" y="362"/>
                </a:cubicBezTo>
                <a:cubicBezTo>
                  <a:pt x="2476" y="362"/>
                  <a:pt x="2474" y="362"/>
                  <a:pt x="2472" y="361"/>
                </a:cubicBezTo>
                <a:cubicBezTo>
                  <a:pt x="2471" y="361"/>
                  <a:pt x="2470" y="361"/>
                  <a:pt x="2469" y="361"/>
                </a:cubicBezTo>
                <a:cubicBezTo>
                  <a:pt x="2469" y="358"/>
                  <a:pt x="2469" y="358"/>
                  <a:pt x="2469" y="358"/>
                </a:cubicBezTo>
                <a:cubicBezTo>
                  <a:pt x="2470" y="358"/>
                  <a:pt x="2471" y="358"/>
                  <a:pt x="2472" y="358"/>
                </a:cubicBezTo>
                <a:cubicBezTo>
                  <a:pt x="2473" y="358"/>
                  <a:pt x="2474" y="357"/>
                  <a:pt x="2475" y="357"/>
                </a:cubicBezTo>
                <a:cubicBezTo>
                  <a:pt x="2476" y="357"/>
                  <a:pt x="2477" y="358"/>
                  <a:pt x="2478" y="358"/>
                </a:cubicBezTo>
                <a:cubicBezTo>
                  <a:pt x="2479" y="352"/>
                  <a:pt x="2479" y="352"/>
                  <a:pt x="2479" y="352"/>
                </a:cubicBezTo>
                <a:cubicBezTo>
                  <a:pt x="2478" y="351"/>
                  <a:pt x="2477" y="350"/>
                  <a:pt x="2477" y="349"/>
                </a:cubicBezTo>
                <a:cubicBezTo>
                  <a:pt x="2476" y="349"/>
                  <a:pt x="2476" y="347"/>
                  <a:pt x="2475" y="347"/>
                </a:cubicBezTo>
                <a:cubicBezTo>
                  <a:pt x="2474" y="347"/>
                  <a:pt x="2473" y="347"/>
                  <a:pt x="2472" y="347"/>
                </a:cubicBezTo>
                <a:cubicBezTo>
                  <a:pt x="2470" y="346"/>
                  <a:pt x="2468" y="347"/>
                  <a:pt x="2466" y="347"/>
                </a:cubicBezTo>
                <a:cubicBezTo>
                  <a:pt x="2464" y="347"/>
                  <a:pt x="2463" y="347"/>
                  <a:pt x="2461" y="346"/>
                </a:cubicBezTo>
                <a:cubicBezTo>
                  <a:pt x="2460" y="346"/>
                  <a:pt x="2460" y="344"/>
                  <a:pt x="2459" y="344"/>
                </a:cubicBezTo>
                <a:cubicBezTo>
                  <a:pt x="2458" y="343"/>
                  <a:pt x="2458" y="342"/>
                  <a:pt x="2457" y="341"/>
                </a:cubicBezTo>
                <a:cubicBezTo>
                  <a:pt x="2456" y="341"/>
                  <a:pt x="2455" y="341"/>
                  <a:pt x="2454" y="340"/>
                </a:cubicBezTo>
                <a:cubicBezTo>
                  <a:pt x="2452" y="341"/>
                  <a:pt x="2452" y="341"/>
                  <a:pt x="2452" y="341"/>
                </a:cubicBezTo>
                <a:cubicBezTo>
                  <a:pt x="2452" y="349"/>
                  <a:pt x="2452" y="349"/>
                  <a:pt x="2452" y="349"/>
                </a:cubicBezTo>
                <a:cubicBezTo>
                  <a:pt x="2449" y="349"/>
                  <a:pt x="2447" y="349"/>
                  <a:pt x="2445" y="349"/>
                </a:cubicBezTo>
                <a:cubicBezTo>
                  <a:pt x="2445" y="344"/>
                  <a:pt x="2445" y="344"/>
                  <a:pt x="2445" y="344"/>
                </a:cubicBezTo>
                <a:cubicBezTo>
                  <a:pt x="2445" y="343"/>
                  <a:pt x="2445" y="342"/>
                  <a:pt x="2446" y="342"/>
                </a:cubicBezTo>
                <a:cubicBezTo>
                  <a:pt x="2447" y="340"/>
                  <a:pt x="2448" y="340"/>
                  <a:pt x="2448" y="339"/>
                </a:cubicBezTo>
                <a:cubicBezTo>
                  <a:pt x="2449" y="338"/>
                  <a:pt x="2448" y="337"/>
                  <a:pt x="2448" y="337"/>
                </a:cubicBezTo>
                <a:cubicBezTo>
                  <a:pt x="2431" y="337"/>
                  <a:pt x="2431" y="337"/>
                  <a:pt x="2431" y="337"/>
                </a:cubicBezTo>
                <a:cubicBezTo>
                  <a:pt x="2431" y="340"/>
                  <a:pt x="2432" y="342"/>
                  <a:pt x="2431" y="345"/>
                </a:cubicBezTo>
                <a:cubicBezTo>
                  <a:pt x="2431" y="346"/>
                  <a:pt x="2430" y="346"/>
                  <a:pt x="2430" y="347"/>
                </a:cubicBezTo>
                <a:cubicBezTo>
                  <a:pt x="2430" y="350"/>
                  <a:pt x="2430" y="350"/>
                  <a:pt x="2430" y="350"/>
                </a:cubicBezTo>
                <a:cubicBezTo>
                  <a:pt x="2430" y="351"/>
                  <a:pt x="2430" y="352"/>
                  <a:pt x="2431" y="353"/>
                </a:cubicBezTo>
                <a:cubicBezTo>
                  <a:pt x="2427" y="352"/>
                  <a:pt x="2427" y="352"/>
                  <a:pt x="2427" y="352"/>
                </a:cubicBezTo>
                <a:cubicBezTo>
                  <a:pt x="2427" y="351"/>
                  <a:pt x="2427" y="350"/>
                  <a:pt x="2428" y="349"/>
                </a:cubicBezTo>
                <a:cubicBezTo>
                  <a:pt x="2428" y="348"/>
                  <a:pt x="2428" y="347"/>
                  <a:pt x="2428" y="346"/>
                </a:cubicBezTo>
                <a:cubicBezTo>
                  <a:pt x="2428" y="344"/>
                  <a:pt x="2427" y="343"/>
                  <a:pt x="2426" y="342"/>
                </a:cubicBezTo>
                <a:cubicBezTo>
                  <a:pt x="2426" y="341"/>
                  <a:pt x="2425" y="340"/>
                  <a:pt x="2424" y="340"/>
                </a:cubicBezTo>
                <a:cubicBezTo>
                  <a:pt x="2418" y="340"/>
                  <a:pt x="2418" y="340"/>
                  <a:pt x="2418" y="340"/>
                </a:cubicBezTo>
                <a:cubicBezTo>
                  <a:pt x="2418" y="354"/>
                  <a:pt x="2418" y="354"/>
                  <a:pt x="2418" y="354"/>
                </a:cubicBezTo>
                <a:cubicBezTo>
                  <a:pt x="2409" y="354"/>
                  <a:pt x="2409" y="354"/>
                  <a:pt x="2409" y="354"/>
                </a:cubicBezTo>
                <a:cubicBezTo>
                  <a:pt x="2409" y="351"/>
                  <a:pt x="2409" y="349"/>
                  <a:pt x="2409" y="346"/>
                </a:cubicBezTo>
                <a:cubicBezTo>
                  <a:pt x="2409" y="345"/>
                  <a:pt x="2409" y="345"/>
                  <a:pt x="2409" y="344"/>
                </a:cubicBezTo>
                <a:cubicBezTo>
                  <a:pt x="2409" y="343"/>
                  <a:pt x="2409" y="343"/>
                  <a:pt x="2409" y="342"/>
                </a:cubicBezTo>
                <a:cubicBezTo>
                  <a:pt x="2415" y="342"/>
                  <a:pt x="2415" y="342"/>
                  <a:pt x="2415" y="342"/>
                </a:cubicBezTo>
                <a:cubicBezTo>
                  <a:pt x="2416" y="342"/>
                  <a:pt x="2416" y="342"/>
                  <a:pt x="2417" y="342"/>
                </a:cubicBezTo>
                <a:cubicBezTo>
                  <a:pt x="2418" y="342"/>
                  <a:pt x="2418" y="342"/>
                  <a:pt x="2418" y="342"/>
                </a:cubicBezTo>
                <a:cubicBezTo>
                  <a:pt x="2418" y="334"/>
                  <a:pt x="2418" y="334"/>
                  <a:pt x="2418" y="334"/>
                </a:cubicBezTo>
                <a:cubicBezTo>
                  <a:pt x="2415" y="333"/>
                  <a:pt x="2415" y="333"/>
                  <a:pt x="2415" y="333"/>
                </a:cubicBezTo>
                <a:cubicBezTo>
                  <a:pt x="2413" y="335"/>
                  <a:pt x="2412" y="336"/>
                  <a:pt x="2409" y="337"/>
                </a:cubicBezTo>
                <a:cubicBezTo>
                  <a:pt x="2408" y="337"/>
                  <a:pt x="2408" y="338"/>
                  <a:pt x="2407" y="338"/>
                </a:cubicBezTo>
                <a:cubicBezTo>
                  <a:pt x="2406" y="338"/>
                  <a:pt x="2405" y="338"/>
                  <a:pt x="2404" y="338"/>
                </a:cubicBezTo>
                <a:cubicBezTo>
                  <a:pt x="2403" y="338"/>
                  <a:pt x="2402" y="337"/>
                  <a:pt x="2402" y="338"/>
                </a:cubicBezTo>
                <a:cubicBezTo>
                  <a:pt x="2401" y="338"/>
                  <a:pt x="2400" y="339"/>
                  <a:pt x="2400" y="340"/>
                </a:cubicBezTo>
                <a:cubicBezTo>
                  <a:pt x="2400" y="343"/>
                  <a:pt x="2398" y="344"/>
                  <a:pt x="2397" y="346"/>
                </a:cubicBezTo>
                <a:cubicBezTo>
                  <a:pt x="2396" y="347"/>
                  <a:pt x="2395" y="347"/>
                  <a:pt x="2393" y="347"/>
                </a:cubicBezTo>
                <a:cubicBezTo>
                  <a:pt x="2392" y="347"/>
                  <a:pt x="2392" y="347"/>
                  <a:pt x="2392" y="347"/>
                </a:cubicBezTo>
                <a:cubicBezTo>
                  <a:pt x="2390" y="347"/>
                  <a:pt x="2390" y="347"/>
                  <a:pt x="2388" y="347"/>
                </a:cubicBezTo>
                <a:cubicBezTo>
                  <a:pt x="2387" y="346"/>
                  <a:pt x="2387" y="345"/>
                  <a:pt x="2387" y="344"/>
                </a:cubicBezTo>
                <a:cubicBezTo>
                  <a:pt x="2387" y="343"/>
                  <a:pt x="2387" y="342"/>
                  <a:pt x="2388" y="342"/>
                </a:cubicBezTo>
                <a:cubicBezTo>
                  <a:pt x="2389" y="341"/>
                  <a:pt x="2390" y="340"/>
                  <a:pt x="2390" y="340"/>
                </a:cubicBezTo>
                <a:cubicBezTo>
                  <a:pt x="2381" y="340"/>
                  <a:pt x="2381" y="340"/>
                  <a:pt x="2381" y="340"/>
                </a:cubicBezTo>
                <a:cubicBezTo>
                  <a:pt x="2378" y="340"/>
                  <a:pt x="2377" y="341"/>
                  <a:pt x="2373" y="342"/>
                </a:cubicBezTo>
                <a:cubicBezTo>
                  <a:pt x="2372" y="342"/>
                  <a:pt x="2371" y="342"/>
                  <a:pt x="2370" y="343"/>
                </a:cubicBezTo>
                <a:cubicBezTo>
                  <a:pt x="2369" y="344"/>
                  <a:pt x="2367" y="344"/>
                  <a:pt x="2367" y="345"/>
                </a:cubicBezTo>
                <a:cubicBezTo>
                  <a:pt x="2367" y="346"/>
                  <a:pt x="2366" y="346"/>
                  <a:pt x="2366" y="347"/>
                </a:cubicBezTo>
                <a:cubicBezTo>
                  <a:pt x="2366" y="349"/>
                  <a:pt x="2367" y="349"/>
                  <a:pt x="2368" y="350"/>
                </a:cubicBezTo>
                <a:cubicBezTo>
                  <a:pt x="2368" y="351"/>
                  <a:pt x="2369" y="352"/>
                  <a:pt x="2370" y="353"/>
                </a:cubicBezTo>
                <a:cubicBezTo>
                  <a:pt x="2372" y="353"/>
                  <a:pt x="2373" y="353"/>
                  <a:pt x="2375" y="353"/>
                </a:cubicBezTo>
                <a:cubicBezTo>
                  <a:pt x="2377" y="353"/>
                  <a:pt x="2378" y="354"/>
                  <a:pt x="2380" y="354"/>
                </a:cubicBezTo>
                <a:cubicBezTo>
                  <a:pt x="2380" y="360"/>
                  <a:pt x="2380" y="360"/>
                  <a:pt x="2380" y="360"/>
                </a:cubicBezTo>
                <a:cubicBezTo>
                  <a:pt x="2375" y="360"/>
                  <a:pt x="2375" y="360"/>
                  <a:pt x="2375" y="360"/>
                </a:cubicBezTo>
                <a:cubicBezTo>
                  <a:pt x="2374" y="360"/>
                  <a:pt x="2373" y="358"/>
                  <a:pt x="2372" y="358"/>
                </a:cubicBezTo>
                <a:cubicBezTo>
                  <a:pt x="2370" y="358"/>
                  <a:pt x="2369" y="358"/>
                  <a:pt x="2366" y="358"/>
                </a:cubicBezTo>
                <a:cubicBezTo>
                  <a:pt x="2364" y="358"/>
                  <a:pt x="2363" y="358"/>
                  <a:pt x="2361" y="357"/>
                </a:cubicBezTo>
                <a:cubicBezTo>
                  <a:pt x="2360" y="357"/>
                  <a:pt x="2359" y="357"/>
                  <a:pt x="2358" y="357"/>
                </a:cubicBezTo>
                <a:cubicBezTo>
                  <a:pt x="2353" y="357"/>
                  <a:pt x="2353" y="357"/>
                  <a:pt x="2353" y="357"/>
                </a:cubicBezTo>
                <a:cubicBezTo>
                  <a:pt x="2353" y="359"/>
                  <a:pt x="2354" y="361"/>
                  <a:pt x="2353" y="364"/>
                </a:cubicBezTo>
                <a:cubicBezTo>
                  <a:pt x="2353" y="365"/>
                  <a:pt x="2353" y="366"/>
                  <a:pt x="2353" y="366"/>
                </a:cubicBezTo>
                <a:cubicBezTo>
                  <a:pt x="2353" y="367"/>
                  <a:pt x="2352" y="368"/>
                  <a:pt x="2352" y="369"/>
                </a:cubicBezTo>
                <a:cubicBezTo>
                  <a:pt x="2351" y="370"/>
                  <a:pt x="2350" y="370"/>
                  <a:pt x="2349" y="370"/>
                </a:cubicBezTo>
                <a:cubicBezTo>
                  <a:pt x="2349" y="368"/>
                  <a:pt x="2350" y="367"/>
                  <a:pt x="2349" y="365"/>
                </a:cubicBezTo>
                <a:cubicBezTo>
                  <a:pt x="2349" y="364"/>
                  <a:pt x="2349" y="363"/>
                  <a:pt x="2349" y="362"/>
                </a:cubicBezTo>
                <a:cubicBezTo>
                  <a:pt x="2348" y="362"/>
                  <a:pt x="2347" y="362"/>
                  <a:pt x="2346" y="361"/>
                </a:cubicBezTo>
                <a:cubicBezTo>
                  <a:pt x="2345" y="361"/>
                  <a:pt x="2344" y="362"/>
                  <a:pt x="2343" y="361"/>
                </a:cubicBezTo>
                <a:cubicBezTo>
                  <a:pt x="2342" y="361"/>
                  <a:pt x="2342" y="360"/>
                  <a:pt x="2341" y="359"/>
                </a:cubicBezTo>
                <a:cubicBezTo>
                  <a:pt x="2340" y="359"/>
                  <a:pt x="2340" y="357"/>
                  <a:pt x="2339" y="357"/>
                </a:cubicBezTo>
                <a:cubicBezTo>
                  <a:pt x="2338" y="356"/>
                  <a:pt x="2337" y="357"/>
                  <a:pt x="2336" y="357"/>
                </a:cubicBezTo>
                <a:cubicBezTo>
                  <a:pt x="2334" y="355"/>
                  <a:pt x="2333" y="353"/>
                  <a:pt x="2331" y="353"/>
                </a:cubicBezTo>
                <a:cubicBezTo>
                  <a:pt x="2329" y="353"/>
                  <a:pt x="2328" y="353"/>
                  <a:pt x="2326" y="353"/>
                </a:cubicBezTo>
                <a:cubicBezTo>
                  <a:pt x="2326" y="358"/>
                  <a:pt x="2326" y="358"/>
                  <a:pt x="2326" y="358"/>
                </a:cubicBezTo>
                <a:cubicBezTo>
                  <a:pt x="2326" y="360"/>
                  <a:pt x="2328" y="360"/>
                  <a:pt x="2328" y="361"/>
                </a:cubicBezTo>
                <a:cubicBezTo>
                  <a:pt x="2328" y="362"/>
                  <a:pt x="2328" y="363"/>
                  <a:pt x="2328" y="364"/>
                </a:cubicBezTo>
                <a:cubicBezTo>
                  <a:pt x="2328" y="367"/>
                  <a:pt x="2326" y="368"/>
                  <a:pt x="2326" y="370"/>
                </a:cubicBezTo>
                <a:cubicBezTo>
                  <a:pt x="2326" y="371"/>
                  <a:pt x="2327" y="371"/>
                  <a:pt x="2327" y="372"/>
                </a:cubicBezTo>
                <a:cubicBezTo>
                  <a:pt x="2327" y="373"/>
                  <a:pt x="2325" y="373"/>
                  <a:pt x="2324" y="374"/>
                </a:cubicBezTo>
                <a:cubicBezTo>
                  <a:pt x="2323" y="375"/>
                  <a:pt x="2322" y="376"/>
                  <a:pt x="2321" y="376"/>
                </a:cubicBezTo>
                <a:cubicBezTo>
                  <a:pt x="2319" y="376"/>
                  <a:pt x="2317" y="377"/>
                  <a:pt x="2317" y="376"/>
                </a:cubicBezTo>
                <a:cubicBezTo>
                  <a:pt x="2316" y="375"/>
                  <a:pt x="2317" y="374"/>
                  <a:pt x="2317" y="373"/>
                </a:cubicBezTo>
                <a:cubicBezTo>
                  <a:pt x="2316" y="372"/>
                  <a:pt x="2315" y="371"/>
                  <a:pt x="2315" y="370"/>
                </a:cubicBezTo>
                <a:cubicBezTo>
                  <a:pt x="2315" y="370"/>
                  <a:pt x="2315" y="369"/>
                  <a:pt x="2315" y="368"/>
                </a:cubicBezTo>
                <a:cubicBezTo>
                  <a:pt x="2314" y="369"/>
                  <a:pt x="2313" y="368"/>
                  <a:pt x="2313" y="369"/>
                </a:cubicBezTo>
                <a:cubicBezTo>
                  <a:pt x="2312" y="370"/>
                  <a:pt x="2313" y="372"/>
                  <a:pt x="2312" y="372"/>
                </a:cubicBezTo>
                <a:cubicBezTo>
                  <a:pt x="2311" y="373"/>
                  <a:pt x="2310" y="372"/>
                  <a:pt x="2309" y="372"/>
                </a:cubicBezTo>
                <a:cubicBezTo>
                  <a:pt x="2308" y="373"/>
                  <a:pt x="2306" y="373"/>
                  <a:pt x="2304" y="373"/>
                </a:cubicBezTo>
                <a:cubicBezTo>
                  <a:pt x="2304" y="377"/>
                  <a:pt x="2304" y="377"/>
                  <a:pt x="2304" y="377"/>
                </a:cubicBezTo>
                <a:cubicBezTo>
                  <a:pt x="2304" y="378"/>
                  <a:pt x="2304" y="380"/>
                  <a:pt x="2305" y="380"/>
                </a:cubicBezTo>
                <a:cubicBezTo>
                  <a:pt x="2306" y="380"/>
                  <a:pt x="2307" y="380"/>
                  <a:pt x="2307" y="380"/>
                </a:cubicBezTo>
                <a:cubicBezTo>
                  <a:pt x="2308" y="381"/>
                  <a:pt x="2310" y="381"/>
                  <a:pt x="2310" y="381"/>
                </a:cubicBezTo>
                <a:cubicBezTo>
                  <a:pt x="2311" y="382"/>
                  <a:pt x="2310" y="383"/>
                  <a:pt x="2310" y="384"/>
                </a:cubicBezTo>
                <a:cubicBezTo>
                  <a:pt x="2310" y="387"/>
                  <a:pt x="2310" y="387"/>
                  <a:pt x="2310" y="387"/>
                </a:cubicBezTo>
                <a:cubicBezTo>
                  <a:pt x="2310" y="388"/>
                  <a:pt x="2309" y="388"/>
                  <a:pt x="2309" y="389"/>
                </a:cubicBezTo>
                <a:cubicBezTo>
                  <a:pt x="2308" y="389"/>
                  <a:pt x="2307" y="389"/>
                  <a:pt x="2306" y="389"/>
                </a:cubicBezTo>
                <a:cubicBezTo>
                  <a:pt x="2305" y="388"/>
                  <a:pt x="2305" y="386"/>
                  <a:pt x="2304" y="386"/>
                </a:cubicBezTo>
                <a:cubicBezTo>
                  <a:pt x="2301" y="385"/>
                  <a:pt x="2300" y="386"/>
                  <a:pt x="2298" y="386"/>
                </a:cubicBezTo>
                <a:cubicBezTo>
                  <a:pt x="2296" y="386"/>
                  <a:pt x="2296" y="385"/>
                  <a:pt x="2294" y="385"/>
                </a:cubicBezTo>
                <a:cubicBezTo>
                  <a:pt x="2295" y="382"/>
                  <a:pt x="2296" y="380"/>
                  <a:pt x="2296" y="377"/>
                </a:cubicBezTo>
                <a:cubicBezTo>
                  <a:pt x="2296" y="376"/>
                  <a:pt x="2295" y="375"/>
                  <a:pt x="2294" y="374"/>
                </a:cubicBezTo>
                <a:cubicBezTo>
                  <a:pt x="2293" y="375"/>
                  <a:pt x="2292" y="375"/>
                  <a:pt x="2291" y="376"/>
                </a:cubicBezTo>
                <a:cubicBezTo>
                  <a:pt x="2291" y="383"/>
                  <a:pt x="2291" y="383"/>
                  <a:pt x="2291" y="383"/>
                </a:cubicBezTo>
                <a:cubicBezTo>
                  <a:pt x="2289" y="384"/>
                  <a:pt x="2289" y="385"/>
                  <a:pt x="2288" y="385"/>
                </a:cubicBezTo>
                <a:cubicBezTo>
                  <a:pt x="2286" y="385"/>
                  <a:pt x="2286" y="383"/>
                  <a:pt x="2284" y="383"/>
                </a:cubicBezTo>
                <a:cubicBezTo>
                  <a:pt x="2281" y="383"/>
                  <a:pt x="2280" y="385"/>
                  <a:pt x="2277" y="386"/>
                </a:cubicBezTo>
                <a:cubicBezTo>
                  <a:pt x="2278" y="387"/>
                  <a:pt x="2278" y="388"/>
                  <a:pt x="2278" y="389"/>
                </a:cubicBezTo>
                <a:cubicBezTo>
                  <a:pt x="2279" y="390"/>
                  <a:pt x="2281" y="389"/>
                  <a:pt x="2281" y="390"/>
                </a:cubicBezTo>
                <a:cubicBezTo>
                  <a:pt x="2281" y="391"/>
                  <a:pt x="2279" y="391"/>
                  <a:pt x="2279" y="393"/>
                </a:cubicBezTo>
                <a:cubicBezTo>
                  <a:pt x="2277" y="393"/>
                  <a:pt x="2275" y="392"/>
                  <a:pt x="2273" y="393"/>
                </a:cubicBezTo>
                <a:cubicBezTo>
                  <a:pt x="2272" y="393"/>
                  <a:pt x="2271" y="393"/>
                  <a:pt x="2270" y="393"/>
                </a:cubicBezTo>
                <a:cubicBezTo>
                  <a:pt x="2269" y="393"/>
                  <a:pt x="2268" y="393"/>
                  <a:pt x="2268" y="393"/>
                </a:cubicBezTo>
                <a:cubicBezTo>
                  <a:pt x="2266" y="394"/>
                  <a:pt x="2266" y="394"/>
                  <a:pt x="2265" y="395"/>
                </a:cubicBezTo>
                <a:cubicBezTo>
                  <a:pt x="2264" y="396"/>
                  <a:pt x="2265" y="397"/>
                  <a:pt x="2264" y="398"/>
                </a:cubicBezTo>
                <a:cubicBezTo>
                  <a:pt x="2264" y="398"/>
                  <a:pt x="2262" y="398"/>
                  <a:pt x="2262" y="398"/>
                </a:cubicBezTo>
                <a:cubicBezTo>
                  <a:pt x="2261" y="399"/>
                  <a:pt x="2260" y="400"/>
                  <a:pt x="2259" y="401"/>
                </a:cubicBezTo>
                <a:cubicBezTo>
                  <a:pt x="2259" y="402"/>
                  <a:pt x="2259" y="403"/>
                  <a:pt x="2258" y="404"/>
                </a:cubicBezTo>
                <a:cubicBezTo>
                  <a:pt x="2258" y="404"/>
                  <a:pt x="2257" y="403"/>
                  <a:pt x="2256" y="404"/>
                </a:cubicBezTo>
                <a:cubicBezTo>
                  <a:pt x="2255" y="404"/>
                  <a:pt x="2254" y="406"/>
                  <a:pt x="2253" y="407"/>
                </a:cubicBezTo>
                <a:cubicBezTo>
                  <a:pt x="2258" y="407"/>
                  <a:pt x="2258" y="407"/>
                  <a:pt x="2258" y="407"/>
                </a:cubicBezTo>
                <a:cubicBezTo>
                  <a:pt x="2259" y="407"/>
                  <a:pt x="2260" y="406"/>
                  <a:pt x="2261" y="406"/>
                </a:cubicBezTo>
                <a:cubicBezTo>
                  <a:pt x="2262" y="405"/>
                  <a:pt x="2262" y="403"/>
                  <a:pt x="2263" y="403"/>
                </a:cubicBezTo>
                <a:cubicBezTo>
                  <a:pt x="2264" y="402"/>
                  <a:pt x="2265" y="402"/>
                  <a:pt x="2266" y="402"/>
                </a:cubicBezTo>
                <a:cubicBezTo>
                  <a:pt x="2266" y="401"/>
                  <a:pt x="2267" y="402"/>
                  <a:pt x="2268" y="402"/>
                </a:cubicBezTo>
                <a:cubicBezTo>
                  <a:pt x="2269" y="402"/>
                  <a:pt x="2270" y="401"/>
                  <a:pt x="2271" y="401"/>
                </a:cubicBezTo>
                <a:cubicBezTo>
                  <a:pt x="2272" y="401"/>
                  <a:pt x="2273" y="402"/>
                  <a:pt x="2274" y="402"/>
                </a:cubicBezTo>
                <a:cubicBezTo>
                  <a:pt x="2275" y="401"/>
                  <a:pt x="2275" y="400"/>
                  <a:pt x="2276" y="400"/>
                </a:cubicBezTo>
                <a:cubicBezTo>
                  <a:pt x="2277" y="399"/>
                  <a:pt x="2276" y="398"/>
                  <a:pt x="2277" y="397"/>
                </a:cubicBezTo>
                <a:cubicBezTo>
                  <a:pt x="2278" y="397"/>
                  <a:pt x="2279" y="397"/>
                  <a:pt x="2280" y="397"/>
                </a:cubicBezTo>
                <a:cubicBezTo>
                  <a:pt x="2281" y="397"/>
                  <a:pt x="2282" y="397"/>
                  <a:pt x="2283" y="397"/>
                </a:cubicBezTo>
                <a:cubicBezTo>
                  <a:pt x="2284" y="397"/>
                  <a:pt x="2284" y="396"/>
                  <a:pt x="2285" y="395"/>
                </a:cubicBezTo>
                <a:cubicBezTo>
                  <a:pt x="2288" y="394"/>
                  <a:pt x="2290" y="394"/>
                  <a:pt x="2292" y="394"/>
                </a:cubicBezTo>
                <a:cubicBezTo>
                  <a:pt x="2295" y="394"/>
                  <a:pt x="2297" y="394"/>
                  <a:pt x="2299" y="395"/>
                </a:cubicBezTo>
                <a:cubicBezTo>
                  <a:pt x="2300" y="395"/>
                  <a:pt x="2301" y="397"/>
                  <a:pt x="2302" y="397"/>
                </a:cubicBezTo>
                <a:cubicBezTo>
                  <a:pt x="2300" y="400"/>
                  <a:pt x="2300" y="400"/>
                  <a:pt x="2300" y="400"/>
                </a:cubicBezTo>
                <a:cubicBezTo>
                  <a:pt x="2298" y="400"/>
                  <a:pt x="2297" y="399"/>
                  <a:pt x="2295" y="400"/>
                </a:cubicBezTo>
                <a:cubicBezTo>
                  <a:pt x="2294" y="400"/>
                  <a:pt x="2293" y="399"/>
                  <a:pt x="2292" y="400"/>
                </a:cubicBezTo>
                <a:cubicBezTo>
                  <a:pt x="2292" y="400"/>
                  <a:pt x="2293" y="402"/>
                  <a:pt x="2292" y="402"/>
                </a:cubicBezTo>
                <a:cubicBezTo>
                  <a:pt x="2291" y="403"/>
                  <a:pt x="2290" y="403"/>
                  <a:pt x="2289" y="403"/>
                </a:cubicBezTo>
                <a:cubicBezTo>
                  <a:pt x="2288" y="403"/>
                  <a:pt x="2287" y="402"/>
                  <a:pt x="2287" y="402"/>
                </a:cubicBezTo>
                <a:cubicBezTo>
                  <a:pt x="2285" y="403"/>
                  <a:pt x="2285" y="403"/>
                  <a:pt x="2284" y="404"/>
                </a:cubicBezTo>
                <a:cubicBezTo>
                  <a:pt x="2283" y="405"/>
                  <a:pt x="2284" y="406"/>
                  <a:pt x="2283" y="407"/>
                </a:cubicBezTo>
                <a:cubicBezTo>
                  <a:pt x="2283" y="408"/>
                  <a:pt x="2283" y="409"/>
                  <a:pt x="2282" y="409"/>
                </a:cubicBezTo>
                <a:cubicBezTo>
                  <a:pt x="2282" y="410"/>
                  <a:pt x="2280" y="410"/>
                  <a:pt x="2279" y="411"/>
                </a:cubicBezTo>
                <a:cubicBezTo>
                  <a:pt x="2279" y="412"/>
                  <a:pt x="2278" y="412"/>
                  <a:pt x="2278" y="413"/>
                </a:cubicBezTo>
                <a:cubicBezTo>
                  <a:pt x="2278" y="414"/>
                  <a:pt x="2279" y="415"/>
                  <a:pt x="2279" y="416"/>
                </a:cubicBezTo>
                <a:cubicBezTo>
                  <a:pt x="2279" y="418"/>
                  <a:pt x="2278" y="419"/>
                  <a:pt x="2278" y="421"/>
                </a:cubicBezTo>
                <a:cubicBezTo>
                  <a:pt x="2275" y="421"/>
                  <a:pt x="2273" y="420"/>
                  <a:pt x="2271" y="423"/>
                </a:cubicBezTo>
                <a:cubicBezTo>
                  <a:pt x="2270" y="424"/>
                  <a:pt x="2270" y="426"/>
                  <a:pt x="2268" y="428"/>
                </a:cubicBezTo>
                <a:cubicBezTo>
                  <a:pt x="2268" y="429"/>
                  <a:pt x="2266" y="428"/>
                  <a:pt x="2266" y="429"/>
                </a:cubicBezTo>
                <a:cubicBezTo>
                  <a:pt x="2265" y="430"/>
                  <a:pt x="2264" y="430"/>
                  <a:pt x="2263" y="431"/>
                </a:cubicBezTo>
                <a:cubicBezTo>
                  <a:pt x="2262" y="432"/>
                  <a:pt x="2263" y="433"/>
                  <a:pt x="2262" y="434"/>
                </a:cubicBezTo>
                <a:cubicBezTo>
                  <a:pt x="2261" y="434"/>
                  <a:pt x="2260" y="434"/>
                  <a:pt x="2259" y="435"/>
                </a:cubicBezTo>
                <a:cubicBezTo>
                  <a:pt x="2258" y="436"/>
                  <a:pt x="2257" y="436"/>
                  <a:pt x="2257" y="437"/>
                </a:cubicBezTo>
                <a:cubicBezTo>
                  <a:pt x="2256" y="438"/>
                  <a:pt x="2257" y="439"/>
                  <a:pt x="2257" y="440"/>
                </a:cubicBezTo>
                <a:cubicBezTo>
                  <a:pt x="2256" y="440"/>
                  <a:pt x="2257" y="441"/>
                  <a:pt x="2257" y="442"/>
                </a:cubicBezTo>
                <a:cubicBezTo>
                  <a:pt x="2256" y="443"/>
                  <a:pt x="2255" y="444"/>
                  <a:pt x="2254" y="445"/>
                </a:cubicBezTo>
                <a:cubicBezTo>
                  <a:pt x="2253" y="446"/>
                  <a:pt x="2252" y="446"/>
                  <a:pt x="2251" y="447"/>
                </a:cubicBezTo>
                <a:cubicBezTo>
                  <a:pt x="2251" y="449"/>
                  <a:pt x="2251" y="451"/>
                  <a:pt x="2251" y="453"/>
                </a:cubicBezTo>
                <a:cubicBezTo>
                  <a:pt x="2251" y="454"/>
                  <a:pt x="2250" y="454"/>
                  <a:pt x="2250" y="455"/>
                </a:cubicBezTo>
                <a:cubicBezTo>
                  <a:pt x="2250" y="456"/>
                  <a:pt x="2250" y="457"/>
                  <a:pt x="2250" y="458"/>
                </a:cubicBezTo>
                <a:cubicBezTo>
                  <a:pt x="2249" y="455"/>
                  <a:pt x="2249" y="455"/>
                  <a:pt x="2249" y="455"/>
                </a:cubicBezTo>
                <a:cubicBezTo>
                  <a:pt x="2248" y="456"/>
                  <a:pt x="2248" y="457"/>
                  <a:pt x="2247" y="457"/>
                </a:cubicBezTo>
                <a:cubicBezTo>
                  <a:pt x="2245" y="458"/>
                  <a:pt x="2243" y="458"/>
                  <a:pt x="2242" y="459"/>
                </a:cubicBezTo>
                <a:cubicBezTo>
                  <a:pt x="2241" y="460"/>
                  <a:pt x="2241" y="461"/>
                  <a:pt x="2240" y="462"/>
                </a:cubicBezTo>
                <a:cubicBezTo>
                  <a:pt x="2239" y="462"/>
                  <a:pt x="2238" y="463"/>
                  <a:pt x="2237" y="464"/>
                </a:cubicBezTo>
                <a:cubicBezTo>
                  <a:pt x="2236" y="464"/>
                  <a:pt x="2235" y="464"/>
                  <a:pt x="2234" y="464"/>
                </a:cubicBezTo>
                <a:cubicBezTo>
                  <a:pt x="2234" y="464"/>
                  <a:pt x="2231" y="465"/>
                  <a:pt x="2230" y="465"/>
                </a:cubicBezTo>
                <a:cubicBezTo>
                  <a:pt x="2229" y="465"/>
                  <a:pt x="2229" y="466"/>
                  <a:pt x="2228" y="467"/>
                </a:cubicBezTo>
                <a:cubicBezTo>
                  <a:pt x="2228" y="470"/>
                  <a:pt x="2228" y="470"/>
                  <a:pt x="2228" y="470"/>
                </a:cubicBezTo>
                <a:cubicBezTo>
                  <a:pt x="2229" y="470"/>
                  <a:pt x="2230" y="471"/>
                  <a:pt x="2231" y="471"/>
                </a:cubicBezTo>
                <a:cubicBezTo>
                  <a:pt x="2232" y="471"/>
                  <a:pt x="2233" y="470"/>
                  <a:pt x="2234" y="470"/>
                </a:cubicBezTo>
                <a:cubicBezTo>
                  <a:pt x="2239" y="470"/>
                  <a:pt x="2239" y="470"/>
                  <a:pt x="2239" y="470"/>
                </a:cubicBezTo>
                <a:cubicBezTo>
                  <a:pt x="2239" y="472"/>
                  <a:pt x="2239" y="472"/>
                  <a:pt x="2238" y="473"/>
                </a:cubicBezTo>
                <a:cubicBezTo>
                  <a:pt x="2238" y="474"/>
                  <a:pt x="2239" y="475"/>
                  <a:pt x="2238" y="476"/>
                </a:cubicBezTo>
                <a:cubicBezTo>
                  <a:pt x="2238" y="477"/>
                  <a:pt x="2236" y="477"/>
                  <a:pt x="2236" y="477"/>
                </a:cubicBezTo>
                <a:cubicBezTo>
                  <a:pt x="2235" y="478"/>
                  <a:pt x="2234" y="478"/>
                  <a:pt x="2233" y="479"/>
                </a:cubicBezTo>
                <a:cubicBezTo>
                  <a:pt x="2232" y="479"/>
                  <a:pt x="2231" y="480"/>
                  <a:pt x="2230" y="481"/>
                </a:cubicBezTo>
                <a:cubicBezTo>
                  <a:pt x="2230" y="481"/>
                  <a:pt x="2227" y="481"/>
                  <a:pt x="2227" y="481"/>
                </a:cubicBezTo>
                <a:cubicBezTo>
                  <a:pt x="2225" y="482"/>
                  <a:pt x="2225" y="483"/>
                  <a:pt x="2224" y="484"/>
                </a:cubicBezTo>
                <a:cubicBezTo>
                  <a:pt x="2223" y="485"/>
                  <a:pt x="2222" y="485"/>
                  <a:pt x="2221" y="486"/>
                </a:cubicBezTo>
                <a:cubicBezTo>
                  <a:pt x="2220" y="486"/>
                  <a:pt x="2219" y="486"/>
                  <a:pt x="2219" y="487"/>
                </a:cubicBezTo>
                <a:cubicBezTo>
                  <a:pt x="2218" y="487"/>
                  <a:pt x="2217" y="487"/>
                  <a:pt x="2216" y="488"/>
                </a:cubicBezTo>
                <a:cubicBezTo>
                  <a:pt x="2215" y="489"/>
                  <a:pt x="2215" y="490"/>
                  <a:pt x="2215" y="491"/>
                </a:cubicBezTo>
                <a:cubicBezTo>
                  <a:pt x="2214" y="492"/>
                  <a:pt x="2215" y="493"/>
                  <a:pt x="2214" y="494"/>
                </a:cubicBezTo>
                <a:cubicBezTo>
                  <a:pt x="2213" y="495"/>
                  <a:pt x="2212" y="496"/>
                  <a:pt x="2210" y="496"/>
                </a:cubicBezTo>
                <a:cubicBezTo>
                  <a:pt x="2207" y="496"/>
                  <a:pt x="2206" y="494"/>
                  <a:pt x="2204" y="494"/>
                </a:cubicBezTo>
                <a:cubicBezTo>
                  <a:pt x="2198" y="494"/>
                  <a:pt x="2198" y="494"/>
                  <a:pt x="2198" y="494"/>
                </a:cubicBezTo>
                <a:cubicBezTo>
                  <a:pt x="2198" y="498"/>
                  <a:pt x="2198" y="498"/>
                  <a:pt x="2198" y="498"/>
                </a:cubicBezTo>
                <a:cubicBezTo>
                  <a:pt x="2199" y="500"/>
                  <a:pt x="2199" y="502"/>
                  <a:pt x="2200" y="504"/>
                </a:cubicBezTo>
                <a:cubicBezTo>
                  <a:pt x="2197" y="504"/>
                  <a:pt x="2195" y="505"/>
                  <a:pt x="2192" y="505"/>
                </a:cubicBezTo>
                <a:cubicBezTo>
                  <a:pt x="2191" y="506"/>
                  <a:pt x="2190" y="505"/>
                  <a:pt x="2189" y="505"/>
                </a:cubicBezTo>
                <a:cubicBezTo>
                  <a:pt x="2187" y="506"/>
                  <a:pt x="2186" y="507"/>
                  <a:pt x="2184" y="508"/>
                </a:cubicBezTo>
                <a:cubicBezTo>
                  <a:pt x="2183" y="509"/>
                  <a:pt x="2182" y="510"/>
                  <a:pt x="2181" y="510"/>
                </a:cubicBezTo>
                <a:cubicBezTo>
                  <a:pt x="2180" y="511"/>
                  <a:pt x="2180" y="512"/>
                  <a:pt x="2179" y="512"/>
                </a:cubicBezTo>
                <a:cubicBezTo>
                  <a:pt x="2178" y="512"/>
                  <a:pt x="2177" y="512"/>
                  <a:pt x="2176" y="512"/>
                </a:cubicBezTo>
                <a:cubicBezTo>
                  <a:pt x="2175" y="512"/>
                  <a:pt x="2174" y="512"/>
                  <a:pt x="2174" y="513"/>
                </a:cubicBezTo>
                <a:cubicBezTo>
                  <a:pt x="2173" y="514"/>
                  <a:pt x="2174" y="515"/>
                  <a:pt x="2174" y="516"/>
                </a:cubicBezTo>
                <a:cubicBezTo>
                  <a:pt x="2173" y="517"/>
                  <a:pt x="2174" y="518"/>
                  <a:pt x="2174" y="519"/>
                </a:cubicBezTo>
                <a:cubicBezTo>
                  <a:pt x="2173" y="520"/>
                  <a:pt x="2172" y="520"/>
                  <a:pt x="2171" y="521"/>
                </a:cubicBezTo>
                <a:cubicBezTo>
                  <a:pt x="2170" y="522"/>
                  <a:pt x="2170" y="523"/>
                  <a:pt x="2168" y="523"/>
                </a:cubicBezTo>
                <a:cubicBezTo>
                  <a:pt x="2168" y="523"/>
                  <a:pt x="2167" y="523"/>
                  <a:pt x="2166" y="523"/>
                </a:cubicBezTo>
                <a:cubicBezTo>
                  <a:pt x="2165" y="523"/>
                  <a:pt x="2164" y="523"/>
                  <a:pt x="2163" y="523"/>
                </a:cubicBezTo>
                <a:cubicBezTo>
                  <a:pt x="2162" y="523"/>
                  <a:pt x="2162" y="524"/>
                  <a:pt x="2161" y="525"/>
                </a:cubicBezTo>
                <a:cubicBezTo>
                  <a:pt x="2160" y="526"/>
                  <a:pt x="2158" y="526"/>
                  <a:pt x="2158" y="527"/>
                </a:cubicBezTo>
                <a:cubicBezTo>
                  <a:pt x="2158" y="528"/>
                  <a:pt x="2159" y="529"/>
                  <a:pt x="2159" y="530"/>
                </a:cubicBezTo>
                <a:cubicBezTo>
                  <a:pt x="2159" y="531"/>
                  <a:pt x="2160" y="531"/>
                  <a:pt x="2160" y="532"/>
                </a:cubicBezTo>
                <a:cubicBezTo>
                  <a:pt x="2160" y="533"/>
                  <a:pt x="2159" y="534"/>
                  <a:pt x="2159" y="535"/>
                </a:cubicBezTo>
                <a:cubicBezTo>
                  <a:pt x="2158" y="536"/>
                  <a:pt x="2156" y="535"/>
                  <a:pt x="2156" y="535"/>
                </a:cubicBezTo>
                <a:cubicBezTo>
                  <a:pt x="2156" y="536"/>
                  <a:pt x="2155" y="537"/>
                  <a:pt x="2155" y="538"/>
                </a:cubicBezTo>
                <a:cubicBezTo>
                  <a:pt x="2155" y="539"/>
                  <a:pt x="2155" y="540"/>
                  <a:pt x="2155" y="541"/>
                </a:cubicBezTo>
                <a:cubicBezTo>
                  <a:pt x="2156" y="542"/>
                  <a:pt x="2157" y="543"/>
                  <a:pt x="2157" y="545"/>
                </a:cubicBezTo>
                <a:cubicBezTo>
                  <a:pt x="2157" y="546"/>
                  <a:pt x="2158" y="548"/>
                  <a:pt x="2157" y="549"/>
                </a:cubicBezTo>
                <a:cubicBezTo>
                  <a:pt x="2156" y="550"/>
                  <a:pt x="2155" y="549"/>
                  <a:pt x="2154" y="549"/>
                </a:cubicBezTo>
                <a:cubicBezTo>
                  <a:pt x="2153" y="550"/>
                  <a:pt x="2153" y="551"/>
                  <a:pt x="2153" y="552"/>
                </a:cubicBezTo>
                <a:cubicBezTo>
                  <a:pt x="2153" y="557"/>
                  <a:pt x="2153" y="557"/>
                  <a:pt x="2153" y="557"/>
                </a:cubicBezTo>
                <a:cubicBezTo>
                  <a:pt x="2160" y="557"/>
                  <a:pt x="2160" y="557"/>
                  <a:pt x="2160" y="557"/>
                </a:cubicBezTo>
                <a:cubicBezTo>
                  <a:pt x="2161" y="557"/>
                  <a:pt x="2162" y="556"/>
                  <a:pt x="2163" y="556"/>
                </a:cubicBezTo>
                <a:cubicBezTo>
                  <a:pt x="2163" y="557"/>
                  <a:pt x="2164" y="557"/>
                  <a:pt x="2165" y="558"/>
                </a:cubicBezTo>
                <a:cubicBezTo>
                  <a:pt x="2166" y="558"/>
                  <a:pt x="2166" y="560"/>
                  <a:pt x="2166" y="560"/>
                </a:cubicBezTo>
                <a:cubicBezTo>
                  <a:pt x="2166" y="561"/>
                  <a:pt x="2165" y="562"/>
                  <a:pt x="2164" y="563"/>
                </a:cubicBezTo>
                <a:cubicBezTo>
                  <a:pt x="2164" y="564"/>
                  <a:pt x="2162" y="563"/>
                  <a:pt x="2162" y="564"/>
                </a:cubicBezTo>
                <a:cubicBezTo>
                  <a:pt x="2162" y="565"/>
                  <a:pt x="2162" y="566"/>
                  <a:pt x="2162" y="567"/>
                </a:cubicBezTo>
                <a:cubicBezTo>
                  <a:pt x="2162" y="568"/>
                  <a:pt x="2162" y="569"/>
                  <a:pt x="2162" y="569"/>
                </a:cubicBezTo>
                <a:cubicBezTo>
                  <a:pt x="2162" y="571"/>
                  <a:pt x="2159" y="570"/>
                  <a:pt x="2159" y="571"/>
                </a:cubicBezTo>
                <a:cubicBezTo>
                  <a:pt x="2158" y="572"/>
                  <a:pt x="2158" y="572"/>
                  <a:pt x="2158" y="573"/>
                </a:cubicBezTo>
                <a:cubicBezTo>
                  <a:pt x="2158" y="575"/>
                  <a:pt x="2159" y="575"/>
                  <a:pt x="2159" y="577"/>
                </a:cubicBezTo>
                <a:cubicBezTo>
                  <a:pt x="2163" y="577"/>
                  <a:pt x="2165" y="577"/>
                  <a:pt x="2169" y="577"/>
                </a:cubicBezTo>
                <a:cubicBezTo>
                  <a:pt x="2169" y="579"/>
                  <a:pt x="2169" y="581"/>
                  <a:pt x="2168" y="583"/>
                </a:cubicBezTo>
                <a:cubicBezTo>
                  <a:pt x="2168" y="584"/>
                  <a:pt x="2166" y="584"/>
                  <a:pt x="2166" y="585"/>
                </a:cubicBezTo>
                <a:cubicBezTo>
                  <a:pt x="2165" y="586"/>
                  <a:pt x="2164" y="587"/>
                  <a:pt x="2164" y="588"/>
                </a:cubicBezTo>
                <a:cubicBezTo>
                  <a:pt x="2164" y="589"/>
                  <a:pt x="2166" y="589"/>
                  <a:pt x="2166" y="590"/>
                </a:cubicBezTo>
                <a:cubicBezTo>
                  <a:pt x="2166" y="591"/>
                  <a:pt x="2166" y="591"/>
                  <a:pt x="2166" y="592"/>
                </a:cubicBezTo>
                <a:cubicBezTo>
                  <a:pt x="2168" y="592"/>
                  <a:pt x="2169" y="592"/>
                  <a:pt x="2171" y="592"/>
                </a:cubicBezTo>
                <a:cubicBezTo>
                  <a:pt x="2172" y="592"/>
                  <a:pt x="2173" y="592"/>
                  <a:pt x="2174" y="592"/>
                </a:cubicBezTo>
                <a:cubicBezTo>
                  <a:pt x="2175" y="593"/>
                  <a:pt x="2175" y="594"/>
                  <a:pt x="2176" y="595"/>
                </a:cubicBezTo>
                <a:cubicBezTo>
                  <a:pt x="2177" y="596"/>
                  <a:pt x="2178" y="597"/>
                  <a:pt x="2179" y="598"/>
                </a:cubicBezTo>
                <a:cubicBezTo>
                  <a:pt x="2184" y="596"/>
                  <a:pt x="2184" y="596"/>
                  <a:pt x="2184" y="596"/>
                </a:cubicBezTo>
                <a:cubicBezTo>
                  <a:pt x="2185" y="596"/>
                  <a:pt x="2186" y="597"/>
                  <a:pt x="2187" y="597"/>
                </a:cubicBezTo>
                <a:cubicBezTo>
                  <a:pt x="2188" y="597"/>
                  <a:pt x="2189" y="598"/>
                  <a:pt x="2191" y="598"/>
                </a:cubicBezTo>
                <a:cubicBezTo>
                  <a:pt x="2193" y="598"/>
                  <a:pt x="2195" y="597"/>
                  <a:pt x="2197" y="596"/>
                </a:cubicBezTo>
                <a:cubicBezTo>
                  <a:pt x="2198" y="596"/>
                  <a:pt x="2198" y="594"/>
                  <a:pt x="2199" y="594"/>
                </a:cubicBezTo>
                <a:cubicBezTo>
                  <a:pt x="2200" y="593"/>
                  <a:pt x="2201" y="594"/>
                  <a:pt x="2202" y="594"/>
                </a:cubicBezTo>
                <a:cubicBezTo>
                  <a:pt x="2203" y="593"/>
                  <a:pt x="2204" y="593"/>
                  <a:pt x="2204" y="593"/>
                </a:cubicBezTo>
                <a:cubicBezTo>
                  <a:pt x="2205" y="592"/>
                  <a:pt x="2206" y="592"/>
                  <a:pt x="2207" y="591"/>
                </a:cubicBezTo>
                <a:cubicBezTo>
                  <a:pt x="2208" y="590"/>
                  <a:pt x="2208" y="589"/>
                  <a:pt x="2208" y="588"/>
                </a:cubicBezTo>
                <a:cubicBezTo>
                  <a:pt x="2209" y="587"/>
                  <a:pt x="2210" y="587"/>
                  <a:pt x="2211" y="586"/>
                </a:cubicBezTo>
                <a:cubicBezTo>
                  <a:pt x="2212" y="584"/>
                  <a:pt x="2213" y="582"/>
                  <a:pt x="2215" y="581"/>
                </a:cubicBezTo>
                <a:cubicBezTo>
                  <a:pt x="2216" y="580"/>
                  <a:pt x="2216" y="578"/>
                  <a:pt x="2217" y="578"/>
                </a:cubicBezTo>
                <a:cubicBezTo>
                  <a:pt x="2218" y="578"/>
                  <a:pt x="2219" y="577"/>
                  <a:pt x="2219" y="577"/>
                </a:cubicBezTo>
                <a:cubicBezTo>
                  <a:pt x="2220" y="577"/>
                  <a:pt x="2221" y="578"/>
                  <a:pt x="2222" y="578"/>
                </a:cubicBezTo>
                <a:cubicBezTo>
                  <a:pt x="2223" y="578"/>
                  <a:pt x="2224" y="577"/>
                  <a:pt x="2225" y="577"/>
                </a:cubicBezTo>
                <a:cubicBezTo>
                  <a:pt x="2225" y="571"/>
                  <a:pt x="2225" y="571"/>
                  <a:pt x="2225" y="571"/>
                </a:cubicBezTo>
                <a:cubicBezTo>
                  <a:pt x="2226" y="572"/>
                  <a:pt x="2226" y="571"/>
                  <a:pt x="2227" y="571"/>
                </a:cubicBezTo>
                <a:cubicBezTo>
                  <a:pt x="2228" y="572"/>
                  <a:pt x="2229" y="572"/>
                  <a:pt x="2230" y="573"/>
                </a:cubicBezTo>
                <a:cubicBezTo>
                  <a:pt x="2230" y="573"/>
                  <a:pt x="2231" y="574"/>
                  <a:pt x="2231" y="575"/>
                </a:cubicBezTo>
                <a:cubicBezTo>
                  <a:pt x="2231" y="576"/>
                  <a:pt x="2231" y="577"/>
                  <a:pt x="2231" y="578"/>
                </a:cubicBezTo>
                <a:cubicBezTo>
                  <a:pt x="2232" y="579"/>
                  <a:pt x="2233" y="579"/>
                  <a:pt x="2234" y="580"/>
                </a:cubicBezTo>
                <a:cubicBezTo>
                  <a:pt x="2234" y="582"/>
                  <a:pt x="2233" y="584"/>
                  <a:pt x="2234" y="586"/>
                </a:cubicBezTo>
                <a:cubicBezTo>
                  <a:pt x="2234" y="587"/>
                  <a:pt x="2234" y="588"/>
                  <a:pt x="2234" y="588"/>
                </a:cubicBezTo>
                <a:cubicBezTo>
                  <a:pt x="2235" y="590"/>
                  <a:pt x="2236" y="589"/>
                  <a:pt x="2237" y="590"/>
                </a:cubicBezTo>
                <a:cubicBezTo>
                  <a:pt x="2238" y="592"/>
                  <a:pt x="2240" y="592"/>
                  <a:pt x="2240" y="594"/>
                </a:cubicBezTo>
                <a:cubicBezTo>
                  <a:pt x="2240" y="596"/>
                  <a:pt x="2240" y="596"/>
                  <a:pt x="2240" y="596"/>
                </a:cubicBezTo>
                <a:cubicBezTo>
                  <a:pt x="2240" y="597"/>
                  <a:pt x="2237" y="597"/>
                  <a:pt x="2237" y="598"/>
                </a:cubicBezTo>
                <a:cubicBezTo>
                  <a:pt x="2237" y="599"/>
                  <a:pt x="2238" y="600"/>
                  <a:pt x="2238" y="601"/>
                </a:cubicBezTo>
                <a:cubicBezTo>
                  <a:pt x="2238" y="603"/>
                  <a:pt x="2239" y="605"/>
                  <a:pt x="2241" y="606"/>
                </a:cubicBezTo>
                <a:cubicBezTo>
                  <a:pt x="2242" y="607"/>
                  <a:pt x="2243" y="606"/>
                  <a:pt x="2243" y="607"/>
                </a:cubicBezTo>
                <a:cubicBezTo>
                  <a:pt x="2244" y="607"/>
                  <a:pt x="2245" y="608"/>
                  <a:pt x="2245" y="609"/>
                </a:cubicBezTo>
                <a:cubicBezTo>
                  <a:pt x="2246" y="610"/>
                  <a:pt x="2247" y="611"/>
                  <a:pt x="2247" y="612"/>
                </a:cubicBezTo>
                <a:cubicBezTo>
                  <a:pt x="2247" y="615"/>
                  <a:pt x="2247" y="615"/>
                  <a:pt x="2247" y="615"/>
                </a:cubicBezTo>
                <a:cubicBezTo>
                  <a:pt x="2247" y="617"/>
                  <a:pt x="2247" y="617"/>
                  <a:pt x="2247" y="617"/>
                </a:cubicBezTo>
                <a:cubicBezTo>
                  <a:pt x="2248" y="619"/>
                  <a:pt x="2248" y="621"/>
                  <a:pt x="2249" y="622"/>
                </a:cubicBezTo>
                <a:cubicBezTo>
                  <a:pt x="2250" y="623"/>
                  <a:pt x="2251" y="623"/>
                  <a:pt x="2252" y="624"/>
                </a:cubicBezTo>
                <a:cubicBezTo>
                  <a:pt x="2253" y="625"/>
                  <a:pt x="2254" y="626"/>
                  <a:pt x="2255" y="627"/>
                </a:cubicBezTo>
                <a:cubicBezTo>
                  <a:pt x="2255" y="628"/>
                  <a:pt x="2257" y="628"/>
                  <a:pt x="2257" y="629"/>
                </a:cubicBezTo>
                <a:cubicBezTo>
                  <a:pt x="2257" y="630"/>
                  <a:pt x="2258" y="630"/>
                  <a:pt x="2258" y="631"/>
                </a:cubicBezTo>
                <a:cubicBezTo>
                  <a:pt x="2258" y="632"/>
                  <a:pt x="2257" y="633"/>
                  <a:pt x="2257" y="634"/>
                </a:cubicBezTo>
                <a:cubicBezTo>
                  <a:pt x="2257" y="636"/>
                  <a:pt x="2255" y="636"/>
                  <a:pt x="2255" y="638"/>
                </a:cubicBezTo>
                <a:cubicBezTo>
                  <a:pt x="2255" y="639"/>
                  <a:pt x="2255" y="639"/>
                  <a:pt x="2255" y="639"/>
                </a:cubicBezTo>
                <a:cubicBezTo>
                  <a:pt x="2255" y="640"/>
                  <a:pt x="2256" y="641"/>
                  <a:pt x="2257" y="642"/>
                </a:cubicBezTo>
                <a:cubicBezTo>
                  <a:pt x="2257" y="643"/>
                  <a:pt x="2256" y="644"/>
                  <a:pt x="2257" y="645"/>
                </a:cubicBezTo>
                <a:cubicBezTo>
                  <a:pt x="2275" y="645"/>
                  <a:pt x="2275" y="645"/>
                  <a:pt x="2275" y="645"/>
                </a:cubicBezTo>
                <a:cubicBezTo>
                  <a:pt x="2275" y="643"/>
                  <a:pt x="2275" y="642"/>
                  <a:pt x="2275" y="641"/>
                </a:cubicBezTo>
                <a:cubicBezTo>
                  <a:pt x="2276" y="640"/>
                  <a:pt x="2275" y="639"/>
                  <a:pt x="2275" y="638"/>
                </a:cubicBezTo>
                <a:cubicBezTo>
                  <a:pt x="2276" y="637"/>
                  <a:pt x="2277" y="636"/>
                  <a:pt x="2277" y="635"/>
                </a:cubicBezTo>
                <a:cubicBezTo>
                  <a:pt x="2278" y="634"/>
                  <a:pt x="2279" y="633"/>
                  <a:pt x="2280" y="633"/>
                </a:cubicBezTo>
                <a:cubicBezTo>
                  <a:pt x="2281" y="633"/>
                  <a:pt x="2282" y="633"/>
                  <a:pt x="2283" y="633"/>
                </a:cubicBezTo>
                <a:cubicBezTo>
                  <a:pt x="2285" y="633"/>
                  <a:pt x="2285" y="633"/>
                  <a:pt x="2285" y="633"/>
                </a:cubicBezTo>
                <a:cubicBezTo>
                  <a:pt x="2286" y="633"/>
                  <a:pt x="2287" y="633"/>
                  <a:pt x="2288" y="633"/>
                </a:cubicBezTo>
                <a:cubicBezTo>
                  <a:pt x="2289" y="634"/>
                  <a:pt x="2289" y="635"/>
                  <a:pt x="2291" y="635"/>
                </a:cubicBezTo>
                <a:cubicBezTo>
                  <a:pt x="2292" y="635"/>
                  <a:pt x="2292" y="634"/>
                  <a:pt x="2293" y="633"/>
                </a:cubicBezTo>
                <a:cubicBezTo>
                  <a:pt x="2294" y="633"/>
                  <a:pt x="2294" y="631"/>
                  <a:pt x="2295" y="631"/>
                </a:cubicBezTo>
                <a:cubicBezTo>
                  <a:pt x="2297" y="630"/>
                  <a:pt x="2299" y="630"/>
                  <a:pt x="2301" y="630"/>
                </a:cubicBezTo>
                <a:cubicBezTo>
                  <a:pt x="2301" y="622"/>
                  <a:pt x="2301" y="622"/>
                  <a:pt x="2301" y="622"/>
                </a:cubicBezTo>
                <a:cubicBezTo>
                  <a:pt x="2311" y="622"/>
                  <a:pt x="2311" y="622"/>
                  <a:pt x="2311" y="622"/>
                </a:cubicBezTo>
                <a:cubicBezTo>
                  <a:pt x="2311" y="621"/>
                  <a:pt x="2312" y="621"/>
                  <a:pt x="2312" y="620"/>
                </a:cubicBezTo>
                <a:cubicBezTo>
                  <a:pt x="2312" y="618"/>
                  <a:pt x="2312" y="617"/>
                  <a:pt x="2311" y="616"/>
                </a:cubicBezTo>
                <a:cubicBezTo>
                  <a:pt x="2306" y="616"/>
                  <a:pt x="2306" y="616"/>
                  <a:pt x="2306" y="616"/>
                </a:cubicBezTo>
                <a:cubicBezTo>
                  <a:pt x="2305" y="616"/>
                  <a:pt x="2305" y="617"/>
                  <a:pt x="2304" y="616"/>
                </a:cubicBezTo>
                <a:cubicBezTo>
                  <a:pt x="2303" y="616"/>
                  <a:pt x="2302" y="617"/>
                  <a:pt x="2301" y="616"/>
                </a:cubicBezTo>
                <a:cubicBezTo>
                  <a:pt x="2300" y="616"/>
                  <a:pt x="2301" y="615"/>
                  <a:pt x="2301" y="614"/>
                </a:cubicBezTo>
                <a:cubicBezTo>
                  <a:pt x="2300" y="613"/>
                  <a:pt x="2299" y="614"/>
                  <a:pt x="2298" y="613"/>
                </a:cubicBezTo>
                <a:cubicBezTo>
                  <a:pt x="2299" y="611"/>
                  <a:pt x="2300" y="610"/>
                  <a:pt x="2302" y="608"/>
                </a:cubicBezTo>
                <a:cubicBezTo>
                  <a:pt x="2302" y="607"/>
                  <a:pt x="2303" y="607"/>
                  <a:pt x="2304" y="605"/>
                </a:cubicBezTo>
                <a:cubicBezTo>
                  <a:pt x="2304" y="604"/>
                  <a:pt x="2304" y="602"/>
                  <a:pt x="2304" y="600"/>
                </a:cubicBezTo>
                <a:cubicBezTo>
                  <a:pt x="2304" y="598"/>
                  <a:pt x="2305" y="597"/>
                  <a:pt x="2305" y="595"/>
                </a:cubicBezTo>
                <a:cubicBezTo>
                  <a:pt x="2305" y="594"/>
                  <a:pt x="2305" y="593"/>
                  <a:pt x="2305" y="592"/>
                </a:cubicBezTo>
                <a:cubicBezTo>
                  <a:pt x="2305" y="591"/>
                  <a:pt x="2306" y="591"/>
                  <a:pt x="2306" y="590"/>
                </a:cubicBezTo>
                <a:cubicBezTo>
                  <a:pt x="2307" y="589"/>
                  <a:pt x="2308" y="589"/>
                  <a:pt x="2309" y="588"/>
                </a:cubicBezTo>
                <a:cubicBezTo>
                  <a:pt x="2310" y="588"/>
                  <a:pt x="2310" y="586"/>
                  <a:pt x="2311" y="586"/>
                </a:cubicBezTo>
                <a:cubicBezTo>
                  <a:pt x="2312" y="585"/>
                  <a:pt x="2313" y="585"/>
                  <a:pt x="2314" y="585"/>
                </a:cubicBezTo>
                <a:cubicBezTo>
                  <a:pt x="2315" y="585"/>
                  <a:pt x="2315" y="583"/>
                  <a:pt x="2317" y="583"/>
                </a:cubicBezTo>
                <a:cubicBezTo>
                  <a:pt x="2317" y="583"/>
                  <a:pt x="2318" y="583"/>
                  <a:pt x="2319" y="582"/>
                </a:cubicBezTo>
                <a:cubicBezTo>
                  <a:pt x="2320" y="582"/>
                  <a:pt x="2321" y="583"/>
                  <a:pt x="2322" y="582"/>
                </a:cubicBezTo>
                <a:cubicBezTo>
                  <a:pt x="2323" y="582"/>
                  <a:pt x="2323" y="581"/>
                  <a:pt x="2323" y="580"/>
                </a:cubicBezTo>
                <a:cubicBezTo>
                  <a:pt x="2323" y="579"/>
                  <a:pt x="2323" y="578"/>
                  <a:pt x="2323" y="577"/>
                </a:cubicBezTo>
                <a:cubicBezTo>
                  <a:pt x="2324" y="576"/>
                  <a:pt x="2324" y="576"/>
                  <a:pt x="2325" y="575"/>
                </a:cubicBezTo>
                <a:cubicBezTo>
                  <a:pt x="2326" y="574"/>
                  <a:pt x="2327" y="574"/>
                  <a:pt x="2328" y="573"/>
                </a:cubicBezTo>
                <a:cubicBezTo>
                  <a:pt x="2328" y="572"/>
                  <a:pt x="2330" y="572"/>
                  <a:pt x="2330" y="571"/>
                </a:cubicBezTo>
                <a:cubicBezTo>
                  <a:pt x="2331" y="570"/>
                  <a:pt x="2330" y="569"/>
                  <a:pt x="2330" y="568"/>
                </a:cubicBezTo>
                <a:cubicBezTo>
                  <a:pt x="2330" y="566"/>
                  <a:pt x="2330" y="566"/>
                  <a:pt x="2330" y="566"/>
                </a:cubicBezTo>
                <a:cubicBezTo>
                  <a:pt x="2330" y="564"/>
                  <a:pt x="2330" y="564"/>
                  <a:pt x="2330" y="562"/>
                </a:cubicBezTo>
                <a:cubicBezTo>
                  <a:pt x="2328" y="562"/>
                  <a:pt x="2326" y="562"/>
                  <a:pt x="2324" y="562"/>
                </a:cubicBezTo>
                <a:cubicBezTo>
                  <a:pt x="2322" y="562"/>
                  <a:pt x="2321" y="562"/>
                  <a:pt x="2319" y="562"/>
                </a:cubicBezTo>
                <a:cubicBezTo>
                  <a:pt x="2318" y="562"/>
                  <a:pt x="2318" y="562"/>
                  <a:pt x="2317" y="562"/>
                </a:cubicBezTo>
                <a:cubicBezTo>
                  <a:pt x="2317" y="559"/>
                  <a:pt x="2317" y="557"/>
                  <a:pt x="2317" y="554"/>
                </a:cubicBezTo>
                <a:cubicBezTo>
                  <a:pt x="2316" y="552"/>
                  <a:pt x="2315" y="552"/>
                  <a:pt x="2314" y="551"/>
                </a:cubicBezTo>
                <a:cubicBezTo>
                  <a:pt x="2313" y="551"/>
                  <a:pt x="2312" y="552"/>
                  <a:pt x="2311" y="551"/>
                </a:cubicBezTo>
                <a:cubicBezTo>
                  <a:pt x="2310" y="551"/>
                  <a:pt x="2310" y="550"/>
                  <a:pt x="2309" y="549"/>
                </a:cubicBezTo>
                <a:cubicBezTo>
                  <a:pt x="2308" y="549"/>
                  <a:pt x="2309" y="548"/>
                  <a:pt x="2309" y="547"/>
                </a:cubicBezTo>
                <a:cubicBezTo>
                  <a:pt x="2309" y="526"/>
                  <a:pt x="2309" y="526"/>
                  <a:pt x="2309" y="526"/>
                </a:cubicBezTo>
                <a:cubicBezTo>
                  <a:pt x="2310" y="525"/>
                  <a:pt x="2311" y="525"/>
                  <a:pt x="2312" y="524"/>
                </a:cubicBezTo>
                <a:cubicBezTo>
                  <a:pt x="2313" y="523"/>
                  <a:pt x="2313" y="522"/>
                  <a:pt x="2313" y="521"/>
                </a:cubicBezTo>
                <a:cubicBezTo>
                  <a:pt x="2314" y="520"/>
                  <a:pt x="2315" y="520"/>
                  <a:pt x="2316" y="519"/>
                </a:cubicBezTo>
                <a:cubicBezTo>
                  <a:pt x="2316" y="518"/>
                  <a:pt x="2317" y="517"/>
                  <a:pt x="2317" y="516"/>
                </a:cubicBezTo>
                <a:cubicBezTo>
                  <a:pt x="2318" y="514"/>
                  <a:pt x="2318" y="512"/>
                  <a:pt x="2319" y="511"/>
                </a:cubicBezTo>
                <a:cubicBezTo>
                  <a:pt x="2319" y="510"/>
                  <a:pt x="2319" y="509"/>
                  <a:pt x="2320" y="508"/>
                </a:cubicBezTo>
                <a:cubicBezTo>
                  <a:pt x="2321" y="507"/>
                  <a:pt x="2322" y="507"/>
                  <a:pt x="2322" y="507"/>
                </a:cubicBezTo>
                <a:cubicBezTo>
                  <a:pt x="2323" y="506"/>
                  <a:pt x="2324" y="507"/>
                  <a:pt x="2325" y="507"/>
                </a:cubicBezTo>
                <a:cubicBezTo>
                  <a:pt x="2327" y="506"/>
                  <a:pt x="2329" y="505"/>
                  <a:pt x="2330" y="504"/>
                </a:cubicBezTo>
                <a:cubicBezTo>
                  <a:pt x="2331" y="504"/>
                  <a:pt x="2332" y="502"/>
                  <a:pt x="2332" y="502"/>
                </a:cubicBezTo>
                <a:cubicBezTo>
                  <a:pt x="2333" y="501"/>
                  <a:pt x="2334" y="500"/>
                  <a:pt x="2335" y="500"/>
                </a:cubicBezTo>
                <a:cubicBezTo>
                  <a:pt x="2336" y="499"/>
                  <a:pt x="2335" y="497"/>
                  <a:pt x="2336" y="497"/>
                </a:cubicBezTo>
                <a:cubicBezTo>
                  <a:pt x="2338" y="496"/>
                  <a:pt x="2340" y="497"/>
                  <a:pt x="2341" y="496"/>
                </a:cubicBezTo>
                <a:cubicBezTo>
                  <a:pt x="2343" y="496"/>
                  <a:pt x="2344" y="497"/>
                  <a:pt x="2345" y="496"/>
                </a:cubicBezTo>
                <a:cubicBezTo>
                  <a:pt x="2346" y="496"/>
                  <a:pt x="2346" y="494"/>
                  <a:pt x="2347" y="494"/>
                </a:cubicBezTo>
                <a:cubicBezTo>
                  <a:pt x="2347" y="493"/>
                  <a:pt x="2349" y="493"/>
                  <a:pt x="2349" y="492"/>
                </a:cubicBezTo>
                <a:cubicBezTo>
                  <a:pt x="2350" y="491"/>
                  <a:pt x="2349" y="490"/>
                  <a:pt x="2349" y="489"/>
                </a:cubicBezTo>
                <a:cubicBezTo>
                  <a:pt x="2350" y="488"/>
                  <a:pt x="2350" y="487"/>
                  <a:pt x="2351" y="487"/>
                </a:cubicBezTo>
                <a:cubicBezTo>
                  <a:pt x="2352" y="486"/>
                  <a:pt x="2353" y="486"/>
                  <a:pt x="2354" y="486"/>
                </a:cubicBezTo>
                <a:cubicBezTo>
                  <a:pt x="2355" y="486"/>
                  <a:pt x="2356" y="485"/>
                  <a:pt x="2356" y="485"/>
                </a:cubicBezTo>
                <a:cubicBezTo>
                  <a:pt x="2357" y="485"/>
                  <a:pt x="2358" y="485"/>
                  <a:pt x="2359" y="485"/>
                </a:cubicBezTo>
                <a:cubicBezTo>
                  <a:pt x="2360" y="485"/>
                  <a:pt x="2361" y="485"/>
                  <a:pt x="2362" y="485"/>
                </a:cubicBezTo>
                <a:cubicBezTo>
                  <a:pt x="2363" y="484"/>
                  <a:pt x="2364" y="482"/>
                  <a:pt x="2364" y="481"/>
                </a:cubicBezTo>
                <a:cubicBezTo>
                  <a:pt x="2364" y="479"/>
                  <a:pt x="2362" y="478"/>
                  <a:pt x="2362" y="477"/>
                </a:cubicBezTo>
                <a:cubicBezTo>
                  <a:pt x="2361" y="476"/>
                  <a:pt x="2360" y="476"/>
                  <a:pt x="2359" y="475"/>
                </a:cubicBezTo>
                <a:cubicBezTo>
                  <a:pt x="2359" y="474"/>
                  <a:pt x="2359" y="473"/>
                  <a:pt x="2359" y="472"/>
                </a:cubicBezTo>
                <a:cubicBezTo>
                  <a:pt x="2359" y="469"/>
                  <a:pt x="2359" y="467"/>
                  <a:pt x="2361" y="464"/>
                </a:cubicBezTo>
                <a:cubicBezTo>
                  <a:pt x="2362" y="463"/>
                  <a:pt x="2362" y="462"/>
                  <a:pt x="2363" y="462"/>
                </a:cubicBezTo>
                <a:cubicBezTo>
                  <a:pt x="2364" y="461"/>
                  <a:pt x="2365" y="462"/>
                  <a:pt x="2366" y="462"/>
                </a:cubicBezTo>
                <a:cubicBezTo>
                  <a:pt x="2367" y="461"/>
                  <a:pt x="2367" y="460"/>
                  <a:pt x="2368" y="460"/>
                </a:cubicBezTo>
                <a:cubicBezTo>
                  <a:pt x="2369" y="459"/>
                  <a:pt x="2370" y="458"/>
                  <a:pt x="2370" y="456"/>
                </a:cubicBezTo>
                <a:cubicBezTo>
                  <a:pt x="2371" y="455"/>
                  <a:pt x="2371" y="453"/>
                  <a:pt x="2372" y="451"/>
                </a:cubicBezTo>
                <a:cubicBezTo>
                  <a:pt x="2372" y="450"/>
                  <a:pt x="2372" y="449"/>
                  <a:pt x="2373" y="449"/>
                </a:cubicBezTo>
                <a:cubicBezTo>
                  <a:pt x="2374" y="448"/>
                  <a:pt x="2376" y="448"/>
                  <a:pt x="2378" y="448"/>
                </a:cubicBezTo>
                <a:cubicBezTo>
                  <a:pt x="2380" y="448"/>
                  <a:pt x="2381" y="448"/>
                  <a:pt x="2383" y="449"/>
                </a:cubicBezTo>
                <a:cubicBezTo>
                  <a:pt x="2384" y="449"/>
                  <a:pt x="2385" y="448"/>
                  <a:pt x="2386" y="449"/>
                </a:cubicBezTo>
                <a:cubicBezTo>
                  <a:pt x="2387" y="449"/>
                  <a:pt x="2387" y="451"/>
                  <a:pt x="2388" y="451"/>
                </a:cubicBezTo>
                <a:cubicBezTo>
                  <a:pt x="2390" y="453"/>
                  <a:pt x="2390" y="455"/>
                  <a:pt x="2392" y="456"/>
                </a:cubicBezTo>
                <a:cubicBezTo>
                  <a:pt x="2393" y="456"/>
                  <a:pt x="2394" y="456"/>
                  <a:pt x="2394" y="456"/>
                </a:cubicBezTo>
                <a:cubicBezTo>
                  <a:pt x="2395" y="455"/>
                  <a:pt x="2395" y="454"/>
                  <a:pt x="2396" y="453"/>
                </a:cubicBezTo>
                <a:cubicBezTo>
                  <a:pt x="2397" y="453"/>
                  <a:pt x="2398" y="453"/>
                  <a:pt x="2399" y="453"/>
                </a:cubicBezTo>
                <a:cubicBezTo>
                  <a:pt x="2400" y="453"/>
                  <a:pt x="2401" y="454"/>
                  <a:pt x="2402" y="455"/>
                </a:cubicBezTo>
                <a:cubicBezTo>
                  <a:pt x="2402" y="455"/>
                  <a:pt x="2404" y="456"/>
                  <a:pt x="2404" y="456"/>
                </a:cubicBezTo>
                <a:cubicBezTo>
                  <a:pt x="2405" y="457"/>
                  <a:pt x="2405" y="458"/>
                  <a:pt x="2405" y="459"/>
                </a:cubicBezTo>
                <a:cubicBezTo>
                  <a:pt x="2406" y="460"/>
                  <a:pt x="2407" y="461"/>
                  <a:pt x="2407" y="462"/>
                </a:cubicBezTo>
                <a:cubicBezTo>
                  <a:pt x="2407" y="470"/>
                  <a:pt x="2407" y="470"/>
                  <a:pt x="2407" y="470"/>
                </a:cubicBezTo>
                <a:cubicBezTo>
                  <a:pt x="2399" y="470"/>
                  <a:pt x="2399" y="470"/>
                  <a:pt x="2399" y="470"/>
                </a:cubicBezTo>
                <a:cubicBezTo>
                  <a:pt x="2399" y="473"/>
                  <a:pt x="2399" y="475"/>
                  <a:pt x="2399" y="478"/>
                </a:cubicBezTo>
                <a:cubicBezTo>
                  <a:pt x="2399" y="479"/>
                  <a:pt x="2399" y="480"/>
                  <a:pt x="2399" y="481"/>
                </a:cubicBezTo>
                <a:cubicBezTo>
                  <a:pt x="2399" y="483"/>
                  <a:pt x="2398" y="484"/>
                  <a:pt x="2396" y="486"/>
                </a:cubicBezTo>
                <a:cubicBezTo>
                  <a:pt x="2396" y="487"/>
                  <a:pt x="2395" y="487"/>
                  <a:pt x="2394" y="488"/>
                </a:cubicBezTo>
                <a:cubicBezTo>
                  <a:pt x="2392" y="489"/>
                  <a:pt x="2391" y="490"/>
                  <a:pt x="2390" y="490"/>
                </a:cubicBezTo>
                <a:cubicBezTo>
                  <a:pt x="2387" y="490"/>
                  <a:pt x="2385" y="488"/>
                  <a:pt x="2383" y="488"/>
                </a:cubicBezTo>
                <a:cubicBezTo>
                  <a:pt x="2381" y="488"/>
                  <a:pt x="2381" y="489"/>
                  <a:pt x="2380" y="490"/>
                </a:cubicBezTo>
                <a:cubicBezTo>
                  <a:pt x="2379" y="490"/>
                  <a:pt x="2378" y="490"/>
                  <a:pt x="2377" y="491"/>
                </a:cubicBezTo>
                <a:cubicBezTo>
                  <a:pt x="2377" y="492"/>
                  <a:pt x="2377" y="493"/>
                  <a:pt x="2376" y="494"/>
                </a:cubicBezTo>
                <a:cubicBezTo>
                  <a:pt x="2375" y="495"/>
                  <a:pt x="2375" y="495"/>
                  <a:pt x="2374" y="496"/>
                </a:cubicBezTo>
                <a:cubicBezTo>
                  <a:pt x="2374" y="497"/>
                  <a:pt x="2374" y="498"/>
                  <a:pt x="2373" y="499"/>
                </a:cubicBezTo>
                <a:cubicBezTo>
                  <a:pt x="2373" y="500"/>
                  <a:pt x="2372" y="500"/>
                  <a:pt x="2371" y="500"/>
                </a:cubicBezTo>
                <a:cubicBezTo>
                  <a:pt x="2370" y="501"/>
                  <a:pt x="2369" y="502"/>
                  <a:pt x="2368" y="503"/>
                </a:cubicBezTo>
                <a:cubicBezTo>
                  <a:pt x="2368" y="504"/>
                  <a:pt x="2368" y="505"/>
                  <a:pt x="2367" y="505"/>
                </a:cubicBezTo>
                <a:cubicBezTo>
                  <a:pt x="2366" y="506"/>
                  <a:pt x="2365" y="506"/>
                  <a:pt x="2364" y="507"/>
                </a:cubicBezTo>
                <a:cubicBezTo>
                  <a:pt x="2362" y="508"/>
                  <a:pt x="2360" y="509"/>
                  <a:pt x="2360" y="511"/>
                </a:cubicBezTo>
                <a:cubicBezTo>
                  <a:pt x="2360" y="515"/>
                  <a:pt x="2362" y="517"/>
                  <a:pt x="2362" y="520"/>
                </a:cubicBezTo>
                <a:cubicBezTo>
                  <a:pt x="2362" y="522"/>
                  <a:pt x="2361" y="523"/>
                  <a:pt x="2360" y="524"/>
                </a:cubicBezTo>
                <a:cubicBezTo>
                  <a:pt x="2360" y="526"/>
                  <a:pt x="2358" y="527"/>
                  <a:pt x="2358" y="528"/>
                </a:cubicBezTo>
                <a:cubicBezTo>
                  <a:pt x="2358" y="532"/>
                  <a:pt x="2359" y="534"/>
                  <a:pt x="2359" y="537"/>
                </a:cubicBezTo>
                <a:cubicBezTo>
                  <a:pt x="2359" y="540"/>
                  <a:pt x="2359" y="540"/>
                  <a:pt x="2359" y="540"/>
                </a:cubicBezTo>
                <a:cubicBezTo>
                  <a:pt x="2359" y="541"/>
                  <a:pt x="2360" y="542"/>
                  <a:pt x="2360" y="543"/>
                </a:cubicBezTo>
                <a:cubicBezTo>
                  <a:pt x="2360" y="545"/>
                  <a:pt x="2360" y="546"/>
                  <a:pt x="2360" y="549"/>
                </a:cubicBezTo>
                <a:cubicBezTo>
                  <a:pt x="2362" y="549"/>
                  <a:pt x="2364" y="549"/>
                  <a:pt x="2366" y="549"/>
                </a:cubicBezTo>
                <a:cubicBezTo>
                  <a:pt x="2368" y="550"/>
                  <a:pt x="2370" y="550"/>
                  <a:pt x="2371" y="551"/>
                </a:cubicBezTo>
                <a:cubicBezTo>
                  <a:pt x="2372" y="552"/>
                  <a:pt x="2373" y="553"/>
                  <a:pt x="2373" y="554"/>
                </a:cubicBezTo>
                <a:cubicBezTo>
                  <a:pt x="2374" y="555"/>
                  <a:pt x="2374" y="556"/>
                  <a:pt x="2375" y="556"/>
                </a:cubicBezTo>
                <a:cubicBezTo>
                  <a:pt x="2377" y="557"/>
                  <a:pt x="2379" y="558"/>
                  <a:pt x="2381" y="558"/>
                </a:cubicBezTo>
                <a:cubicBezTo>
                  <a:pt x="2382" y="559"/>
                  <a:pt x="2382" y="560"/>
                  <a:pt x="2383" y="560"/>
                </a:cubicBezTo>
                <a:cubicBezTo>
                  <a:pt x="2386" y="562"/>
                  <a:pt x="2387" y="564"/>
                  <a:pt x="2390" y="564"/>
                </a:cubicBezTo>
                <a:cubicBezTo>
                  <a:pt x="2391" y="564"/>
                  <a:pt x="2391" y="564"/>
                  <a:pt x="2391" y="564"/>
                </a:cubicBezTo>
                <a:cubicBezTo>
                  <a:pt x="2392" y="564"/>
                  <a:pt x="2393" y="563"/>
                  <a:pt x="2394" y="562"/>
                </a:cubicBezTo>
                <a:cubicBezTo>
                  <a:pt x="2397" y="561"/>
                  <a:pt x="2399" y="558"/>
                  <a:pt x="2403" y="558"/>
                </a:cubicBezTo>
                <a:cubicBezTo>
                  <a:pt x="2405" y="558"/>
                  <a:pt x="2407" y="560"/>
                  <a:pt x="2409" y="560"/>
                </a:cubicBezTo>
                <a:cubicBezTo>
                  <a:pt x="2411" y="560"/>
                  <a:pt x="2412" y="559"/>
                  <a:pt x="2413" y="559"/>
                </a:cubicBezTo>
                <a:cubicBezTo>
                  <a:pt x="2414" y="559"/>
                  <a:pt x="2415" y="559"/>
                  <a:pt x="2416" y="559"/>
                </a:cubicBezTo>
                <a:cubicBezTo>
                  <a:pt x="2417" y="559"/>
                  <a:pt x="2418" y="558"/>
                  <a:pt x="2418" y="558"/>
                </a:cubicBezTo>
                <a:cubicBezTo>
                  <a:pt x="2419" y="557"/>
                  <a:pt x="2419" y="556"/>
                  <a:pt x="2419" y="555"/>
                </a:cubicBezTo>
                <a:cubicBezTo>
                  <a:pt x="2420" y="554"/>
                  <a:pt x="2421" y="554"/>
                  <a:pt x="2422" y="554"/>
                </a:cubicBezTo>
                <a:cubicBezTo>
                  <a:pt x="2442" y="554"/>
                  <a:pt x="2442" y="554"/>
                  <a:pt x="2442" y="554"/>
                </a:cubicBezTo>
                <a:cubicBezTo>
                  <a:pt x="2444" y="554"/>
                  <a:pt x="2444" y="552"/>
                  <a:pt x="2445" y="552"/>
                </a:cubicBezTo>
                <a:cubicBezTo>
                  <a:pt x="2447" y="551"/>
                  <a:pt x="2448" y="551"/>
                  <a:pt x="2449" y="551"/>
                </a:cubicBezTo>
                <a:cubicBezTo>
                  <a:pt x="2450" y="551"/>
                  <a:pt x="2450" y="551"/>
                  <a:pt x="2450" y="551"/>
                </a:cubicBezTo>
                <a:cubicBezTo>
                  <a:pt x="2451" y="552"/>
                  <a:pt x="2452" y="553"/>
                  <a:pt x="2452" y="554"/>
                </a:cubicBezTo>
                <a:cubicBezTo>
                  <a:pt x="2453" y="554"/>
                  <a:pt x="2453" y="556"/>
                  <a:pt x="2453" y="556"/>
                </a:cubicBezTo>
                <a:cubicBezTo>
                  <a:pt x="2454" y="557"/>
                  <a:pt x="2455" y="557"/>
                  <a:pt x="2456" y="558"/>
                </a:cubicBezTo>
                <a:cubicBezTo>
                  <a:pt x="2469" y="558"/>
                  <a:pt x="2469" y="558"/>
                  <a:pt x="2469" y="558"/>
                </a:cubicBezTo>
                <a:cubicBezTo>
                  <a:pt x="2470" y="560"/>
                  <a:pt x="2470" y="560"/>
                  <a:pt x="2470" y="560"/>
                </a:cubicBezTo>
                <a:cubicBezTo>
                  <a:pt x="2469" y="561"/>
                  <a:pt x="2469" y="563"/>
                  <a:pt x="2467" y="563"/>
                </a:cubicBezTo>
                <a:cubicBezTo>
                  <a:pt x="2466" y="563"/>
                  <a:pt x="2464" y="563"/>
                  <a:pt x="2462" y="563"/>
                </a:cubicBezTo>
                <a:cubicBezTo>
                  <a:pt x="2460" y="563"/>
                  <a:pt x="2458" y="563"/>
                  <a:pt x="2456" y="563"/>
                </a:cubicBezTo>
                <a:cubicBezTo>
                  <a:pt x="2455" y="563"/>
                  <a:pt x="2454" y="563"/>
                  <a:pt x="2453" y="564"/>
                </a:cubicBezTo>
                <a:cubicBezTo>
                  <a:pt x="2452" y="564"/>
                  <a:pt x="2451" y="565"/>
                  <a:pt x="2450" y="566"/>
                </a:cubicBezTo>
                <a:cubicBezTo>
                  <a:pt x="2449" y="566"/>
                  <a:pt x="2449" y="567"/>
                  <a:pt x="2448" y="567"/>
                </a:cubicBezTo>
                <a:cubicBezTo>
                  <a:pt x="2447" y="568"/>
                  <a:pt x="2446" y="568"/>
                  <a:pt x="2445" y="569"/>
                </a:cubicBezTo>
                <a:cubicBezTo>
                  <a:pt x="2445" y="570"/>
                  <a:pt x="2444" y="571"/>
                  <a:pt x="2443" y="572"/>
                </a:cubicBezTo>
                <a:cubicBezTo>
                  <a:pt x="2443" y="573"/>
                  <a:pt x="2443" y="574"/>
                  <a:pt x="2442" y="575"/>
                </a:cubicBezTo>
                <a:cubicBezTo>
                  <a:pt x="2441" y="576"/>
                  <a:pt x="2441" y="577"/>
                  <a:pt x="2440" y="577"/>
                </a:cubicBezTo>
                <a:cubicBezTo>
                  <a:pt x="2439" y="578"/>
                  <a:pt x="2438" y="577"/>
                  <a:pt x="2437" y="577"/>
                </a:cubicBezTo>
                <a:cubicBezTo>
                  <a:pt x="2435" y="577"/>
                  <a:pt x="2434" y="577"/>
                  <a:pt x="2432" y="577"/>
                </a:cubicBezTo>
                <a:cubicBezTo>
                  <a:pt x="2431" y="576"/>
                  <a:pt x="2431" y="575"/>
                  <a:pt x="2430" y="574"/>
                </a:cubicBezTo>
                <a:cubicBezTo>
                  <a:pt x="2428" y="573"/>
                  <a:pt x="2427" y="571"/>
                  <a:pt x="2426" y="571"/>
                </a:cubicBezTo>
                <a:cubicBezTo>
                  <a:pt x="2423" y="571"/>
                  <a:pt x="2422" y="573"/>
                  <a:pt x="2419" y="573"/>
                </a:cubicBezTo>
                <a:cubicBezTo>
                  <a:pt x="2417" y="574"/>
                  <a:pt x="2416" y="574"/>
                  <a:pt x="2414" y="573"/>
                </a:cubicBezTo>
                <a:cubicBezTo>
                  <a:pt x="2412" y="573"/>
                  <a:pt x="2411" y="573"/>
                  <a:pt x="2409" y="573"/>
                </a:cubicBezTo>
                <a:cubicBezTo>
                  <a:pt x="2408" y="573"/>
                  <a:pt x="2407" y="573"/>
                  <a:pt x="2406" y="573"/>
                </a:cubicBezTo>
                <a:cubicBezTo>
                  <a:pt x="2405" y="574"/>
                  <a:pt x="2404" y="574"/>
                  <a:pt x="2403" y="575"/>
                </a:cubicBezTo>
                <a:cubicBezTo>
                  <a:pt x="2402" y="575"/>
                  <a:pt x="2402" y="577"/>
                  <a:pt x="2401" y="577"/>
                </a:cubicBezTo>
                <a:cubicBezTo>
                  <a:pt x="2400" y="577"/>
                  <a:pt x="2399" y="576"/>
                  <a:pt x="2398" y="576"/>
                </a:cubicBezTo>
                <a:cubicBezTo>
                  <a:pt x="2397" y="576"/>
                  <a:pt x="2397" y="575"/>
                  <a:pt x="2396" y="575"/>
                </a:cubicBezTo>
                <a:cubicBezTo>
                  <a:pt x="2394" y="575"/>
                  <a:pt x="2394" y="576"/>
                  <a:pt x="2393" y="576"/>
                </a:cubicBezTo>
                <a:cubicBezTo>
                  <a:pt x="2392" y="576"/>
                  <a:pt x="2391" y="576"/>
                  <a:pt x="2390" y="577"/>
                </a:cubicBezTo>
                <a:cubicBezTo>
                  <a:pt x="2390" y="578"/>
                  <a:pt x="2391" y="579"/>
                  <a:pt x="2390" y="580"/>
                </a:cubicBezTo>
                <a:cubicBezTo>
                  <a:pt x="2390" y="581"/>
                  <a:pt x="2389" y="582"/>
                  <a:pt x="2388" y="582"/>
                </a:cubicBezTo>
                <a:cubicBezTo>
                  <a:pt x="2387" y="583"/>
                  <a:pt x="2388" y="585"/>
                  <a:pt x="2387" y="585"/>
                </a:cubicBezTo>
                <a:cubicBezTo>
                  <a:pt x="2386" y="585"/>
                  <a:pt x="2386" y="584"/>
                  <a:pt x="2385" y="584"/>
                </a:cubicBezTo>
                <a:cubicBezTo>
                  <a:pt x="2384" y="584"/>
                  <a:pt x="2383" y="585"/>
                  <a:pt x="2382" y="584"/>
                </a:cubicBezTo>
                <a:cubicBezTo>
                  <a:pt x="2381" y="584"/>
                  <a:pt x="2380" y="583"/>
                  <a:pt x="2379" y="582"/>
                </a:cubicBezTo>
                <a:cubicBezTo>
                  <a:pt x="2379" y="582"/>
                  <a:pt x="2380" y="580"/>
                  <a:pt x="2379" y="580"/>
                </a:cubicBezTo>
                <a:cubicBezTo>
                  <a:pt x="2379" y="580"/>
                  <a:pt x="2378" y="580"/>
                  <a:pt x="2377" y="580"/>
                </a:cubicBezTo>
                <a:cubicBezTo>
                  <a:pt x="2376" y="580"/>
                  <a:pt x="2375" y="580"/>
                  <a:pt x="2374" y="580"/>
                </a:cubicBezTo>
                <a:cubicBezTo>
                  <a:pt x="2373" y="580"/>
                  <a:pt x="2372" y="581"/>
                  <a:pt x="2371" y="581"/>
                </a:cubicBezTo>
                <a:cubicBezTo>
                  <a:pt x="2371" y="582"/>
                  <a:pt x="2371" y="583"/>
                  <a:pt x="2371" y="584"/>
                </a:cubicBezTo>
                <a:cubicBezTo>
                  <a:pt x="2372" y="584"/>
                  <a:pt x="2372" y="585"/>
                  <a:pt x="2373" y="586"/>
                </a:cubicBezTo>
                <a:cubicBezTo>
                  <a:pt x="2374" y="586"/>
                  <a:pt x="2375" y="586"/>
                  <a:pt x="2376" y="586"/>
                </a:cubicBezTo>
                <a:cubicBezTo>
                  <a:pt x="2377" y="586"/>
                  <a:pt x="2378" y="587"/>
                  <a:pt x="2379" y="588"/>
                </a:cubicBezTo>
                <a:cubicBezTo>
                  <a:pt x="2377" y="588"/>
                  <a:pt x="2375" y="588"/>
                  <a:pt x="2373" y="588"/>
                </a:cubicBezTo>
                <a:cubicBezTo>
                  <a:pt x="2370" y="588"/>
                  <a:pt x="2368" y="589"/>
                  <a:pt x="2365" y="590"/>
                </a:cubicBezTo>
                <a:cubicBezTo>
                  <a:pt x="2364" y="591"/>
                  <a:pt x="2363" y="591"/>
                  <a:pt x="2362" y="592"/>
                </a:cubicBezTo>
                <a:cubicBezTo>
                  <a:pt x="2363" y="592"/>
                  <a:pt x="2362" y="594"/>
                  <a:pt x="2363" y="594"/>
                </a:cubicBezTo>
                <a:cubicBezTo>
                  <a:pt x="2364" y="596"/>
                  <a:pt x="2365" y="597"/>
                  <a:pt x="2368" y="598"/>
                </a:cubicBezTo>
                <a:cubicBezTo>
                  <a:pt x="2368" y="598"/>
                  <a:pt x="2369" y="598"/>
                  <a:pt x="2370" y="598"/>
                </a:cubicBezTo>
                <a:cubicBezTo>
                  <a:pt x="2371" y="598"/>
                  <a:pt x="2372" y="599"/>
                  <a:pt x="2373" y="599"/>
                </a:cubicBezTo>
                <a:cubicBezTo>
                  <a:pt x="2374" y="599"/>
                  <a:pt x="2375" y="599"/>
                  <a:pt x="2377" y="599"/>
                </a:cubicBezTo>
                <a:cubicBezTo>
                  <a:pt x="2378" y="599"/>
                  <a:pt x="2379" y="599"/>
                  <a:pt x="2381" y="599"/>
                </a:cubicBezTo>
                <a:cubicBezTo>
                  <a:pt x="2383" y="598"/>
                  <a:pt x="2383" y="596"/>
                  <a:pt x="2385" y="594"/>
                </a:cubicBezTo>
                <a:cubicBezTo>
                  <a:pt x="2386" y="592"/>
                  <a:pt x="2386" y="591"/>
                  <a:pt x="2388" y="591"/>
                </a:cubicBezTo>
                <a:cubicBezTo>
                  <a:pt x="2389" y="591"/>
                  <a:pt x="2390" y="592"/>
                  <a:pt x="2392" y="592"/>
                </a:cubicBezTo>
                <a:cubicBezTo>
                  <a:pt x="2393" y="593"/>
                  <a:pt x="2394" y="593"/>
                  <a:pt x="2394" y="594"/>
                </a:cubicBezTo>
                <a:cubicBezTo>
                  <a:pt x="2395" y="594"/>
                  <a:pt x="2396" y="595"/>
                  <a:pt x="2397" y="596"/>
                </a:cubicBezTo>
                <a:cubicBezTo>
                  <a:pt x="2397" y="596"/>
                  <a:pt x="2397" y="597"/>
                  <a:pt x="2398" y="598"/>
                </a:cubicBezTo>
                <a:cubicBezTo>
                  <a:pt x="2398" y="599"/>
                  <a:pt x="2397" y="600"/>
                  <a:pt x="2398" y="601"/>
                </a:cubicBezTo>
                <a:cubicBezTo>
                  <a:pt x="2398" y="602"/>
                  <a:pt x="2399" y="602"/>
                  <a:pt x="2400" y="602"/>
                </a:cubicBezTo>
                <a:cubicBezTo>
                  <a:pt x="2401" y="603"/>
                  <a:pt x="2402" y="603"/>
                  <a:pt x="2403" y="603"/>
                </a:cubicBezTo>
                <a:cubicBezTo>
                  <a:pt x="2404" y="604"/>
                  <a:pt x="2404" y="605"/>
                  <a:pt x="2405" y="605"/>
                </a:cubicBezTo>
                <a:cubicBezTo>
                  <a:pt x="2405" y="606"/>
                  <a:pt x="2405" y="607"/>
                  <a:pt x="2404" y="608"/>
                </a:cubicBezTo>
                <a:cubicBezTo>
                  <a:pt x="2402" y="610"/>
                  <a:pt x="2399" y="610"/>
                  <a:pt x="2397" y="611"/>
                </a:cubicBezTo>
                <a:cubicBezTo>
                  <a:pt x="2396" y="612"/>
                  <a:pt x="2395" y="612"/>
                  <a:pt x="2394" y="613"/>
                </a:cubicBezTo>
                <a:cubicBezTo>
                  <a:pt x="2394" y="613"/>
                  <a:pt x="2394" y="614"/>
                  <a:pt x="2394" y="615"/>
                </a:cubicBezTo>
                <a:cubicBezTo>
                  <a:pt x="2394" y="617"/>
                  <a:pt x="2394" y="618"/>
                  <a:pt x="2394" y="620"/>
                </a:cubicBezTo>
                <a:cubicBezTo>
                  <a:pt x="2389" y="620"/>
                  <a:pt x="2389" y="620"/>
                  <a:pt x="2389" y="620"/>
                </a:cubicBezTo>
                <a:cubicBezTo>
                  <a:pt x="2387" y="620"/>
                  <a:pt x="2386" y="620"/>
                  <a:pt x="2385" y="619"/>
                </a:cubicBezTo>
                <a:cubicBezTo>
                  <a:pt x="2384" y="619"/>
                  <a:pt x="2383" y="619"/>
                  <a:pt x="2383" y="618"/>
                </a:cubicBezTo>
                <a:cubicBezTo>
                  <a:pt x="2382" y="618"/>
                  <a:pt x="2382" y="617"/>
                  <a:pt x="2381" y="616"/>
                </a:cubicBezTo>
                <a:cubicBezTo>
                  <a:pt x="2381" y="615"/>
                  <a:pt x="2382" y="614"/>
                  <a:pt x="2381" y="613"/>
                </a:cubicBezTo>
                <a:cubicBezTo>
                  <a:pt x="2381" y="612"/>
                  <a:pt x="2380" y="612"/>
                  <a:pt x="2379" y="611"/>
                </a:cubicBezTo>
                <a:cubicBezTo>
                  <a:pt x="2379" y="610"/>
                  <a:pt x="2377" y="611"/>
                  <a:pt x="2377" y="611"/>
                </a:cubicBezTo>
                <a:cubicBezTo>
                  <a:pt x="2376" y="610"/>
                  <a:pt x="2377" y="609"/>
                  <a:pt x="2377" y="608"/>
                </a:cubicBezTo>
                <a:cubicBezTo>
                  <a:pt x="2377" y="607"/>
                  <a:pt x="2377" y="606"/>
                  <a:pt x="2377" y="605"/>
                </a:cubicBezTo>
                <a:cubicBezTo>
                  <a:pt x="2371" y="605"/>
                  <a:pt x="2371" y="605"/>
                  <a:pt x="2371" y="605"/>
                </a:cubicBezTo>
                <a:cubicBezTo>
                  <a:pt x="2370" y="607"/>
                  <a:pt x="2369" y="609"/>
                  <a:pt x="2368" y="611"/>
                </a:cubicBezTo>
                <a:cubicBezTo>
                  <a:pt x="2367" y="611"/>
                  <a:pt x="2366" y="612"/>
                  <a:pt x="2365" y="613"/>
                </a:cubicBezTo>
                <a:cubicBezTo>
                  <a:pt x="2364" y="613"/>
                  <a:pt x="2363" y="613"/>
                  <a:pt x="2362" y="614"/>
                </a:cubicBezTo>
                <a:cubicBezTo>
                  <a:pt x="2362" y="615"/>
                  <a:pt x="2362" y="616"/>
                  <a:pt x="2362" y="616"/>
                </a:cubicBezTo>
                <a:cubicBezTo>
                  <a:pt x="2362" y="617"/>
                  <a:pt x="2362" y="618"/>
                  <a:pt x="2362" y="619"/>
                </a:cubicBezTo>
                <a:cubicBezTo>
                  <a:pt x="2362" y="620"/>
                  <a:pt x="2361" y="621"/>
                  <a:pt x="2361" y="622"/>
                </a:cubicBezTo>
                <a:cubicBezTo>
                  <a:pt x="2361" y="623"/>
                  <a:pt x="2360" y="623"/>
                  <a:pt x="2359" y="624"/>
                </a:cubicBezTo>
                <a:cubicBezTo>
                  <a:pt x="2359" y="625"/>
                  <a:pt x="2359" y="626"/>
                  <a:pt x="2359" y="627"/>
                </a:cubicBezTo>
                <a:cubicBezTo>
                  <a:pt x="2359" y="628"/>
                  <a:pt x="2357" y="629"/>
                  <a:pt x="2357" y="631"/>
                </a:cubicBezTo>
                <a:cubicBezTo>
                  <a:pt x="2357" y="632"/>
                  <a:pt x="2357" y="633"/>
                  <a:pt x="2358" y="635"/>
                </a:cubicBezTo>
                <a:cubicBezTo>
                  <a:pt x="2358" y="636"/>
                  <a:pt x="2358" y="637"/>
                  <a:pt x="2358" y="637"/>
                </a:cubicBezTo>
                <a:cubicBezTo>
                  <a:pt x="2359" y="638"/>
                  <a:pt x="2360" y="639"/>
                  <a:pt x="2360" y="640"/>
                </a:cubicBezTo>
                <a:cubicBezTo>
                  <a:pt x="2360" y="641"/>
                  <a:pt x="2358" y="641"/>
                  <a:pt x="2358" y="643"/>
                </a:cubicBezTo>
                <a:cubicBezTo>
                  <a:pt x="2357" y="644"/>
                  <a:pt x="2356" y="644"/>
                  <a:pt x="2355" y="645"/>
                </a:cubicBezTo>
                <a:cubicBezTo>
                  <a:pt x="2355" y="646"/>
                  <a:pt x="2355" y="647"/>
                  <a:pt x="2354" y="648"/>
                </a:cubicBezTo>
                <a:cubicBezTo>
                  <a:pt x="2358" y="651"/>
                  <a:pt x="2358" y="651"/>
                  <a:pt x="2358" y="651"/>
                </a:cubicBezTo>
                <a:cubicBezTo>
                  <a:pt x="2356" y="654"/>
                  <a:pt x="2356" y="654"/>
                  <a:pt x="2356" y="654"/>
                </a:cubicBezTo>
                <a:cubicBezTo>
                  <a:pt x="2355" y="654"/>
                  <a:pt x="2355" y="654"/>
                  <a:pt x="2354" y="654"/>
                </a:cubicBezTo>
                <a:cubicBezTo>
                  <a:pt x="2351" y="653"/>
                  <a:pt x="2350" y="651"/>
                  <a:pt x="2347" y="651"/>
                </a:cubicBezTo>
                <a:cubicBezTo>
                  <a:pt x="2345" y="651"/>
                  <a:pt x="2344" y="651"/>
                  <a:pt x="2342" y="651"/>
                </a:cubicBezTo>
                <a:cubicBezTo>
                  <a:pt x="2340" y="651"/>
                  <a:pt x="2339" y="651"/>
                  <a:pt x="2337" y="651"/>
                </a:cubicBezTo>
                <a:cubicBezTo>
                  <a:pt x="2336" y="651"/>
                  <a:pt x="2334" y="651"/>
                  <a:pt x="2334" y="652"/>
                </a:cubicBezTo>
                <a:cubicBezTo>
                  <a:pt x="2333" y="653"/>
                  <a:pt x="2332" y="654"/>
                  <a:pt x="2332" y="655"/>
                </a:cubicBezTo>
                <a:cubicBezTo>
                  <a:pt x="2332" y="656"/>
                  <a:pt x="2333" y="657"/>
                  <a:pt x="2333" y="658"/>
                </a:cubicBezTo>
                <a:cubicBezTo>
                  <a:pt x="2334" y="660"/>
                  <a:pt x="2336" y="661"/>
                  <a:pt x="2338" y="662"/>
                </a:cubicBezTo>
                <a:cubicBezTo>
                  <a:pt x="2337" y="665"/>
                  <a:pt x="2337" y="665"/>
                  <a:pt x="2337" y="665"/>
                </a:cubicBezTo>
                <a:cubicBezTo>
                  <a:pt x="2334" y="665"/>
                  <a:pt x="2334" y="665"/>
                  <a:pt x="2334" y="665"/>
                </a:cubicBezTo>
                <a:cubicBezTo>
                  <a:pt x="2331" y="663"/>
                  <a:pt x="2329" y="662"/>
                  <a:pt x="2325" y="660"/>
                </a:cubicBezTo>
                <a:cubicBezTo>
                  <a:pt x="2324" y="659"/>
                  <a:pt x="2323" y="658"/>
                  <a:pt x="2322" y="658"/>
                </a:cubicBezTo>
                <a:cubicBezTo>
                  <a:pt x="2321" y="656"/>
                  <a:pt x="2321" y="655"/>
                  <a:pt x="2320" y="654"/>
                </a:cubicBezTo>
                <a:cubicBezTo>
                  <a:pt x="2319" y="654"/>
                  <a:pt x="2318" y="654"/>
                  <a:pt x="2317" y="654"/>
                </a:cubicBezTo>
                <a:cubicBezTo>
                  <a:pt x="2316" y="654"/>
                  <a:pt x="2316" y="655"/>
                  <a:pt x="2315" y="655"/>
                </a:cubicBezTo>
                <a:cubicBezTo>
                  <a:pt x="2312" y="656"/>
                  <a:pt x="2311" y="657"/>
                  <a:pt x="2309" y="658"/>
                </a:cubicBezTo>
                <a:cubicBezTo>
                  <a:pt x="2308" y="659"/>
                  <a:pt x="2307" y="660"/>
                  <a:pt x="2306" y="660"/>
                </a:cubicBezTo>
                <a:cubicBezTo>
                  <a:pt x="2305" y="661"/>
                  <a:pt x="2304" y="661"/>
                  <a:pt x="2304" y="661"/>
                </a:cubicBezTo>
                <a:cubicBezTo>
                  <a:pt x="2303" y="661"/>
                  <a:pt x="2302" y="662"/>
                  <a:pt x="2301" y="662"/>
                </a:cubicBezTo>
                <a:cubicBezTo>
                  <a:pt x="2300" y="663"/>
                  <a:pt x="2300" y="664"/>
                  <a:pt x="2299" y="665"/>
                </a:cubicBezTo>
                <a:cubicBezTo>
                  <a:pt x="2298" y="665"/>
                  <a:pt x="2298" y="666"/>
                  <a:pt x="2296" y="667"/>
                </a:cubicBezTo>
                <a:cubicBezTo>
                  <a:pt x="2294" y="668"/>
                  <a:pt x="2292" y="667"/>
                  <a:pt x="2289" y="667"/>
                </a:cubicBezTo>
                <a:cubicBezTo>
                  <a:pt x="2287" y="667"/>
                  <a:pt x="2285" y="668"/>
                  <a:pt x="2283" y="668"/>
                </a:cubicBezTo>
                <a:cubicBezTo>
                  <a:pt x="2282" y="668"/>
                  <a:pt x="2281" y="670"/>
                  <a:pt x="2280" y="670"/>
                </a:cubicBezTo>
                <a:cubicBezTo>
                  <a:pt x="2279" y="670"/>
                  <a:pt x="2277" y="671"/>
                  <a:pt x="2276" y="671"/>
                </a:cubicBezTo>
                <a:cubicBezTo>
                  <a:pt x="2273" y="671"/>
                  <a:pt x="2270" y="671"/>
                  <a:pt x="2268" y="669"/>
                </a:cubicBezTo>
                <a:cubicBezTo>
                  <a:pt x="2266" y="666"/>
                  <a:pt x="2267" y="663"/>
                  <a:pt x="2267" y="660"/>
                </a:cubicBezTo>
                <a:cubicBezTo>
                  <a:pt x="2262" y="660"/>
                  <a:pt x="2262" y="660"/>
                  <a:pt x="2262" y="660"/>
                </a:cubicBezTo>
                <a:cubicBezTo>
                  <a:pt x="2261" y="660"/>
                  <a:pt x="2260" y="660"/>
                  <a:pt x="2259" y="661"/>
                </a:cubicBezTo>
                <a:cubicBezTo>
                  <a:pt x="2258" y="661"/>
                  <a:pt x="2259" y="663"/>
                  <a:pt x="2258" y="663"/>
                </a:cubicBezTo>
                <a:cubicBezTo>
                  <a:pt x="2257" y="663"/>
                  <a:pt x="2256" y="663"/>
                  <a:pt x="2255" y="663"/>
                </a:cubicBezTo>
                <a:cubicBezTo>
                  <a:pt x="2254" y="663"/>
                  <a:pt x="2253" y="662"/>
                  <a:pt x="2252" y="662"/>
                </a:cubicBezTo>
                <a:cubicBezTo>
                  <a:pt x="2247" y="662"/>
                  <a:pt x="2247" y="662"/>
                  <a:pt x="2247" y="662"/>
                </a:cubicBezTo>
                <a:cubicBezTo>
                  <a:pt x="2245" y="662"/>
                  <a:pt x="2243" y="663"/>
                  <a:pt x="2241" y="663"/>
                </a:cubicBezTo>
                <a:cubicBezTo>
                  <a:pt x="2241" y="666"/>
                  <a:pt x="2242" y="668"/>
                  <a:pt x="2241" y="671"/>
                </a:cubicBezTo>
                <a:cubicBezTo>
                  <a:pt x="2236" y="671"/>
                  <a:pt x="2236" y="671"/>
                  <a:pt x="2236" y="671"/>
                </a:cubicBezTo>
                <a:cubicBezTo>
                  <a:pt x="2234" y="671"/>
                  <a:pt x="2233" y="671"/>
                  <a:pt x="2232" y="670"/>
                </a:cubicBezTo>
                <a:cubicBezTo>
                  <a:pt x="2231" y="669"/>
                  <a:pt x="2229" y="669"/>
                  <a:pt x="2229" y="668"/>
                </a:cubicBezTo>
                <a:cubicBezTo>
                  <a:pt x="2228" y="666"/>
                  <a:pt x="2228" y="664"/>
                  <a:pt x="2228" y="662"/>
                </a:cubicBezTo>
                <a:cubicBezTo>
                  <a:pt x="2225" y="663"/>
                  <a:pt x="2225" y="663"/>
                  <a:pt x="2225" y="663"/>
                </a:cubicBezTo>
                <a:cubicBezTo>
                  <a:pt x="2220" y="663"/>
                  <a:pt x="2220" y="663"/>
                  <a:pt x="2220" y="663"/>
                </a:cubicBezTo>
                <a:cubicBezTo>
                  <a:pt x="2220" y="659"/>
                  <a:pt x="2220" y="659"/>
                  <a:pt x="2220" y="659"/>
                </a:cubicBezTo>
                <a:cubicBezTo>
                  <a:pt x="2220" y="658"/>
                  <a:pt x="2219" y="657"/>
                  <a:pt x="2219" y="656"/>
                </a:cubicBezTo>
                <a:cubicBezTo>
                  <a:pt x="2219" y="655"/>
                  <a:pt x="2220" y="655"/>
                  <a:pt x="2221" y="654"/>
                </a:cubicBezTo>
                <a:cubicBezTo>
                  <a:pt x="2231" y="654"/>
                  <a:pt x="2231" y="654"/>
                  <a:pt x="2231" y="654"/>
                </a:cubicBezTo>
                <a:cubicBezTo>
                  <a:pt x="2233" y="654"/>
                  <a:pt x="2234" y="654"/>
                  <a:pt x="2236" y="655"/>
                </a:cubicBezTo>
                <a:cubicBezTo>
                  <a:pt x="2237" y="655"/>
                  <a:pt x="2238" y="656"/>
                  <a:pt x="2239" y="657"/>
                </a:cubicBezTo>
                <a:cubicBezTo>
                  <a:pt x="2240" y="658"/>
                  <a:pt x="2241" y="658"/>
                  <a:pt x="2243" y="658"/>
                </a:cubicBezTo>
                <a:cubicBezTo>
                  <a:pt x="2245" y="658"/>
                  <a:pt x="2246" y="658"/>
                  <a:pt x="2248" y="658"/>
                </a:cubicBezTo>
                <a:cubicBezTo>
                  <a:pt x="2249" y="656"/>
                  <a:pt x="2249" y="654"/>
                  <a:pt x="2249" y="652"/>
                </a:cubicBezTo>
                <a:cubicBezTo>
                  <a:pt x="2250" y="650"/>
                  <a:pt x="2248" y="648"/>
                  <a:pt x="2248" y="646"/>
                </a:cubicBezTo>
                <a:cubicBezTo>
                  <a:pt x="2248" y="644"/>
                  <a:pt x="2249" y="643"/>
                  <a:pt x="2249" y="642"/>
                </a:cubicBezTo>
                <a:cubicBezTo>
                  <a:pt x="2250" y="640"/>
                  <a:pt x="2252" y="640"/>
                  <a:pt x="2252" y="638"/>
                </a:cubicBezTo>
                <a:cubicBezTo>
                  <a:pt x="2252" y="636"/>
                  <a:pt x="2251" y="635"/>
                  <a:pt x="2251" y="633"/>
                </a:cubicBezTo>
                <a:cubicBezTo>
                  <a:pt x="2246" y="633"/>
                  <a:pt x="2246" y="633"/>
                  <a:pt x="2246" y="633"/>
                </a:cubicBezTo>
                <a:cubicBezTo>
                  <a:pt x="2245" y="633"/>
                  <a:pt x="2245" y="634"/>
                  <a:pt x="2243" y="634"/>
                </a:cubicBezTo>
                <a:cubicBezTo>
                  <a:pt x="2242" y="634"/>
                  <a:pt x="2240" y="633"/>
                  <a:pt x="2238" y="634"/>
                </a:cubicBezTo>
                <a:cubicBezTo>
                  <a:pt x="2237" y="634"/>
                  <a:pt x="2237" y="635"/>
                  <a:pt x="2236" y="635"/>
                </a:cubicBezTo>
                <a:cubicBezTo>
                  <a:pt x="2235" y="636"/>
                  <a:pt x="2235" y="637"/>
                  <a:pt x="2234" y="638"/>
                </a:cubicBezTo>
                <a:cubicBezTo>
                  <a:pt x="2234" y="639"/>
                  <a:pt x="2233" y="641"/>
                  <a:pt x="2232" y="641"/>
                </a:cubicBezTo>
                <a:cubicBezTo>
                  <a:pt x="2230" y="641"/>
                  <a:pt x="2230" y="641"/>
                  <a:pt x="2230" y="641"/>
                </a:cubicBezTo>
                <a:cubicBezTo>
                  <a:pt x="2229" y="641"/>
                  <a:pt x="2229" y="640"/>
                  <a:pt x="2228" y="639"/>
                </a:cubicBezTo>
                <a:cubicBezTo>
                  <a:pt x="2228" y="637"/>
                  <a:pt x="2228" y="636"/>
                  <a:pt x="2228" y="634"/>
                </a:cubicBezTo>
                <a:cubicBezTo>
                  <a:pt x="2229" y="633"/>
                  <a:pt x="2231" y="633"/>
                  <a:pt x="2231" y="632"/>
                </a:cubicBezTo>
                <a:cubicBezTo>
                  <a:pt x="2231" y="631"/>
                  <a:pt x="2232" y="631"/>
                  <a:pt x="2232" y="630"/>
                </a:cubicBezTo>
                <a:cubicBezTo>
                  <a:pt x="2232" y="626"/>
                  <a:pt x="2232" y="626"/>
                  <a:pt x="2232" y="626"/>
                </a:cubicBezTo>
                <a:cubicBezTo>
                  <a:pt x="2230" y="626"/>
                  <a:pt x="2228" y="626"/>
                  <a:pt x="2227" y="626"/>
                </a:cubicBezTo>
                <a:cubicBezTo>
                  <a:pt x="2226" y="626"/>
                  <a:pt x="2225" y="626"/>
                  <a:pt x="2224" y="626"/>
                </a:cubicBezTo>
                <a:cubicBezTo>
                  <a:pt x="2224" y="624"/>
                  <a:pt x="2224" y="623"/>
                  <a:pt x="2225" y="622"/>
                </a:cubicBezTo>
                <a:cubicBezTo>
                  <a:pt x="2226" y="620"/>
                  <a:pt x="2227" y="619"/>
                  <a:pt x="2228" y="617"/>
                </a:cubicBezTo>
                <a:cubicBezTo>
                  <a:pt x="2228" y="616"/>
                  <a:pt x="2228" y="615"/>
                  <a:pt x="2228" y="615"/>
                </a:cubicBezTo>
                <a:cubicBezTo>
                  <a:pt x="2228" y="614"/>
                  <a:pt x="2228" y="613"/>
                  <a:pt x="2228" y="612"/>
                </a:cubicBezTo>
                <a:cubicBezTo>
                  <a:pt x="2227" y="611"/>
                  <a:pt x="2226" y="610"/>
                  <a:pt x="2226" y="609"/>
                </a:cubicBezTo>
                <a:cubicBezTo>
                  <a:pt x="2225" y="608"/>
                  <a:pt x="2225" y="607"/>
                  <a:pt x="2225" y="607"/>
                </a:cubicBezTo>
                <a:cubicBezTo>
                  <a:pt x="2224" y="606"/>
                  <a:pt x="2224" y="604"/>
                  <a:pt x="2223" y="604"/>
                </a:cubicBezTo>
                <a:cubicBezTo>
                  <a:pt x="2222" y="604"/>
                  <a:pt x="2221" y="605"/>
                  <a:pt x="2220" y="605"/>
                </a:cubicBezTo>
                <a:cubicBezTo>
                  <a:pt x="2219" y="605"/>
                  <a:pt x="2217" y="606"/>
                  <a:pt x="2217" y="607"/>
                </a:cubicBezTo>
                <a:cubicBezTo>
                  <a:pt x="2216" y="608"/>
                  <a:pt x="2216" y="610"/>
                  <a:pt x="2215" y="612"/>
                </a:cubicBezTo>
                <a:cubicBezTo>
                  <a:pt x="2214" y="614"/>
                  <a:pt x="2213" y="616"/>
                  <a:pt x="2211" y="616"/>
                </a:cubicBezTo>
                <a:cubicBezTo>
                  <a:pt x="2210" y="617"/>
                  <a:pt x="2209" y="616"/>
                  <a:pt x="2208" y="616"/>
                </a:cubicBezTo>
                <a:cubicBezTo>
                  <a:pt x="2207" y="617"/>
                  <a:pt x="2206" y="617"/>
                  <a:pt x="2205" y="617"/>
                </a:cubicBezTo>
                <a:cubicBezTo>
                  <a:pt x="2204" y="617"/>
                  <a:pt x="2202" y="618"/>
                  <a:pt x="2202" y="620"/>
                </a:cubicBezTo>
                <a:cubicBezTo>
                  <a:pt x="2202" y="621"/>
                  <a:pt x="2204" y="622"/>
                  <a:pt x="2204" y="624"/>
                </a:cubicBezTo>
                <a:cubicBezTo>
                  <a:pt x="2204" y="625"/>
                  <a:pt x="2204" y="625"/>
                  <a:pt x="2204" y="625"/>
                </a:cubicBezTo>
                <a:cubicBezTo>
                  <a:pt x="2204" y="626"/>
                  <a:pt x="2204" y="627"/>
                  <a:pt x="2203" y="628"/>
                </a:cubicBezTo>
                <a:cubicBezTo>
                  <a:pt x="2202" y="628"/>
                  <a:pt x="2201" y="628"/>
                  <a:pt x="2200" y="628"/>
                </a:cubicBezTo>
                <a:cubicBezTo>
                  <a:pt x="2200" y="629"/>
                  <a:pt x="2199" y="629"/>
                  <a:pt x="2198" y="629"/>
                </a:cubicBezTo>
                <a:cubicBezTo>
                  <a:pt x="2195" y="630"/>
                  <a:pt x="2194" y="632"/>
                  <a:pt x="2194" y="635"/>
                </a:cubicBezTo>
                <a:cubicBezTo>
                  <a:pt x="2194" y="637"/>
                  <a:pt x="2194" y="639"/>
                  <a:pt x="2196" y="641"/>
                </a:cubicBezTo>
                <a:cubicBezTo>
                  <a:pt x="2196" y="642"/>
                  <a:pt x="2197" y="643"/>
                  <a:pt x="2198" y="644"/>
                </a:cubicBezTo>
                <a:cubicBezTo>
                  <a:pt x="2198" y="644"/>
                  <a:pt x="2200" y="644"/>
                  <a:pt x="2200" y="645"/>
                </a:cubicBezTo>
                <a:cubicBezTo>
                  <a:pt x="2201" y="645"/>
                  <a:pt x="2202" y="646"/>
                  <a:pt x="2203" y="646"/>
                </a:cubicBezTo>
                <a:cubicBezTo>
                  <a:pt x="2203" y="647"/>
                  <a:pt x="2203" y="648"/>
                  <a:pt x="2202" y="649"/>
                </a:cubicBezTo>
                <a:cubicBezTo>
                  <a:pt x="2202" y="650"/>
                  <a:pt x="2201" y="651"/>
                  <a:pt x="2201" y="652"/>
                </a:cubicBezTo>
                <a:cubicBezTo>
                  <a:pt x="2201" y="653"/>
                  <a:pt x="2202" y="653"/>
                  <a:pt x="2202" y="654"/>
                </a:cubicBezTo>
                <a:cubicBezTo>
                  <a:pt x="2202" y="657"/>
                  <a:pt x="2202" y="657"/>
                  <a:pt x="2202" y="657"/>
                </a:cubicBezTo>
                <a:cubicBezTo>
                  <a:pt x="2202" y="659"/>
                  <a:pt x="2201" y="660"/>
                  <a:pt x="2201" y="661"/>
                </a:cubicBezTo>
                <a:cubicBezTo>
                  <a:pt x="2201" y="662"/>
                  <a:pt x="2200" y="662"/>
                  <a:pt x="2200" y="663"/>
                </a:cubicBezTo>
                <a:cubicBezTo>
                  <a:pt x="2200" y="664"/>
                  <a:pt x="2201" y="665"/>
                  <a:pt x="2201" y="665"/>
                </a:cubicBezTo>
                <a:cubicBezTo>
                  <a:pt x="2201" y="667"/>
                  <a:pt x="2203" y="667"/>
                  <a:pt x="2203" y="668"/>
                </a:cubicBezTo>
                <a:cubicBezTo>
                  <a:pt x="2204" y="670"/>
                  <a:pt x="2205" y="671"/>
                  <a:pt x="2205" y="673"/>
                </a:cubicBezTo>
                <a:cubicBezTo>
                  <a:pt x="2205" y="679"/>
                  <a:pt x="2205" y="679"/>
                  <a:pt x="2205" y="679"/>
                </a:cubicBezTo>
                <a:cubicBezTo>
                  <a:pt x="2201" y="679"/>
                  <a:pt x="2201" y="679"/>
                  <a:pt x="2201" y="679"/>
                </a:cubicBezTo>
                <a:cubicBezTo>
                  <a:pt x="2200" y="679"/>
                  <a:pt x="2199" y="679"/>
                  <a:pt x="2198" y="679"/>
                </a:cubicBezTo>
                <a:cubicBezTo>
                  <a:pt x="2195" y="679"/>
                  <a:pt x="2194" y="680"/>
                  <a:pt x="2191" y="680"/>
                </a:cubicBezTo>
                <a:cubicBezTo>
                  <a:pt x="2188" y="680"/>
                  <a:pt x="2188" y="680"/>
                  <a:pt x="2188" y="680"/>
                </a:cubicBezTo>
                <a:cubicBezTo>
                  <a:pt x="2186" y="680"/>
                  <a:pt x="2185" y="679"/>
                  <a:pt x="2183" y="679"/>
                </a:cubicBezTo>
                <a:cubicBezTo>
                  <a:pt x="2181" y="679"/>
                  <a:pt x="2180" y="679"/>
                  <a:pt x="2177" y="679"/>
                </a:cubicBezTo>
                <a:cubicBezTo>
                  <a:pt x="2175" y="679"/>
                  <a:pt x="2173" y="679"/>
                  <a:pt x="2172" y="680"/>
                </a:cubicBezTo>
                <a:cubicBezTo>
                  <a:pt x="2171" y="680"/>
                  <a:pt x="2171" y="682"/>
                  <a:pt x="2170" y="682"/>
                </a:cubicBezTo>
                <a:cubicBezTo>
                  <a:pt x="2170" y="683"/>
                  <a:pt x="2169" y="683"/>
                  <a:pt x="2168" y="684"/>
                </a:cubicBezTo>
                <a:cubicBezTo>
                  <a:pt x="2166" y="685"/>
                  <a:pt x="2163" y="684"/>
                  <a:pt x="2162" y="685"/>
                </a:cubicBezTo>
                <a:cubicBezTo>
                  <a:pt x="2161" y="686"/>
                  <a:pt x="2162" y="687"/>
                  <a:pt x="2161" y="688"/>
                </a:cubicBezTo>
                <a:cubicBezTo>
                  <a:pt x="2161" y="688"/>
                  <a:pt x="2160" y="689"/>
                  <a:pt x="2160" y="690"/>
                </a:cubicBezTo>
                <a:cubicBezTo>
                  <a:pt x="2158" y="692"/>
                  <a:pt x="2157" y="695"/>
                  <a:pt x="2154" y="695"/>
                </a:cubicBezTo>
                <a:cubicBezTo>
                  <a:pt x="2153" y="695"/>
                  <a:pt x="2153" y="693"/>
                  <a:pt x="2151" y="693"/>
                </a:cubicBezTo>
                <a:cubicBezTo>
                  <a:pt x="2149" y="693"/>
                  <a:pt x="2149" y="693"/>
                  <a:pt x="2149" y="693"/>
                </a:cubicBezTo>
                <a:cubicBezTo>
                  <a:pt x="2146" y="693"/>
                  <a:pt x="2146" y="693"/>
                  <a:pt x="2146" y="693"/>
                </a:cubicBezTo>
                <a:cubicBezTo>
                  <a:pt x="2145" y="693"/>
                  <a:pt x="2145" y="694"/>
                  <a:pt x="2144" y="694"/>
                </a:cubicBezTo>
                <a:cubicBezTo>
                  <a:pt x="2143" y="694"/>
                  <a:pt x="2142" y="693"/>
                  <a:pt x="2141" y="693"/>
                </a:cubicBezTo>
                <a:cubicBezTo>
                  <a:pt x="2141" y="698"/>
                  <a:pt x="2141" y="698"/>
                  <a:pt x="2141" y="698"/>
                </a:cubicBezTo>
                <a:cubicBezTo>
                  <a:pt x="2146" y="701"/>
                  <a:pt x="2146" y="701"/>
                  <a:pt x="2146" y="701"/>
                </a:cubicBezTo>
                <a:cubicBezTo>
                  <a:pt x="2146" y="709"/>
                  <a:pt x="2146" y="709"/>
                  <a:pt x="2146" y="709"/>
                </a:cubicBezTo>
                <a:cubicBezTo>
                  <a:pt x="2145" y="709"/>
                  <a:pt x="2144" y="709"/>
                  <a:pt x="2142" y="709"/>
                </a:cubicBezTo>
                <a:cubicBezTo>
                  <a:pt x="2141" y="709"/>
                  <a:pt x="2141" y="710"/>
                  <a:pt x="2140" y="710"/>
                </a:cubicBezTo>
                <a:cubicBezTo>
                  <a:pt x="2139" y="711"/>
                  <a:pt x="2138" y="711"/>
                  <a:pt x="2137" y="711"/>
                </a:cubicBezTo>
                <a:cubicBezTo>
                  <a:pt x="2136" y="712"/>
                  <a:pt x="2135" y="713"/>
                  <a:pt x="2134" y="713"/>
                </a:cubicBezTo>
                <a:cubicBezTo>
                  <a:pt x="2132" y="714"/>
                  <a:pt x="2131" y="715"/>
                  <a:pt x="2129" y="717"/>
                </a:cubicBezTo>
                <a:cubicBezTo>
                  <a:pt x="2128" y="718"/>
                  <a:pt x="2128" y="719"/>
                  <a:pt x="2127" y="720"/>
                </a:cubicBezTo>
                <a:cubicBezTo>
                  <a:pt x="2126" y="720"/>
                  <a:pt x="2125" y="721"/>
                  <a:pt x="2124" y="722"/>
                </a:cubicBezTo>
                <a:cubicBezTo>
                  <a:pt x="2121" y="722"/>
                  <a:pt x="2121" y="722"/>
                  <a:pt x="2121" y="722"/>
                </a:cubicBezTo>
                <a:cubicBezTo>
                  <a:pt x="2118" y="722"/>
                  <a:pt x="2116" y="722"/>
                  <a:pt x="2113" y="722"/>
                </a:cubicBezTo>
                <a:cubicBezTo>
                  <a:pt x="2113" y="737"/>
                  <a:pt x="2113" y="737"/>
                  <a:pt x="2113" y="737"/>
                </a:cubicBezTo>
                <a:cubicBezTo>
                  <a:pt x="2109" y="737"/>
                  <a:pt x="2107" y="737"/>
                  <a:pt x="2103" y="738"/>
                </a:cubicBezTo>
                <a:cubicBezTo>
                  <a:pt x="2102" y="738"/>
                  <a:pt x="2101" y="738"/>
                  <a:pt x="2101" y="739"/>
                </a:cubicBezTo>
                <a:cubicBezTo>
                  <a:pt x="2100" y="739"/>
                  <a:pt x="2099" y="739"/>
                  <a:pt x="2098" y="739"/>
                </a:cubicBezTo>
                <a:cubicBezTo>
                  <a:pt x="2098" y="747"/>
                  <a:pt x="2098" y="747"/>
                  <a:pt x="2098" y="747"/>
                </a:cubicBezTo>
                <a:cubicBezTo>
                  <a:pt x="2088" y="747"/>
                  <a:pt x="2088" y="747"/>
                  <a:pt x="2088" y="747"/>
                </a:cubicBezTo>
                <a:cubicBezTo>
                  <a:pt x="2087" y="747"/>
                  <a:pt x="2087" y="746"/>
                  <a:pt x="2085" y="746"/>
                </a:cubicBezTo>
                <a:cubicBezTo>
                  <a:pt x="2084" y="746"/>
                  <a:pt x="2082" y="746"/>
                  <a:pt x="2080" y="746"/>
                </a:cubicBezTo>
                <a:cubicBezTo>
                  <a:pt x="2079" y="746"/>
                  <a:pt x="2078" y="746"/>
                  <a:pt x="2077" y="745"/>
                </a:cubicBezTo>
                <a:cubicBezTo>
                  <a:pt x="2076" y="745"/>
                  <a:pt x="2077" y="743"/>
                  <a:pt x="2077" y="742"/>
                </a:cubicBezTo>
                <a:cubicBezTo>
                  <a:pt x="2076" y="741"/>
                  <a:pt x="2075" y="740"/>
                  <a:pt x="2074" y="740"/>
                </a:cubicBezTo>
                <a:cubicBezTo>
                  <a:pt x="2072" y="740"/>
                  <a:pt x="2071" y="740"/>
                  <a:pt x="2070" y="740"/>
                </a:cubicBezTo>
                <a:cubicBezTo>
                  <a:pt x="2070" y="748"/>
                  <a:pt x="2070" y="748"/>
                  <a:pt x="2070" y="748"/>
                </a:cubicBezTo>
                <a:cubicBezTo>
                  <a:pt x="2072" y="749"/>
                  <a:pt x="2073" y="750"/>
                  <a:pt x="2075" y="750"/>
                </a:cubicBezTo>
                <a:cubicBezTo>
                  <a:pt x="2072" y="756"/>
                  <a:pt x="2072" y="756"/>
                  <a:pt x="2072" y="756"/>
                </a:cubicBezTo>
                <a:cubicBezTo>
                  <a:pt x="2074" y="758"/>
                  <a:pt x="2074" y="758"/>
                  <a:pt x="2074" y="758"/>
                </a:cubicBezTo>
                <a:cubicBezTo>
                  <a:pt x="2074" y="761"/>
                  <a:pt x="2074" y="761"/>
                  <a:pt x="2074" y="761"/>
                </a:cubicBezTo>
                <a:cubicBezTo>
                  <a:pt x="2070" y="762"/>
                  <a:pt x="2069" y="762"/>
                  <a:pt x="2065" y="762"/>
                </a:cubicBezTo>
                <a:cubicBezTo>
                  <a:pt x="2064" y="762"/>
                  <a:pt x="2064" y="761"/>
                  <a:pt x="2063" y="761"/>
                </a:cubicBezTo>
                <a:cubicBezTo>
                  <a:pt x="2062" y="761"/>
                  <a:pt x="2061" y="760"/>
                  <a:pt x="2060" y="760"/>
                </a:cubicBezTo>
                <a:cubicBezTo>
                  <a:pt x="2059" y="760"/>
                  <a:pt x="2058" y="761"/>
                  <a:pt x="2057" y="761"/>
                </a:cubicBezTo>
                <a:cubicBezTo>
                  <a:pt x="2056" y="761"/>
                  <a:pt x="2055" y="761"/>
                  <a:pt x="2054" y="761"/>
                </a:cubicBezTo>
                <a:cubicBezTo>
                  <a:pt x="2053" y="760"/>
                  <a:pt x="2053" y="759"/>
                  <a:pt x="2052" y="759"/>
                </a:cubicBezTo>
                <a:cubicBezTo>
                  <a:pt x="2051" y="758"/>
                  <a:pt x="2051" y="757"/>
                  <a:pt x="2050" y="756"/>
                </a:cubicBezTo>
                <a:cubicBezTo>
                  <a:pt x="2048" y="757"/>
                  <a:pt x="2047" y="758"/>
                  <a:pt x="2045" y="758"/>
                </a:cubicBezTo>
                <a:cubicBezTo>
                  <a:pt x="2044" y="758"/>
                  <a:pt x="2043" y="758"/>
                  <a:pt x="2042" y="758"/>
                </a:cubicBezTo>
                <a:cubicBezTo>
                  <a:pt x="2040" y="758"/>
                  <a:pt x="2039" y="759"/>
                  <a:pt x="2037" y="760"/>
                </a:cubicBezTo>
                <a:cubicBezTo>
                  <a:pt x="2036" y="761"/>
                  <a:pt x="2035" y="761"/>
                  <a:pt x="2035" y="762"/>
                </a:cubicBezTo>
                <a:cubicBezTo>
                  <a:pt x="2034" y="763"/>
                  <a:pt x="2034" y="764"/>
                  <a:pt x="2034" y="765"/>
                </a:cubicBezTo>
                <a:cubicBezTo>
                  <a:pt x="2034" y="766"/>
                  <a:pt x="2035" y="766"/>
                  <a:pt x="2035" y="767"/>
                </a:cubicBezTo>
                <a:cubicBezTo>
                  <a:pt x="2036" y="768"/>
                  <a:pt x="2037" y="767"/>
                  <a:pt x="2038" y="767"/>
                </a:cubicBezTo>
                <a:cubicBezTo>
                  <a:pt x="2039" y="768"/>
                  <a:pt x="2039" y="769"/>
                  <a:pt x="2040" y="770"/>
                </a:cubicBezTo>
                <a:cubicBezTo>
                  <a:pt x="2041" y="770"/>
                  <a:pt x="2041" y="771"/>
                  <a:pt x="2042" y="771"/>
                </a:cubicBezTo>
                <a:cubicBezTo>
                  <a:pt x="2043" y="772"/>
                  <a:pt x="2044" y="772"/>
                  <a:pt x="2045" y="772"/>
                </a:cubicBezTo>
                <a:cubicBezTo>
                  <a:pt x="2047" y="773"/>
                  <a:pt x="2049" y="772"/>
                  <a:pt x="2051" y="772"/>
                </a:cubicBezTo>
                <a:cubicBezTo>
                  <a:pt x="2053" y="772"/>
                  <a:pt x="2053" y="772"/>
                  <a:pt x="2053" y="772"/>
                </a:cubicBezTo>
                <a:cubicBezTo>
                  <a:pt x="2055" y="773"/>
                  <a:pt x="2055" y="774"/>
                  <a:pt x="2056" y="774"/>
                </a:cubicBezTo>
                <a:cubicBezTo>
                  <a:pt x="2057" y="775"/>
                  <a:pt x="2058" y="776"/>
                  <a:pt x="2059" y="776"/>
                </a:cubicBezTo>
                <a:cubicBezTo>
                  <a:pt x="2060" y="777"/>
                  <a:pt x="2061" y="777"/>
                  <a:pt x="2061" y="778"/>
                </a:cubicBezTo>
                <a:cubicBezTo>
                  <a:pt x="2062" y="778"/>
                  <a:pt x="2062" y="780"/>
                  <a:pt x="2063" y="780"/>
                </a:cubicBezTo>
                <a:cubicBezTo>
                  <a:pt x="2065" y="782"/>
                  <a:pt x="2067" y="783"/>
                  <a:pt x="2068" y="785"/>
                </a:cubicBezTo>
                <a:cubicBezTo>
                  <a:pt x="2068" y="799"/>
                  <a:pt x="2068" y="799"/>
                  <a:pt x="2068" y="799"/>
                </a:cubicBezTo>
                <a:cubicBezTo>
                  <a:pt x="2069" y="799"/>
                  <a:pt x="2069" y="801"/>
                  <a:pt x="2070" y="801"/>
                </a:cubicBezTo>
                <a:cubicBezTo>
                  <a:pt x="2071" y="802"/>
                  <a:pt x="2072" y="802"/>
                  <a:pt x="2073" y="803"/>
                </a:cubicBezTo>
                <a:cubicBezTo>
                  <a:pt x="2075" y="804"/>
                  <a:pt x="2077" y="804"/>
                  <a:pt x="2078" y="805"/>
                </a:cubicBezTo>
                <a:cubicBezTo>
                  <a:pt x="2079" y="806"/>
                  <a:pt x="2080" y="807"/>
                  <a:pt x="2080" y="809"/>
                </a:cubicBezTo>
                <a:cubicBezTo>
                  <a:pt x="2080" y="811"/>
                  <a:pt x="2080" y="812"/>
                  <a:pt x="2080" y="813"/>
                </a:cubicBezTo>
                <a:cubicBezTo>
                  <a:pt x="2079" y="815"/>
                  <a:pt x="2078" y="816"/>
                  <a:pt x="2078" y="818"/>
                </a:cubicBezTo>
                <a:cubicBezTo>
                  <a:pt x="2078" y="821"/>
                  <a:pt x="2080" y="823"/>
                  <a:pt x="2080" y="827"/>
                </a:cubicBezTo>
                <a:cubicBezTo>
                  <a:pt x="2080" y="828"/>
                  <a:pt x="2080" y="829"/>
                  <a:pt x="2080" y="831"/>
                </a:cubicBezTo>
                <a:cubicBezTo>
                  <a:pt x="2080" y="832"/>
                  <a:pt x="2081" y="833"/>
                  <a:pt x="2080" y="835"/>
                </a:cubicBezTo>
                <a:cubicBezTo>
                  <a:pt x="2079" y="838"/>
                  <a:pt x="2076" y="838"/>
                  <a:pt x="2073" y="840"/>
                </a:cubicBezTo>
                <a:cubicBezTo>
                  <a:pt x="2072" y="841"/>
                  <a:pt x="2073" y="842"/>
                  <a:pt x="2072" y="843"/>
                </a:cubicBezTo>
                <a:cubicBezTo>
                  <a:pt x="2072" y="844"/>
                  <a:pt x="2071" y="844"/>
                  <a:pt x="2070" y="844"/>
                </a:cubicBezTo>
                <a:cubicBezTo>
                  <a:pt x="2067" y="846"/>
                  <a:pt x="2065" y="848"/>
                  <a:pt x="2062" y="848"/>
                </a:cubicBezTo>
                <a:cubicBezTo>
                  <a:pt x="2059" y="848"/>
                  <a:pt x="2059" y="848"/>
                  <a:pt x="2059" y="848"/>
                </a:cubicBezTo>
                <a:cubicBezTo>
                  <a:pt x="2058" y="848"/>
                  <a:pt x="2057" y="847"/>
                  <a:pt x="2056" y="846"/>
                </a:cubicBezTo>
                <a:cubicBezTo>
                  <a:pt x="2054" y="846"/>
                  <a:pt x="2053" y="845"/>
                  <a:pt x="2052" y="845"/>
                </a:cubicBezTo>
                <a:cubicBezTo>
                  <a:pt x="2051" y="845"/>
                  <a:pt x="2050" y="844"/>
                  <a:pt x="2049" y="844"/>
                </a:cubicBezTo>
                <a:cubicBezTo>
                  <a:pt x="2046" y="844"/>
                  <a:pt x="2045" y="845"/>
                  <a:pt x="2042" y="844"/>
                </a:cubicBezTo>
                <a:cubicBezTo>
                  <a:pt x="2041" y="844"/>
                  <a:pt x="2041" y="843"/>
                  <a:pt x="2040" y="842"/>
                </a:cubicBezTo>
                <a:cubicBezTo>
                  <a:pt x="2039" y="842"/>
                  <a:pt x="2038" y="840"/>
                  <a:pt x="2037" y="840"/>
                </a:cubicBezTo>
                <a:cubicBezTo>
                  <a:pt x="2036" y="839"/>
                  <a:pt x="2036" y="839"/>
                  <a:pt x="2034" y="839"/>
                </a:cubicBezTo>
                <a:cubicBezTo>
                  <a:pt x="2011" y="839"/>
                  <a:pt x="2011" y="839"/>
                  <a:pt x="2011" y="839"/>
                </a:cubicBezTo>
                <a:cubicBezTo>
                  <a:pt x="2009" y="839"/>
                  <a:pt x="2007" y="838"/>
                  <a:pt x="2005" y="838"/>
                </a:cubicBezTo>
                <a:cubicBezTo>
                  <a:pt x="2003" y="838"/>
                  <a:pt x="2002" y="839"/>
                  <a:pt x="2001" y="838"/>
                </a:cubicBezTo>
                <a:cubicBezTo>
                  <a:pt x="2000" y="838"/>
                  <a:pt x="1999" y="836"/>
                  <a:pt x="1997" y="836"/>
                </a:cubicBezTo>
                <a:cubicBezTo>
                  <a:pt x="1996" y="836"/>
                  <a:pt x="1996" y="836"/>
                  <a:pt x="1996" y="836"/>
                </a:cubicBezTo>
                <a:cubicBezTo>
                  <a:pt x="1995" y="836"/>
                  <a:pt x="1994" y="836"/>
                  <a:pt x="1993" y="837"/>
                </a:cubicBezTo>
                <a:cubicBezTo>
                  <a:pt x="1993" y="838"/>
                  <a:pt x="1994" y="839"/>
                  <a:pt x="1993" y="840"/>
                </a:cubicBezTo>
                <a:cubicBezTo>
                  <a:pt x="1993" y="841"/>
                  <a:pt x="1992" y="841"/>
                  <a:pt x="1992" y="842"/>
                </a:cubicBezTo>
                <a:cubicBezTo>
                  <a:pt x="1979" y="842"/>
                  <a:pt x="1979" y="842"/>
                  <a:pt x="1979" y="842"/>
                </a:cubicBezTo>
                <a:cubicBezTo>
                  <a:pt x="1978" y="845"/>
                  <a:pt x="1978" y="845"/>
                  <a:pt x="1978" y="845"/>
                </a:cubicBezTo>
                <a:cubicBezTo>
                  <a:pt x="1978" y="846"/>
                  <a:pt x="1979" y="847"/>
                  <a:pt x="1980" y="848"/>
                </a:cubicBezTo>
                <a:cubicBezTo>
                  <a:pt x="1981" y="848"/>
                  <a:pt x="1982" y="849"/>
                  <a:pt x="1982" y="850"/>
                </a:cubicBezTo>
                <a:cubicBezTo>
                  <a:pt x="1983" y="851"/>
                  <a:pt x="1983" y="852"/>
                  <a:pt x="1983" y="853"/>
                </a:cubicBezTo>
                <a:cubicBezTo>
                  <a:pt x="1983" y="855"/>
                  <a:pt x="1983" y="856"/>
                  <a:pt x="1982" y="857"/>
                </a:cubicBezTo>
                <a:cubicBezTo>
                  <a:pt x="1982" y="860"/>
                  <a:pt x="1980" y="861"/>
                  <a:pt x="1980" y="864"/>
                </a:cubicBezTo>
                <a:cubicBezTo>
                  <a:pt x="1980" y="866"/>
                  <a:pt x="1981" y="867"/>
                  <a:pt x="1981" y="868"/>
                </a:cubicBezTo>
                <a:cubicBezTo>
                  <a:pt x="1981" y="869"/>
                  <a:pt x="1982" y="870"/>
                  <a:pt x="1982" y="871"/>
                </a:cubicBezTo>
                <a:cubicBezTo>
                  <a:pt x="1983" y="872"/>
                  <a:pt x="1984" y="873"/>
                  <a:pt x="1984" y="874"/>
                </a:cubicBezTo>
                <a:cubicBezTo>
                  <a:pt x="1984" y="889"/>
                  <a:pt x="1984" y="889"/>
                  <a:pt x="1984" y="889"/>
                </a:cubicBezTo>
                <a:cubicBezTo>
                  <a:pt x="1984" y="890"/>
                  <a:pt x="1984" y="891"/>
                  <a:pt x="1984" y="892"/>
                </a:cubicBezTo>
                <a:cubicBezTo>
                  <a:pt x="1983" y="893"/>
                  <a:pt x="1982" y="893"/>
                  <a:pt x="1981" y="894"/>
                </a:cubicBezTo>
                <a:cubicBezTo>
                  <a:pt x="1981" y="895"/>
                  <a:pt x="1980" y="896"/>
                  <a:pt x="1980" y="897"/>
                </a:cubicBezTo>
                <a:cubicBezTo>
                  <a:pt x="1978" y="899"/>
                  <a:pt x="1976" y="901"/>
                  <a:pt x="1976" y="904"/>
                </a:cubicBezTo>
                <a:cubicBezTo>
                  <a:pt x="1976" y="905"/>
                  <a:pt x="1976" y="906"/>
                  <a:pt x="1976" y="907"/>
                </a:cubicBezTo>
                <a:cubicBezTo>
                  <a:pt x="1977" y="908"/>
                  <a:pt x="1978" y="908"/>
                  <a:pt x="1978" y="910"/>
                </a:cubicBezTo>
                <a:cubicBezTo>
                  <a:pt x="1980" y="912"/>
                  <a:pt x="1980" y="912"/>
                  <a:pt x="1980" y="912"/>
                </a:cubicBezTo>
                <a:cubicBezTo>
                  <a:pt x="1980" y="913"/>
                  <a:pt x="1982" y="914"/>
                  <a:pt x="1982" y="915"/>
                </a:cubicBezTo>
                <a:cubicBezTo>
                  <a:pt x="1982" y="918"/>
                  <a:pt x="1982" y="918"/>
                  <a:pt x="1982" y="918"/>
                </a:cubicBezTo>
                <a:cubicBezTo>
                  <a:pt x="1982" y="921"/>
                  <a:pt x="1982" y="921"/>
                  <a:pt x="1982" y="921"/>
                </a:cubicBezTo>
                <a:cubicBezTo>
                  <a:pt x="1982" y="922"/>
                  <a:pt x="1980" y="922"/>
                  <a:pt x="1980" y="923"/>
                </a:cubicBezTo>
                <a:cubicBezTo>
                  <a:pt x="1979" y="925"/>
                  <a:pt x="1979" y="926"/>
                  <a:pt x="1979" y="927"/>
                </a:cubicBezTo>
                <a:cubicBezTo>
                  <a:pt x="1979" y="930"/>
                  <a:pt x="1980" y="931"/>
                  <a:pt x="1980" y="934"/>
                </a:cubicBezTo>
                <a:cubicBezTo>
                  <a:pt x="1987" y="934"/>
                  <a:pt x="1987" y="934"/>
                  <a:pt x="1987" y="934"/>
                </a:cubicBezTo>
                <a:cubicBezTo>
                  <a:pt x="1990" y="934"/>
                  <a:pt x="1991" y="932"/>
                  <a:pt x="1993" y="932"/>
                </a:cubicBezTo>
                <a:cubicBezTo>
                  <a:pt x="1995" y="932"/>
                  <a:pt x="1995" y="933"/>
                  <a:pt x="1996" y="934"/>
                </a:cubicBezTo>
                <a:cubicBezTo>
                  <a:pt x="1997" y="934"/>
                  <a:pt x="1997" y="936"/>
                  <a:pt x="1998" y="936"/>
                </a:cubicBezTo>
                <a:cubicBezTo>
                  <a:pt x="1999" y="937"/>
                  <a:pt x="2000" y="937"/>
                  <a:pt x="2002" y="937"/>
                </a:cubicBezTo>
                <a:cubicBezTo>
                  <a:pt x="2005" y="937"/>
                  <a:pt x="2006" y="935"/>
                  <a:pt x="2008" y="935"/>
                </a:cubicBezTo>
                <a:cubicBezTo>
                  <a:pt x="2010" y="935"/>
                  <a:pt x="2010" y="937"/>
                  <a:pt x="2011" y="937"/>
                </a:cubicBezTo>
                <a:cubicBezTo>
                  <a:pt x="2012" y="937"/>
                  <a:pt x="2013" y="938"/>
                  <a:pt x="2014" y="938"/>
                </a:cubicBezTo>
                <a:cubicBezTo>
                  <a:pt x="2014" y="939"/>
                  <a:pt x="2015" y="939"/>
                  <a:pt x="2016" y="939"/>
                </a:cubicBezTo>
                <a:cubicBezTo>
                  <a:pt x="2019" y="940"/>
                  <a:pt x="2019" y="940"/>
                  <a:pt x="2019" y="940"/>
                </a:cubicBezTo>
                <a:cubicBezTo>
                  <a:pt x="2020" y="941"/>
                  <a:pt x="2020" y="942"/>
                  <a:pt x="2021" y="943"/>
                </a:cubicBezTo>
                <a:cubicBezTo>
                  <a:pt x="2022" y="944"/>
                  <a:pt x="2022" y="945"/>
                  <a:pt x="2023" y="946"/>
                </a:cubicBezTo>
                <a:cubicBezTo>
                  <a:pt x="2023" y="946"/>
                  <a:pt x="2023" y="947"/>
                  <a:pt x="2023" y="948"/>
                </a:cubicBezTo>
                <a:cubicBezTo>
                  <a:pt x="2024" y="949"/>
                  <a:pt x="2025" y="949"/>
                  <a:pt x="2026" y="950"/>
                </a:cubicBezTo>
                <a:cubicBezTo>
                  <a:pt x="2027" y="947"/>
                  <a:pt x="2027" y="947"/>
                  <a:pt x="2027" y="947"/>
                </a:cubicBezTo>
                <a:cubicBezTo>
                  <a:pt x="2025" y="946"/>
                  <a:pt x="2025" y="946"/>
                  <a:pt x="2025" y="946"/>
                </a:cubicBezTo>
                <a:cubicBezTo>
                  <a:pt x="2026" y="946"/>
                  <a:pt x="2026" y="945"/>
                  <a:pt x="2027" y="945"/>
                </a:cubicBezTo>
                <a:cubicBezTo>
                  <a:pt x="2029" y="945"/>
                  <a:pt x="2031" y="945"/>
                  <a:pt x="2033" y="945"/>
                </a:cubicBezTo>
                <a:cubicBezTo>
                  <a:pt x="2035" y="945"/>
                  <a:pt x="2036" y="944"/>
                  <a:pt x="2038" y="944"/>
                </a:cubicBezTo>
                <a:cubicBezTo>
                  <a:pt x="2039" y="943"/>
                  <a:pt x="2039" y="942"/>
                  <a:pt x="2040" y="942"/>
                </a:cubicBezTo>
                <a:cubicBezTo>
                  <a:pt x="2043" y="940"/>
                  <a:pt x="2044" y="939"/>
                  <a:pt x="2046" y="938"/>
                </a:cubicBezTo>
                <a:cubicBezTo>
                  <a:pt x="2047" y="937"/>
                  <a:pt x="2047" y="936"/>
                  <a:pt x="2048" y="935"/>
                </a:cubicBezTo>
                <a:cubicBezTo>
                  <a:pt x="2050" y="934"/>
                  <a:pt x="2052" y="933"/>
                  <a:pt x="2053" y="933"/>
                </a:cubicBezTo>
                <a:cubicBezTo>
                  <a:pt x="2055" y="933"/>
                  <a:pt x="2057" y="933"/>
                  <a:pt x="2059" y="933"/>
                </a:cubicBezTo>
                <a:cubicBezTo>
                  <a:pt x="2060" y="933"/>
                  <a:pt x="2060" y="932"/>
                  <a:pt x="2061" y="932"/>
                </a:cubicBezTo>
                <a:cubicBezTo>
                  <a:pt x="2062" y="931"/>
                  <a:pt x="2064" y="931"/>
                  <a:pt x="2065" y="931"/>
                </a:cubicBezTo>
                <a:cubicBezTo>
                  <a:pt x="2067" y="929"/>
                  <a:pt x="2067" y="927"/>
                  <a:pt x="2068" y="925"/>
                </a:cubicBezTo>
                <a:cubicBezTo>
                  <a:pt x="2071" y="923"/>
                  <a:pt x="2073" y="921"/>
                  <a:pt x="2076" y="919"/>
                </a:cubicBezTo>
                <a:cubicBezTo>
                  <a:pt x="2078" y="919"/>
                  <a:pt x="2080" y="918"/>
                  <a:pt x="2082" y="918"/>
                </a:cubicBezTo>
                <a:cubicBezTo>
                  <a:pt x="2085" y="918"/>
                  <a:pt x="2087" y="918"/>
                  <a:pt x="2090" y="918"/>
                </a:cubicBezTo>
                <a:cubicBezTo>
                  <a:pt x="2092" y="918"/>
                  <a:pt x="2093" y="918"/>
                  <a:pt x="2095" y="917"/>
                </a:cubicBezTo>
                <a:cubicBezTo>
                  <a:pt x="2095" y="909"/>
                  <a:pt x="2095" y="909"/>
                  <a:pt x="2095" y="909"/>
                </a:cubicBezTo>
                <a:cubicBezTo>
                  <a:pt x="2095" y="908"/>
                  <a:pt x="2094" y="907"/>
                  <a:pt x="2094" y="906"/>
                </a:cubicBezTo>
                <a:cubicBezTo>
                  <a:pt x="2093" y="905"/>
                  <a:pt x="2092" y="905"/>
                  <a:pt x="2091" y="904"/>
                </a:cubicBezTo>
                <a:cubicBezTo>
                  <a:pt x="2090" y="903"/>
                  <a:pt x="2089" y="903"/>
                  <a:pt x="2089" y="901"/>
                </a:cubicBezTo>
                <a:cubicBezTo>
                  <a:pt x="2089" y="900"/>
                  <a:pt x="2089" y="899"/>
                  <a:pt x="2089" y="897"/>
                </a:cubicBezTo>
                <a:cubicBezTo>
                  <a:pt x="2090" y="896"/>
                  <a:pt x="2091" y="896"/>
                  <a:pt x="2091" y="895"/>
                </a:cubicBezTo>
                <a:cubicBezTo>
                  <a:pt x="2092" y="892"/>
                  <a:pt x="2093" y="891"/>
                  <a:pt x="2095" y="889"/>
                </a:cubicBezTo>
                <a:cubicBezTo>
                  <a:pt x="2096" y="886"/>
                  <a:pt x="2096" y="886"/>
                  <a:pt x="2096" y="886"/>
                </a:cubicBezTo>
                <a:cubicBezTo>
                  <a:pt x="2096" y="885"/>
                  <a:pt x="2097" y="884"/>
                  <a:pt x="2097" y="883"/>
                </a:cubicBezTo>
                <a:cubicBezTo>
                  <a:pt x="2098" y="883"/>
                  <a:pt x="2098" y="881"/>
                  <a:pt x="2099" y="881"/>
                </a:cubicBezTo>
                <a:cubicBezTo>
                  <a:pt x="2099" y="880"/>
                  <a:pt x="2100" y="881"/>
                  <a:pt x="2101" y="881"/>
                </a:cubicBezTo>
                <a:cubicBezTo>
                  <a:pt x="2103" y="881"/>
                  <a:pt x="2105" y="881"/>
                  <a:pt x="2106" y="880"/>
                </a:cubicBezTo>
                <a:cubicBezTo>
                  <a:pt x="2108" y="880"/>
                  <a:pt x="2108" y="878"/>
                  <a:pt x="2108" y="878"/>
                </a:cubicBezTo>
                <a:cubicBezTo>
                  <a:pt x="2109" y="877"/>
                  <a:pt x="2109" y="875"/>
                  <a:pt x="2110" y="875"/>
                </a:cubicBezTo>
                <a:cubicBezTo>
                  <a:pt x="2111" y="875"/>
                  <a:pt x="2112" y="875"/>
                  <a:pt x="2113" y="874"/>
                </a:cubicBezTo>
                <a:cubicBezTo>
                  <a:pt x="2114" y="874"/>
                  <a:pt x="2115" y="875"/>
                  <a:pt x="2116" y="874"/>
                </a:cubicBezTo>
                <a:cubicBezTo>
                  <a:pt x="2117" y="874"/>
                  <a:pt x="2116" y="872"/>
                  <a:pt x="2117" y="872"/>
                </a:cubicBezTo>
                <a:cubicBezTo>
                  <a:pt x="2118" y="871"/>
                  <a:pt x="2119" y="872"/>
                  <a:pt x="2120" y="872"/>
                </a:cubicBezTo>
                <a:cubicBezTo>
                  <a:pt x="2121" y="871"/>
                  <a:pt x="2122" y="871"/>
                  <a:pt x="2123" y="870"/>
                </a:cubicBezTo>
                <a:cubicBezTo>
                  <a:pt x="2126" y="870"/>
                  <a:pt x="2127" y="871"/>
                  <a:pt x="2131" y="870"/>
                </a:cubicBezTo>
                <a:cubicBezTo>
                  <a:pt x="2133" y="870"/>
                  <a:pt x="2134" y="870"/>
                  <a:pt x="2136" y="870"/>
                </a:cubicBezTo>
                <a:cubicBezTo>
                  <a:pt x="2136" y="862"/>
                  <a:pt x="2136" y="862"/>
                  <a:pt x="2136" y="862"/>
                </a:cubicBezTo>
                <a:cubicBezTo>
                  <a:pt x="2136" y="859"/>
                  <a:pt x="2136" y="859"/>
                  <a:pt x="2136" y="859"/>
                </a:cubicBezTo>
                <a:cubicBezTo>
                  <a:pt x="2136" y="857"/>
                  <a:pt x="2135" y="856"/>
                  <a:pt x="2135" y="854"/>
                </a:cubicBezTo>
                <a:cubicBezTo>
                  <a:pt x="2135" y="853"/>
                  <a:pt x="2136" y="852"/>
                  <a:pt x="2136" y="851"/>
                </a:cubicBezTo>
                <a:cubicBezTo>
                  <a:pt x="2136" y="849"/>
                  <a:pt x="2135" y="848"/>
                  <a:pt x="2135" y="846"/>
                </a:cubicBezTo>
                <a:cubicBezTo>
                  <a:pt x="2135" y="845"/>
                  <a:pt x="2136" y="844"/>
                  <a:pt x="2136" y="844"/>
                </a:cubicBezTo>
                <a:cubicBezTo>
                  <a:pt x="2138" y="842"/>
                  <a:pt x="2140" y="842"/>
                  <a:pt x="2142" y="842"/>
                </a:cubicBezTo>
                <a:cubicBezTo>
                  <a:pt x="2143" y="841"/>
                  <a:pt x="2144" y="841"/>
                  <a:pt x="2146" y="841"/>
                </a:cubicBezTo>
                <a:cubicBezTo>
                  <a:pt x="2148" y="841"/>
                  <a:pt x="2150" y="842"/>
                  <a:pt x="2152" y="842"/>
                </a:cubicBezTo>
                <a:cubicBezTo>
                  <a:pt x="2153" y="843"/>
                  <a:pt x="2154" y="842"/>
                  <a:pt x="2155" y="842"/>
                </a:cubicBezTo>
                <a:cubicBezTo>
                  <a:pt x="2158" y="843"/>
                  <a:pt x="2159" y="845"/>
                  <a:pt x="2163" y="846"/>
                </a:cubicBezTo>
                <a:cubicBezTo>
                  <a:pt x="2165" y="847"/>
                  <a:pt x="2167" y="847"/>
                  <a:pt x="2169" y="847"/>
                </a:cubicBezTo>
                <a:cubicBezTo>
                  <a:pt x="2173" y="847"/>
                  <a:pt x="2173" y="847"/>
                  <a:pt x="2173" y="847"/>
                </a:cubicBezTo>
                <a:cubicBezTo>
                  <a:pt x="2174" y="847"/>
                  <a:pt x="2175" y="846"/>
                  <a:pt x="2176" y="846"/>
                </a:cubicBezTo>
                <a:cubicBezTo>
                  <a:pt x="2177" y="846"/>
                  <a:pt x="2177" y="847"/>
                  <a:pt x="2178" y="847"/>
                </a:cubicBezTo>
                <a:cubicBezTo>
                  <a:pt x="2178" y="845"/>
                  <a:pt x="2178" y="844"/>
                  <a:pt x="2178" y="842"/>
                </a:cubicBezTo>
                <a:cubicBezTo>
                  <a:pt x="2178" y="842"/>
                  <a:pt x="2178" y="840"/>
                  <a:pt x="2179" y="840"/>
                </a:cubicBezTo>
                <a:cubicBezTo>
                  <a:pt x="2180" y="839"/>
                  <a:pt x="2181" y="838"/>
                  <a:pt x="2181" y="838"/>
                </a:cubicBezTo>
                <a:cubicBezTo>
                  <a:pt x="2182" y="837"/>
                  <a:pt x="2182" y="836"/>
                  <a:pt x="2183" y="835"/>
                </a:cubicBezTo>
                <a:cubicBezTo>
                  <a:pt x="2184" y="835"/>
                  <a:pt x="2185" y="835"/>
                  <a:pt x="2186" y="835"/>
                </a:cubicBezTo>
                <a:cubicBezTo>
                  <a:pt x="2189" y="835"/>
                  <a:pt x="2189" y="835"/>
                  <a:pt x="2189" y="835"/>
                </a:cubicBezTo>
                <a:cubicBezTo>
                  <a:pt x="2191" y="835"/>
                  <a:pt x="2192" y="836"/>
                  <a:pt x="2194" y="835"/>
                </a:cubicBezTo>
                <a:cubicBezTo>
                  <a:pt x="2195" y="835"/>
                  <a:pt x="2195" y="834"/>
                  <a:pt x="2196" y="833"/>
                </a:cubicBezTo>
                <a:cubicBezTo>
                  <a:pt x="2198" y="833"/>
                  <a:pt x="2198" y="832"/>
                  <a:pt x="2199" y="831"/>
                </a:cubicBezTo>
                <a:cubicBezTo>
                  <a:pt x="2200" y="831"/>
                  <a:pt x="2201" y="830"/>
                  <a:pt x="2202" y="829"/>
                </a:cubicBezTo>
                <a:cubicBezTo>
                  <a:pt x="2203" y="828"/>
                  <a:pt x="2203" y="827"/>
                  <a:pt x="2204" y="827"/>
                </a:cubicBezTo>
                <a:cubicBezTo>
                  <a:pt x="2205" y="827"/>
                  <a:pt x="2206" y="827"/>
                  <a:pt x="2207" y="827"/>
                </a:cubicBezTo>
                <a:cubicBezTo>
                  <a:pt x="2209" y="828"/>
                  <a:pt x="2210" y="829"/>
                  <a:pt x="2212" y="830"/>
                </a:cubicBezTo>
                <a:cubicBezTo>
                  <a:pt x="2214" y="831"/>
                  <a:pt x="2215" y="833"/>
                  <a:pt x="2217" y="835"/>
                </a:cubicBezTo>
                <a:cubicBezTo>
                  <a:pt x="2219" y="837"/>
                  <a:pt x="2220" y="839"/>
                  <a:pt x="2221" y="842"/>
                </a:cubicBezTo>
                <a:cubicBezTo>
                  <a:pt x="2222" y="843"/>
                  <a:pt x="2222" y="844"/>
                  <a:pt x="2222" y="845"/>
                </a:cubicBezTo>
                <a:cubicBezTo>
                  <a:pt x="2222" y="846"/>
                  <a:pt x="2223" y="847"/>
                  <a:pt x="2224" y="848"/>
                </a:cubicBezTo>
                <a:cubicBezTo>
                  <a:pt x="2225" y="849"/>
                  <a:pt x="2225" y="850"/>
                  <a:pt x="2226" y="850"/>
                </a:cubicBezTo>
                <a:cubicBezTo>
                  <a:pt x="2227" y="851"/>
                  <a:pt x="2227" y="851"/>
                  <a:pt x="2228" y="852"/>
                </a:cubicBezTo>
                <a:cubicBezTo>
                  <a:pt x="2231" y="853"/>
                  <a:pt x="2231" y="853"/>
                  <a:pt x="2231" y="853"/>
                </a:cubicBezTo>
                <a:cubicBezTo>
                  <a:pt x="2232" y="853"/>
                  <a:pt x="2233" y="854"/>
                  <a:pt x="2234" y="854"/>
                </a:cubicBezTo>
                <a:cubicBezTo>
                  <a:pt x="2235" y="855"/>
                  <a:pt x="2235" y="856"/>
                  <a:pt x="2236" y="857"/>
                </a:cubicBezTo>
                <a:cubicBezTo>
                  <a:pt x="2237" y="857"/>
                  <a:pt x="2237" y="859"/>
                  <a:pt x="2237" y="859"/>
                </a:cubicBezTo>
                <a:cubicBezTo>
                  <a:pt x="2238" y="861"/>
                  <a:pt x="2239" y="861"/>
                  <a:pt x="2240" y="861"/>
                </a:cubicBezTo>
                <a:cubicBezTo>
                  <a:pt x="2241" y="862"/>
                  <a:pt x="2241" y="863"/>
                  <a:pt x="2242" y="864"/>
                </a:cubicBezTo>
                <a:cubicBezTo>
                  <a:pt x="2243" y="865"/>
                  <a:pt x="2244" y="865"/>
                  <a:pt x="2245" y="865"/>
                </a:cubicBezTo>
                <a:cubicBezTo>
                  <a:pt x="2246" y="866"/>
                  <a:pt x="2246" y="867"/>
                  <a:pt x="2247" y="868"/>
                </a:cubicBezTo>
                <a:cubicBezTo>
                  <a:pt x="2248" y="868"/>
                  <a:pt x="2249" y="869"/>
                  <a:pt x="2250" y="869"/>
                </a:cubicBezTo>
                <a:cubicBezTo>
                  <a:pt x="2251" y="870"/>
                  <a:pt x="2251" y="871"/>
                  <a:pt x="2253" y="872"/>
                </a:cubicBezTo>
                <a:cubicBezTo>
                  <a:pt x="2254" y="872"/>
                  <a:pt x="2255" y="873"/>
                  <a:pt x="2256" y="873"/>
                </a:cubicBezTo>
                <a:cubicBezTo>
                  <a:pt x="2258" y="874"/>
                  <a:pt x="2259" y="875"/>
                  <a:pt x="2261" y="875"/>
                </a:cubicBezTo>
                <a:cubicBezTo>
                  <a:pt x="2262" y="875"/>
                  <a:pt x="2263" y="875"/>
                  <a:pt x="2264" y="875"/>
                </a:cubicBezTo>
                <a:cubicBezTo>
                  <a:pt x="2265" y="875"/>
                  <a:pt x="2266" y="876"/>
                  <a:pt x="2267" y="876"/>
                </a:cubicBezTo>
                <a:cubicBezTo>
                  <a:pt x="2268" y="877"/>
                  <a:pt x="2268" y="878"/>
                  <a:pt x="2268" y="879"/>
                </a:cubicBezTo>
                <a:cubicBezTo>
                  <a:pt x="2271" y="882"/>
                  <a:pt x="2272" y="884"/>
                  <a:pt x="2275" y="886"/>
                </a:cubicBezTo>
                <a:cubicBezTo>
                  <a:pt x="2276" y="887"/>
                  <a:pt x="2277" y="886"/>
                  <a:pt x="2277" y="887"/>
                </a:cubicBezTo>
                <a:cubicBezTo>
                  <a:pt x="2278" y="887"/>
                  <a:pt x="2279" y="888"/>
                  <a:pt x="2280" y="888"/>
                </a:cubicBezTo>
                <a:cubicBezTo>
                  <a:pt x="2281" y="889"/>
                  <a:pt x="2282" y="889"/>
                  <a:pt x="2283" y="889"/>
                </a:cubicBezTo>
                <a:cubicBezTo>
                  <a:pt x="2284" y="891"/>
                  <a:pt x="2285" y="893"/>
                  <a:pt x="2286" y="895"/>
                </a:cubicBezTo>
                <a:cubicBezTo>
                  <a:pt x="2287" y="897"/>
                  <a:pt x="2290" y="896"/>
                  <a:pt x="2291" y="899"/>
                </a:cubicBezTo>
                <a:cubicBezTo>
                  <a:pt x="2292" y="900"/>
                  <a:pt x="2292" y="900"/>
                  <a:pt x="2292" y="901"/>
                </a:cubicBezTo>
                <a:cubicBezTo>
                  <a:pt x="2293" y="902"/>
                  <a:pt x="2293" y="903"/>
                  <a:pt x="2293" y="904"/>
                </a:cubicBezTo>
                <a:cubicBezTo>
                  <a:pt x="2293" y="906"/>
                  <a:pt x="2294" y="907"/>
                  <a:pt x="2294" y="909"/>
                </a:cubicBezTo>
                <a:cubicBezTo>
                  <a:pt x="2294" y="911"/>
                  <a:pt x="2293" y="912"/>
                  <a:pt x="2293" y="914"/>
                </a:cubicBezTo>
                <a:cubicBezTo>
                  <a:pt x="2288" y="914"/>
                  <a:pt x="2284" y="914"/>
                  <a:pt x="2280" y="917"/>
                </a:cubicBezTo>
                <a:cubicBezTo>
                  <a:pt x="2279" y="917"/>
                  <a:pt x="2279" y="919"/>
                  <a:pt x="2278" y="919"/>
                </a:cubicBezTo>
                <a:cubicBezTo>
                  <a:pt x="2277" y="920"/>
                  <a:pt x="2276" y="920"/>
                  <a:pt x="2275" y="920"/>
                </a:cubicBezTo>
                <a:cubicBezTo>
                  <a:pt x="2274" y="920"/>
                  <a:pt x="2272" y="920"/>
                  <a:pt x="2270" y="920"/>
                </a:cubicBezTo>
                <a:cubicBezTo>
                  <a:pt x="2269" y="920"/>
                  <a:pt x="2268" y="919"/>
                  <a:pt x="2267" y="919"/>
                </a:cubicBezTo>
                <a:cubicBezTo>
                  <a:pt x="2260" y="919"/>
                  <a:pt x="2256" y="920"/>
                  <a:pt x="2249" y="920"/>
                </a:cubicBezTo>
                <a:cubicBezTo>
                  <a:pt x="2249" y="923"/>
                  <a:pt x="2249" y="923"/>
                  <a:pt x="2249" y="923"/>
                </a:cubicBezTo>
                <a:cubicBezTo>
                  <a:pt x="2251" y="924"/>
                  <a:pt x="2253" y="924"/>
                  <a:pt x="2255" y="925"/>
                </a:cubicBezTo>
                <a:cubicBezTo>
                  <a:pt x="2256" y="926"/>
                  <a:pt x="2257" y="926"/>
                  <a:pt x="2257" y="927"/>
                </a:cubicBezTo>
                <a:cubicBezTo>
                  <a:pt x="2258" y="928"/>
                  <a:pt x="2258" y="929"/>
                  <a:pt x="2258" y="930"/>
                </a:cubicBezTo>
                <a:cubicBezTo>
                  <a:pt x="2259" y="931"/>
                  <a:pt x="2259" y="932"/>
                  <a:pt x="2260" y="932"/>
                </a:cubicBezTo>
                <a:cubicBezTo>
                  <a:pt x="2261" y="933"/>
                  <a:pt x="2261" y="934"/>
                  <a:pt x="2262" y="934"/>
                </a:cubicBezTo>
                <a:cubicBezTo>
                  <a:pt x="2263" y="935"/>
                  <a:pt x="2264" y="934"/>
                  <a:pt x="2265" y="934"/>
                </a:cubicBezTo>
                <a:cubicBezTo>
                  <a:pt x="2267" y="935"/>
                  <a:pt x="2268" y="936"/>
                  <a:pt x="2270" y="936"/>
                </a:cubicBezTo>
                <a:cubicBezTo>
                  <a:pt x="2286" y="936"/>
                  <a:pt x="2286" y="936"/>
                  <a:pt x="2286" y="936"/>
                </a:cubicBezTo>
                <a:cubicBezTo>
                  <a:pt x="2286" y="926"/>
                  <a:pt x="2286" y="926"/>
                  <a:pt x="2286" y="926"/>
                </a:cubicBezTo>
                <a:cubicBezTo>
                  <a:pt x="2287" y="926"/>
                  <a:pt x="2288" y="925"/>
                  <a:pt x="2289" y="925"/>
                </a:cubicBezTo>
                <a:cubicBezTo>
                  <a:pt x="2291" y="924"/>
                  <a:pt x="2293" y="923"/>
                  <a:pt x="2294" y="921"/>
                </a:cubicBezTo>
                <a:cubicBezTo>
                  <a:pt x="2296" y="921"/>
                  <a:pt x="2296" y="919"/>
                  <a:pt x="2297" y="919"/>
                </a:cubicBezTo>
                <a:cubicBezTo>
                  <a:pt x="2298" y="918"/>
                  <a:pt x="2299" y="919"/>
                  <a:pt x="2300" y="919"/>
                </a:cubicBezTo>
                <a:cubicBezTo>
                  <a:pt x="2300" y="918"/>
                  <a:pt x="2300" y="917"/>
                  <a:pt x="2300" y="916"/>
                </a:cubicBezTo>
                <a:cubicBezTo>
                  <a:pt x="2301" y="914"/>
                  <a:pt x="2301" y="913"/>
                  <a:pt x="2302" y="911"/>
                </a:cubicBezTo>
                <a:cubicBezTo>
                  <a:pt x="2302" y="910"/>
                  <a:pt x="2302" y="909"/>
                  <a:pt x="2302" y="908"/>
                </a:cubicBezTo>
                <a:cubicBezTo>
                  <a:pt x="2303" y="907"/>
                  <a:pt x="2304" y="907"/>
                  <a:pt x="2305" y="906"/>
                </a:cubicBezTo>
                <a:cubicBezTo>
                  <a:pt x="2306" y="906"/>
                  <a:pt x="2307" y="907"/>
                  <a:pt x="2307" y="906"/>
                </a:cubicBezTo>
                <a:cubicBezTo>
                  <a:pt x="2309" y="906"/>
                  <a:pt x="2310" y="905"/>
                  <a:pt x="2312" y="904"/>
                </a:cubicBezTo>
                <a:cubicBezTo>
                  <a:pt x="2312" y="903"/>
                  <a:pt x="2313" y="903"/>
                  <a:pt x="2313" y="902"/>
                </a:cubicBezTo>
                <a:cubicBezTo>
                  <a:pt x="2313" y="901"/>
                  <a:pt x="2312" y="900"/>
                  <a:pt x="2312" y="899"/>
                </a:cubicBezTo>
                <a:cubicBezTo>
                  <a:pt x="2312" y="896"/>
                  <a:pt x="2312" y="896"/>
                  <a:pt x="2312" y="896"/>
                </a:cubicBezTo>
                <a:cubicBezTo>
                  <a:pt x="2311" y="896"/>
                  <a:pt x="2310" y="897"/>
                  <a:pt x="2309" y="897"/>
                </a:cubicBezTo>
                <a:cubicBezTo>
                  <a:pt x="2304" y="897"/>
                  <a:pt x="2304" y="897"/>
                  <a:pt x="2304" y="897"/>
                </a:cubicBezTo>
                <a:cubicBezTo>
                  <a:pt x="2303" y="897"/>
                  <a:pt x="2302" y="896"/>
                  <a:pt x="2301" y="896"/>
                </a:cubicBezTo>
                <a:cubicBezTo>
                  <a:pt x="2301" y="893"/>
                  <a:pt x="2301" y="893"/>
                  <a:pt x="2301" y="893"/>
                </a:cubicBezTo>
                <a:cubicBezTo>
                  <a:pt x="2301" y="892"/>
                  <a:pt x="2301" y="891"/>
                  <a:pt x="2302" y="889"/>
                </a:cubicBezTo>
                <a:cubicBezTo>
                  <a:pt x="2312" y="889"/>
                  <a:pt x="2312" y="889"/>
                  <a:pt x="2312" y="889"/>
                </a:cubicBezTo>
                <a:cubicBezTo>
                  <a:pt x="2314" y="889"/>
                  <a:pt x="2315" y="891"/>
                  <a:pt x="2317" y="891"/>
                </a:cubicBezTo>
                <a:cubicBezTo>
                  <a:pt x="2318" y="892"/>
                  <a:pt x="2319" y="892"/>
                  <a:pt x="2320" y="893"/>
                </a:cubicBezTo>
                <a:cubicBezTo>
                  <a:pt x="2321" y="893"/>
                  <a:pt x="2321" y="895"/>
                  <a:pt x="2322" y="895"/>
                </a:cubicBezTo>
                <a:cubicBezTo>
                  <a:pt x="2324" y="895"/>
                  <a:pt x="2324" y="894"/>
                  <a:pt x="2325" y="894"/>
                </a:cubicBezTo>
                <a:cubicBezTo>
                  <a:pt x="2324" y="891"/>
                  <a:pt x="2322" y="889"/>
                  <a:pt x="2322" y="886"/>
                </a:cubicBezTo>
                <a:cubicBezTo>
                  <a:pt x="2322" y="884"/>
                  <a:pt x="2322" y="883"/>
                  <a:pt x="2322" y="881"/>
                </a:cubicBezTo>
                <a:cubicBezTo>
                  <a:pt x="2320" y="881"/>
                  <a:pt x="2319" y="880"/>
                  <a:pt x="2318" y="880"/>
                </a:cubicBezTo>
                <a:cubicBezTo>
                  <a:pt x="2317" y="880"/>
                  <a:pt x="2316" y="880"/>
                  <a:pt x="2315" y="880"/>
                </a:cubicBezTo>
                <a:cubicBezTo>
                  <a:pt x="2314" y="880"/>
                  <a:pt x="2314" y="879"/>
                  <a:pt x="2313" y="878"/>
                </a:cubicBezTo>
                <a:cubicBezTo>
                  <a:pt x="2312" y="878"/>
                  <a:pt x="2311" y="877"/>
                  <a:pt x="2310" y="876"/>
                </a:cubicBezTo>
                <a:cubicBezTo>
                  <a:pt x="2309" y="875"/>
                  <a:pt x="2309" y="874"/>
                  <a:pt x="2307" y="874"/>
                </a:cubicBezTo>
                <a:cubicBezTo>
                  <a:pt x="2307" y="873"/>
                  <a:pt x="2306" y="874"/>
                  <a:pt x="2305" y="873"/>
                </a:cubicBezTo>
                <a:cubicBezTo>
                  <a:pt x="2304" y="872"/>
                  <a:pt x="2303" y="871"/>
                  <a:pt x="2302" y="870"/>
                </a:cubicBezTo>
                <a:cubicBezTo>
                  <a:pt x="2301" y="870"/>
                  <a:pt x="2300" y="871"/>
                  <a:pt x="2300" y="870"/>
                </a:cubicBezTo>
                <a:cubicBezTo>
                  <a:pt x="2299" y="870"/>
                  <a:pt x="2299" y="869"/>
                  <a:pt x="2298" y="868"/>
                </a:cubicBezTo>
                <a:cubicBezTo>
                  <a:pt x="2297" y="867"/>
                  <a:pt x="2298" y="866"/>
                  <a:pt x="2297" y="865"/>
                </a:cubicBezTo>
                <a:cubicBezTo>
                  <a:pt x="2296" y="865"/>
                  <a:pt x="2295" y="865"/>
                  <a:pt x="2294" y="865"/>
                </a:cubicBezTo>
                <a:cubicBezTo>
                  <a:pt x="2294" y="865"/>
                  <a:pt x="2293" y="865"/>
                  <a:pt x="2292" y="865"/>
                </a:cubicBezTo>
                <a:cubicBezTo>
                  <a:pt x="2291" y="865"/>
                  <a:pt x="2290" y="864"/>
                  <a:pt x="2289" y="864"/>
                </a:cubicBezTo>
                <a:cubicBezTo>
                  <a:pt x="2288" y="864"/>
                  <a:pt x="2287" y="864"/>
                  <a:pt x="2287" y="863"/>
                </a:cubicBezTo>
                <a:cubicBezTo>
                  <a:pt x="2286" y="863"/>
                  <a:pt x="2286" y="861"/>
                  <a:pt x="2285" y="861"/>
                </a:cubicBezTo>
                <a:cubicBezTo>
                  <a:pt x="2284" y="860"/>
                  <a:pt x="2284" y="859"/>
                  <a:pt x="2283" y="859"/>
                </a:cubicBezTo>
                <a:cubicBezTo>
                  <a:pt x="2282" y="858"/>
                  <a:pt x="2281" y="859"/>
                  <a:pt x="2280" y="859"/>
                </a:cubicBezTo>
                <a:cubicBezTo>
                  <a:pt x="2279" y="859"/>
                  <a:pt x="2278" y="858"/>
                  <a:pt x="2277" y="857"/>
                </a:cubicBezTo>
                <a:cubicBezTo>
                  <a:pt x="2277" y="857"/>
                  <a:pt x="2276" y="858"/>
                  <a:pt x="2275" y="857"/>
                </a:cubicBezTo>
                <a:cubicBezTo>
                  <a:pt x="2275" y="857"/>
                  <a:pt x="2275" y="856"/>
                  <a:pt x="2275" y="855"/>
                </a:cubicBezTo>
                <a:cubicBezTo>
                  <a:pt x="2275" y="854"/>
                  <a:pt x="2277" y="853"/>
                  <a:pt x="2277" y="852"/>
                </a:cubicBezTo>
                <a:cubicBezTo>
                  <a:pt x="2277" y="851"/>
                  <a:pt x="2276" y="851"/>
                  <a:pt x="2276" y="850"/>
                </a:cubicBezTo>
                <a:cubicBezTo>
                  <a:pt x="2276" y="848"/>
                  <a:pt x="2275" y="847"/>
                  <a:pt x="2274" y="846"/>
                </a:cubicBezTo>
                <a:cubicBezTo>
                  <a:pt x="2273" y="846"/>
                  <a:pt x="2273" y="845"/>
                  <a:pt x="2272" y="844"/>
                </a:cubicBezTo>
                <a:cubicBezTo>
                  <a:pt x="2269" y="843"/>
                  <a:pt x="2266" y="843"/>
                  <a:pt x="2264" y="842"/>
                </a:cubicBezTo>
                <a:cubicBezTo>
                  <a:pt x="2263" y="841"/>
                  <a:pt x="2263" y="840"/>
                  <a:pt x="2262" y="839"/>
                </a:cubicBezTo>
                <a:cubicBezTo>
                  <a:pt x="2262" y="839"/>
                  <a:pt x="2260" y="840"/>
                  <a:pt x="2260" y="839"/>
                </a:cubicBezTo>
                <a:cubicBezTo>
                  <a:pt x="2259" y="838"/>
                  <a:pt x="2259" y="837"/>
                  <a:pt x="2259" y="836"/>
                </a:cubicBezTo>
                <a:cubicBezTo>
                  <a:pt x="2259" y="834"/>
                  <a:pt x="2259" y="833"/>
                  <a:pt x="2259" y="831"/>
                </a:cubicBezTo>
                <a:cubicBezTo>
                  <a:pt x="2257" y="830"/>
                  <a:pt x="2256" y="830"/>
                  <a:pt x="2253" y="830"/>
                </a:cubicBezTo>
                <a:cubicBezTo>
                  <a:pt x="2251" y="830"/>
                  <a:pt x="2250" y="830"/>
                  <a:pt x="2247" y="830"/>
                </a:cubicBezTo>
                <a:cubicBezTo>
                  <a:pt x="2247" y="823"/>
                  <a:pt x="2247" y="823"/>
                  <a:pt x="2247" y="823"/>
                </a:cubicBezTo>
                <a:cubicBezTo>
                  <a:pt x="2250" y="821"/>
                  <a:pt x="2250" y="821"/>
                  <a:pt x="2250" y="821"/>
                </a:cubicBezTo>
                <a:cubicBezTo>
                  <a:pt x="2251" y="820"/>
                  <a:pt x="2253" y="820"/>
                  <a:pt x="2253" y="819"/>
                </a:cubicBezTo>
                <a:cubicBezTo>
                  <a:pt x="2253" y="818"/>
                  <a:pt x="2253" y="818"/>
                  <a:pt x="2253" y="818"/>
                </a:cubicBezTo>
                <a:cubicBezTo>
                  <a:pt x="2253" y="817"/>
                  <a:pt x="2252" y="816"/>
                  <a:pt x="2252" y="815"/>
                </a:cubicBezTo>
                <a:cubicBezTo>
                  <a:pt x="2251" y="814"/>
                  <a:pt x="2249" y="814"/>
                  <a:pt x="2249" y="812"/>
                </a:cubicBezTo>
                <a:cubicBezTo>
                  <a:pt x="2249" y="811"/>
                  <a:pt x="2250" y="809"/>
                  <a:pt x="2251" y="808"/>
                </a:cubicBezTo>
                <a:cubicBezTo>
                  <a:pt x="2252" y="808"/>
                  <a:pt x="2254" y="808"/>
                  <a:pt x="2255" y="808"/>
                </a:cubicBezTo>
                <a:cubicBezTo>
                  <a:pt x="2257" y="808"/>
                  <a:pt x="2258" y="808"/>
                  <a:pt x="2259" y="808"/>
                </a:cubicBezTo>
                <a:cubicBezTo>
                  <a:pt x="2260" y="809"/>
                  <a:pt x="2261" y="809"/>
                  <a:pt x="2262" y="810"/>
                </a:cubicBezTo>
                <a:cubicBezTo>
                  <a:pt x="2262" y="811"/>
                  <a:pt x="2262" y="813"/>
                  <a:pt x="2262" y="814"/>
                </a:cubicBezTo>
                <a:cubicBezTo>
                  <a:pt x="2263" y="814"/>
                  <a:pt x="2263" y="816"/>
                  <a:pt x="2264" y="816"/>
                </a:cubicBezTo>
                <a:cubicBezTo>
                  <a:pt x="2264" y="817"/>
                  <a:pt x="2266" y="816"/>
                  <a:pt x="2266" y="816"/>
                </a:cubicBezTo>
                <a:cubicBezTo>
                  <a:pt x="2267" y="817"/>
                  <a:pt x="2268" y="817"/>
                  <a:pt x="2269" y="817"/>
                </a:cubicBezTo>
                <a:cubicBezTo>
                  <a:pt x="2270" y="817"/>
                  <a:pt x="2271" y="818"/>
                  <a:pt x="2272" y="819"/>
                </a:cubicBezTo>
                <a:cubicBezTo>
                  <a:pt x="2273" y="820"/>
                  <a:pt x="2273" y="821"/>
                  <a:pt x="2274" y="821"/>
                </a:cubicBezTo>
                <a:cubicBezTo>
                  <a:pt x="2274" y="822"/>
                  <a:pt x="2275" y="822"/>
                  <a:pt x="2276" y="823"/>
                </a:cubicBezTo>
                <a:cubicBezTo>
                  <a:pt x="2277" y="823"/>
                  <a:pt x="2278" y="823"/>
                  <a:pt x="2279" y="823"/>
                </a:cubicBezTo>
                <a:cubicBezTo>
                  <a:pt x="2280" y="823"/>
                  <a:pt x="2280" y="824"/>
                  <a:pt x="2281" y="825"/>
                </a:cubicBezTo>
                <a:cubicBezTo>
                  <a:pt x="2283" y="826"/>
                  <a:pt x="2283" y="827"/>
                  <a:pt x="2283" y="828"/>
                </a:cubicBezTo>
                <a:cubicBezTo>
                  <a:pt x="2284" y="830"/>
                  <a:pt x="2284" y="832"/>
                  <a:pt x="2285" y="834"/>
                </a:cubicBezTo>
                <a:cubicBezTo>
                  <a:pt x="2286" y="834"/>
                  <a:pt x="2287" y="834"/>
                  <a:pt x="2288" y="834"/>
                </a:cubicBezTo>
                <a:cubicBezTo>
                  <a:pt x="2290" y="835"/>
                  <a:pt x="2291" y="836"/>
                  <a:pt x="2293" y="838"/>
                </a:cubicBezTo>
                <a:cubicBezTo>
                  <a:pt x="2294" y="838"/>
                  <a:pt x="2295" y="839"/>
                  <a:pt x="2296" y="839"/>
                </a:cubicBezTo>
                <a:cubicBezTo>
                  <a:pt x="2297" y="840"/>
                  <a:pt x="2297" y="841"/>
                  <a:pt x="2298" y="842"/>
                </a:cubicBezTo>
                <a:cubicBezTo>
                  <a:pt x="2299" y="843"/>
                  <a:pt x="2301" y="844"/>
                  <a:pt x="2304" y="844"/>
                </a:cubicBezTo>
                <a:cubicBezTo>
                  <a:pt x="2306" y="844"/>
                  <a:pt x="2307" y="844"/>
                  <a:pt x="2309" y="845"/>
                </a:cubicBezTo>
                <a:cubicBezTo>
                  <a:pt x="2309" y="845"/>
                  <a:pt x="2309" y="847"/>
                  <a:pt x="2309" y="848"/>
                </a:cubicBezTo>
                <a:cubicBezTo>
                  <a:pt x="2310" y="849"/>
                  <a:pt x="2311" y="850"/>
                  <a:pt x="2311" y="850"/>
                </a:cubicBezTo>
                <a:cubicBezTo>
                  <a:pt x="2312" y="851"/>
                  <a:pt x="2313" y="851"/>
                  <a:pt x="2314" y="852"/>
                </a:cubicBezTo>
                <a:cubicBezTo>
                  <a:pt x="2316" y="853"/>
                  <a:pt x="2317" y="853"/>
                  <a:pt x="2319" y="854"/>
                </a:cubicBezTo>
                <a:cubicBezTo>
                  <a:pt x="2323" y="856"/>
                  <a:pt x="2323" y="859"/>
                  <a:pt x="2327" y="861"/>
                </a:cubicBezTo>
                <a:cubicBezTo>
                  <a:pt x="2329" y="861"/>
                  <a:pt x="2331" y="861"/>
                  <a:pt x="2332" y="862"/>
                </a:cubicBezTo>
                <a:cubicBezTo>
                  <a:pt x="2333" y="862"/>
                  <a:pt x="2334" y="863"/>
                  <a:pt x="2335" y="864"/>
                </a:cubicBezTo>
                <a:cubicBezTo>
                  <a:pt x="2335" y="865"/>
                  <a:pt x="2335" y="866"/>
                  <a:pt x="2336" y="867"/>
                </a:cubicBezTo>
                <a:cubicBezTo>
                  <a:pt x="2336" y="868"/>
                  <a:pt x="2338" y="868"/>
                  <a:pt x="2338" y="869"/>
                </a:cubicBezTo>
                <a:cubicBezTo>
                  <a:pt x="2338" y="870"/>
                  <a:pt x="2337" y="871"/>
                  <a:pt x="2336" y="872"/>
                </a:cubicBezTo>
                <a:cubicBezTo>
                  <a:pt x="2336" y="873"/>
                  <a:pt x="2334" y="873"/>
                  <a:pt x="2334" y="874"/>
                </a:cubicBezTo>
                <a:cubicBezTo>
                  <a:pt x="2333" y="875"/>
                  <a:pt x="2334" y="875"/>
                  <a:pt x="2334" y="876"/>
                </a:cubicBezTo>
                <a:cubicBezTo>
                  <a:pt x="2333" y="878"/>
                  <a:pt x="2333" y="879"/>
                  <a:pt x="2333" y="880"/>
                </a:cubicBezTo>
                <a:cubicBezTo>
                  <a:pt x="2333" y="882"/>
                  <a:pt x="2333" y="883"/>
                  <a:pt x="2334" y="884"/>
                </a:cubicBezTo>
                <a:cubicBezTo>
                  <a:pt x="2335" y="886"/>
                  <a:pt x="2338" y="886"/>
                  <a:pt x="2338" y="889"/>
                </a:cubicBezTo>
                <a:cubicBezTo>
                  <a:pt x="2338" y="891"/>
                  <a:pt x="2337" y="892"/>
                  <a:pt x="2338" y="894"/>
                </a:cubicBezTo>
                <a:cubicBezTo>
                  <a:pt x="2338" y="896"/>
                  <a:pt x="2339" y="898"/>
                  <a:pt x="2341" y="899"/>
                </a:cubicBezTo>
                <a:cubicBezTo>
                  <a:pt x="2341" y="900"/>
                  <a:pt x="2341" y="901"/>
                  <a:pt x="2342" y="902"/>
                </a:cubicBezTo>
                <a:cubicBezTo>
                  <a:pt x="2343" y="902"/>
                  <a:pt x="2344" y="902"/>
                  <a:pt x="2345" y="902"/>
                </a:cubicBezTo>
                <a:cubicBezTo>
                  <a:pt x="2346" y="902"/>
                  <a:pt x="2346" y="902"/>
                  <a:pt x="2347" y="902"/>
                </a:cubicBezTo>
                <a:cubicBezTo>
                  <a:pt x="2349" y="902"/>
                  <a:pt x="2351" y="903"/>
                  <a:pt x="2353" y="903"/>
                </a:cubicBezTo>
                <a:cubicBezTo>
                  <a:pt x="2353" y="914"/>
                  <a:pt x="2353" y="914"/>
                  <a:pt x="2353" y="914"/>
                </a:cubicBezTo>
                <a:cubicBezTo>
                  <a:pt x="2346" y="914"/>
                  <a:pt x="2346" y="914"/>
                  <a:pt x="2346" y="914"/>
                </a:cubicBezTo>
                <a:cubicBezTo>
                  <a:pt x="2346" y="913"/>
                  <a:pt x="2347" y="911"/>
                  <a:pt x="2346" y="911"/>
                </a:cubicBezTo>
                <a:cubicBezTo>
                  <a:pt x="2345" y="911"/>
                  <a:pt x="2344" y="910"/>
                  <a:pt x="2343" y="910"/>
                </a:cubicBezTo>
                <a:cubicBezTo>
                  <a:pt x="2342" y="910"/>
                  <a:pt x="2342" y="911"/>
                  <a:pt x="2341" y="912"/>
                </a:cubicBezTo>
                <a:cubicBezTo>
                  <a:pt x="2341" y="912"/>
                  <a:pt x="2341" y="913"/>
                  <a:pt x="2341" y="914"/>
                </a:cubicBezTo>
                <a:cubicBezTo>
                  <a:pt x="2342" y="915"/>
                  <a:pt x="2343" y="916"/>
                  <a:pt x="2343" y="917"/>
                </a:cubicBezTo>
                <a:cubicBezTo>
                  <a:pt x="2345" y="919"/>
                  <a:pt x="2345" y="920"/>
                  <a:pt x="2347" y="922"/>
                </a:cubicBezTo>
                <a:cubicBezTo>
                  <a:pt x="2348" y="923"/>
                  <a:pt x="2349" y="923"/>
                  <a:pt x="2350" y="923"/>
                </a:cubicBezTo>
                <a:cubicBezTo>
                  <a:pt x="2351" y="924"/>
                  <a:pt x="2352" y="925"/>
                  <a:pt x="2353" y="926"/>
                </a:cubicBezTo>
                <a:cubicBezTo>
                  <a:pt x="2353" y="925"/>
                  <a:pt x="2354" y="925"/>
                  <a:pt x="2355" y="924"/>
                </a:cubicBezTo>
                <a:cubicBezTo>
                  <a:pt x="2355" y="923"/>
                  <a:pt x="2355" y="922"/>
                  <a:pt x="2356" y="921"/>
                </a:cubicBezTo>
                <a:cubicBezTo>
                  <a:pt x="2356" y="920"/>
                  <a:pt x="2358" y="920"/>
                  <a:pt x="2358" y="919"/>
                </a:cubicBezTo>
                <a:cubicBezTo>
                  <a:pt x="2359" y="920"/>
                  <a:pt x="2359" y="921"/>
                  <a:pt x="2359" y="922"/>
                </a:cubicBezTo>
                <a:cubicBezTo>
                  <a:pt x="2359" y="923"/>
                  <a:pt x="2359" y="924"/>
                  <a:pt x="2360" y="925"/>
                </a:cubicBezTo>
                <a:cubicBezTo>
                  <a:pt x="2361" y="926"/>
                  <a:pt x="2364" y="926"/>
                  <a:pt x="2365" y="928"/>
                </a:cubicBezTo>
                <a:cubicBezTo>
                  <a:pt x="2366" y="930"/>
                  <a:pt x="2364" y="931"/>
                  <a:pt x="2364" y="934"/>
                </a:cubicBezTo>
                <a:cubicBezTo>
                  <a:pt x="2364" y="935"/>
                  <a:pt x="2364" y="936"/>
                  <a:pt x="2364" y="936"/>
                </a:cubicBezTo>
                <a:cubicBezTo>
                  <a:pt x="2365" y="938"/>
                  <a:pt x="2366" y="938"/>
                  <a:pt x="2368" y="939"/>
                </a:cubicBezTo>
                <a:cubicBezTo>
                  <a:pt x="2373" y="939"/>
                  <a:pt x="2373" y="939"/>
                  <a:pt x="2373" y="939"/>
                </a:cubicBezTo>
                <a:cubicBezTo>
                  <a:pt x="2374" y="939"/>
                  <a:pt x="2375" y="939"/>
                  <a:pt x="2376" y="939"/>
                </a:cubicBezTo>
                <a:cubicBezTo>
                  <a:pt x="2377" y="939"/>
                  <a:pt x="2378" y="939"/>
                  <a:pt x="2379" y="938"/>
                </a:cubicBezTo>
                <a:cubicBezTo>
                  <a:pt x="2379" y="938"/>
                  <a:pt x="2379" y="937"/>
                  <a:pt x="2380" y="936"/>
                </a:cubicBezTo>
                <a:cubicBezTo>
                  <a:pt x="2381" y="935"/>
                  <a:pt x="2382" y="935"/>
                  <a:pt x="2383" y="934"/>
                </a:cubicBezTo>
                <a:cubicBezTo>
                  <a:pt x="2383" y="933"/>
                  <a:pt x="2383" y="932"/>
                  <a:pt x="2383" y="931"/>
                </a:cubicBezTo>
                <a:cubicBezTo>
                  <a:pt x="2383" y="929"/>
                  <a:pt x="2383" y="929"/>
                  <a:pt x="2383" y="929"/>
                </a:cubicBezTo>
                <a:cubicBezTo>
                  <a:pt x="2383" y="927"/>
                  <a:pt x="2381" y="927"/>
                  <a:pt x="2381" y="926"/>
                </a:cubicBezTo>
                <a:cubicBezTo>
                  <a:pt x="2381" y="925"/>
                  <a:pt x="2382" y="924"/>
                  <a:pt x="2383" y="923"/>
                </a:cubicBezTo>
                <a:cubicBezTo>
                  <a:pt x="2384" y="923"/>
                  <a:pt x="2385" y="922"/>
                  <a:pt x="2386" y="922"/>
                </a:cubicBezTo>
                <a:cubicBezTo>
                  <a:pt x="2387" y="922"/>
                  <a:pt x="2388" y="923"/>
                  <a:pt x="2388" y="923"/>
                </a:cubicBezTo>
                <a:cubicBezTo>
                  <a:pt x="2390" y="923"/>
                  <a:pt x="2390" y="925"/>
                  <a:pt x="2391" y="925"/>
                </a:cubicBezTo>
                <a:cubicBezTo>
                  <a:pt x="2392" y="925"/>
                  <a:pt x="2393" y="925"/>
                  <a:pt x="2394" y="925"/>
                </a:cubicBezTo>
                <a:cubicBezTo>
                  <a:pt x="2396" y="925"/>
                  <a:pt x="2396" y="925"/>
                  <a:pt x="2396" y="925"/>
                </a:cubicBezTo>
                <a:cubicBezTo>
                  <a:pt x="2398" y="925"/>
                  <a:pt x="2398" y="925"/>
                  <a:pt x="2400" y="925"/>
                </a:cubicBezTo>
                <a:cubicBezTo>
                  <a:pt x="2400" y="922"/>
                  <a:pt x="2399" y="921"/>
                  <a:pt x="2400" y="919"/>
                </a:cubicBezTo>
                <a:cubicBezTo>
                  <a:pt x="2400" y="918"/>
                  <a:pt x="2400" y="917"/>
                  <a:pt x="2400" y="916"/>
                </a:cubicBezTo>
                <a:cubicBezTo>
                  <a:pt x="2400" y="916"/>
                  <a:pt x="2400" y="915"/>
                  <a:pt x="2400" y="915"/>
                </a:cubicBezTo>
                <a:cubicBezTo>
                  <a:pt x="2402" y="915"/>
                  <a:pt x="2403" y="915"/>
                  <a:pt x="2405" y="915"/>
                </a:cubicBezTo>
                <a:cubicBezTo>
                  <a:pt x="2406" y="915"/>
                  <a:pt x="2407" y="914"/>
                  <a:pt x="2408" y="914"/>
                </a:cubicBezTo>
                <a:cubicBezTo>
                  <a:pt x="2407" y="913"/>
                  <a:pt x="2407" y="912"/>
                  <a:pt x="2406" y="911"/>
                </a:cubicBezTo>
                <a:cubicBezTo>
                  <a:pt x="2405" y="910"/>
                  <a:pt x="2404" y="910"/>
                  <a:pt x="2403" y="909"/>
                </a:cubicBezTo>
                <a:cubicBezTo>
                  <a:pt x="2402" y="908"/>
                  <a:pt x="2402" y="907"/>
                  <a:pt x="2401" y="906"/>
                </a:cubicBezTo>
                <a:cubicBezTo>
                  <a:pt x="2400" y="906"/>
                  <a:pt x="2399" y="906"/>
                  <a:pt x="2398" y="906"/>
                </a:cubicBezTo>
                <a:cubicBezTo>
                  <a:pt x="2398" y="908"/>
                  <a:pt x="2398" y="910"/>
                  <a:pt x="2398" y="912"/>
                </a:cubicBezTo>
                <a:cubicBezTo>
                  <a:pt x="2398" y="913"/>
                  <a:pt x="2398" y="913"/>
                  <a:pt x="2398" y="914"/>
                </a:cubicBezTo>
                <a:cubicBezTo>
                  <a:pt x="2396" y="914"/>
                  <a:pt x="2395" y="915"/>
                  <a:pt x="2394" y="914"/>
                </a:cubicBezTo>
                <a:cubicBezTo>
                  <a:pt x="2394" y="914"/>
                  <a:pt x="2393" y="914"/>
                  <a:pt x="2392" y="914"/>
                </a:cubicBezTo>
                <a:cubicBezTo>
                  <a:pt x="2390" y="913"/>
                  <a:pt x="2391" y="911"/>
                  <a:pt x="2390" y="910"/>
                </a:cubicBezTo>
                <a:cubicBezTo>
                  <a:pt x="2389" y="909"/>
                  <a:pt x="2387" y="909"/>
                  <a:pt x="2387" y="908"/>
                </a:cubicBezTo>
                <a:cubicBezTo>
                  <a:pt x="2387" y="908"/>
                  <a:pt x="2387" y="907"/>
                  <a:pt x="2387" y="906"/>
                </a:cubicBezTo>
                <a:cubicBezTo>
                  <a:pt x="2387" y="905"/>
                  <a:pt x="2387" y="904"/>
                  <a:pt x="2387" y="903"/>
                </a:cubicBezTo>
                <a:cubicBezTo>
                  <a:pt x="2386" y="902"/>
                  <a:pt x="2386" y="901"/>
                  <a:pt x="2386" y="900"/>
                </a:cubicBezTo>
                <a:cubicBezTo>
                  <a:pt x="2385" y="900"/>
                  <a:pt x="2385" y="899"/>
                  <a:pt x="2385" y="898"/>
                </a:cubicBezTo>
                <a:cubicBezTo>
                  <a:pt x="2384" y="897"/>
                  <a:pt x="2383" y="898"/>
                  <a:pt x="2382" y="897"/>
                </a:cubicBezTo>
                <a:cubicBezTo>
                  <a:pt x="2381" y="897"/>
                  <a:pt x="2380" y="897"/>
                  <a:pt x="2379" y="897"/>
                </a:cubicBezTo>
                <a:cubicBezTo>
                  <a:pt x="2378" y="897"/>
                  <a:pt x="2378" y="896"/>
                  <a:pt x="2377" y="895"/>
                </a:cubicBezTo>
                <a:cubicBezTo>
                  <a:pt x="2376" y="894"/>
                  <a:pt x="2374" y="894"/>
                  <a:pt x="2374" y="893"/>
                </a:cubicBezTo>
                <a:cubicBezTo>
                  <a:pt x="2374" y="892"/>
                  <a:pt x="2374" y="891"/>
                  <a:pt x="2374" y="890"/>
                </a:cubicBezTo>
                <a:cubicBezTo>
                  <a:pt x="2374" y="887"/>
                  <a:pt x="2374" y="887"/>
                  <a:pt x="2374" y="887"/>
                </a:cubicBezTo>
                <a:cubicBezTo>
                  <a:pt x="2374" y="886"/>
                  <a:pt x="2376" y="886"/>
                  <a:pt x="2376" y="885"/>
                </a:cubicBezTo>
                <a:cubicBezTo>
                  <a:pt x="2379" y="886"/>
                  <a:pt x="2379" y="886"/>
                  <a:pt x="2379" y="886"/>
                </a:cubicBezTo>
                <a:cubicBezTo>
                  <a:pt x="2380" y="887"/>
                  <a:pt x="2380" y="888"/>
                  <a:pt x="2381" y="888"/>
                </a:cubicBezTo>
                <a:cubicBezTo>
                  <a:pt x="2382" y="889"/>
                  <a:pt x="2383" y="890"/>
                  <a:pt x="2384" y="890"/>
                </a:cubicBezTo>
                <a:cubicBezTo>
                  <a:pt x="2386" y="890"/>
                  <a:pt x="2387" y="890"/>
                  <a:pt x="2389" y="890"/>
                </a:cubicBezTo>
                <a:cubicBezTo>
                  <a:pt x="2392" y="890"/>
                  <a:pt x="2392" y="890"/>
                  <a:pt x="2392" y="890"/>
                </a:cubicBezTo>
                <a:cubicBezTo>
                  <a:pt x="2394" y="890"/>
                  <a:pt x="2394" y="890"/>
                  <a:pt x="2394" y="890"/>
                </a:cubicBezTo>
                <a:cubicBezTo>
                  <a:pt x="2395" y="890"/>
                  <a:pt x="2396" y="889"/>
                  <a:pt x="2397" y="888"/>
                </a:cubicBezTo>
                <a:cubicBezTo>
                  <a:pt x="2396" y="887"/>
                  <a:pt x="2396" y="886"/>
                  <a:pt x="2395" y="885"/>
                </a:cubicBezTo>
                <a:cubicBezTo>
                  <a:pt x="2394" y="885"/>
                  <a:pt x="2393" y="885"/>
                  <a:pt x="2392" y="885"/>
                </a:cubicBezTo>
                <a:cubicBezTo>
                  <a:pt x="2393" y="884"/>
                  <a:pt x="2394" y="883"/>
                  <a:pt x="2394" y="882"/>
                </a:cubicBezTo>
                <a:cubicBezTo>
                  <a:pt x="2395" y="881"/>
                  <a:pt x="2396" y="880"/>
                  <a:pt x="2397" y="880"/>
                </a:cubicBezTo>
                <a:cubicBezTo>
                  <a:pt x="2399" y="879"/>
                  <a:pt x="2401" y="880"/>
                  <a:pt x="2403" y="880"/>
                </a:cubicBezTo>
                <a:cubicBezTo>
                  <a:pt x="2405" y="880"/>
                  <a:pt x="2407" y="879"/>
                  <a:pt x="2409" y="880"/>
                </a:cubicBezTo>
                <a:cubicBezTo>
                  <a:pt x="2409" y="880"/>
                  <a:pt x="2410" y="880"/>
                  <a:pt x="2411" y="880"/>
                </a:cubicBezTo>
                <a:cubicBezTo>
                  <a:pt x="2412" y="880"/>
                  <a:pt x="2413" y="881"/>
                  <a:pt x="2414" y="882"/>
                </a:cubicBezTo>
                <a:cubicBezTo>
                  <a:pt x="2415" y="882"/>
                  <a:pt x="2415" y="884"/>
                  <a:pt x="2417" y="884"/>
                </a:cubicBezTo>
                <a:cubicBezTo>
                  <a:pt x="2417" y="884"/>
                  <a:pt x="2418" y="884"/>
                  <a:pt x="2419" y="884"/>
                </a:cubicBezTo>
                <a:cubicBezTo>
                  <a:pt x="2420" y="884"/>
                  <a:pt x="2421" y="884"/>
                  <a:pt x="2422" y="885"/>
                </a:cubicBezTo>
                <a:cubicBezTo>
                  <a:pt x="2422" y="885"/>
                  <a:pt x="2422" y="887"/>
                  <a:pt x="2422" y="887"/>
                </a:cubicBezTo>
                <a:cubicBezTo>
                  <a:pt x="2423" y="888"/>
                  <a:pt x="2422" y="889"/>
                  <a:pt x="2422" y="890"/>
                </a:cubicBezTo>
                <a:cubicBezTo>
                  <a:pt x="2423" y="891"/>
                  <a:pt x="2424" y="890"/>
                  <a:pt x="2425" y="891"/>
                </a:cubicBezTo>
                <a:cubicBezTo>
                  <a:pt x="2426" y="891"/>
                  <a:pt x="2427" y="892"/>
                  <a:pt x="2428" y="893"/>
                </a:cubicBezTo>
                <a:cubicBezTo>
                  <a:pt x="2427" y="895"/>
                  <a:pt x="2427" y="895"/>
                  <a:pt x="2427" y="895"/>
                </a:cubicBezTo>
                <a:cubicBezTo>
                  <a:pt x="2426" y="896"/>
                  <a:pt x="2425" y="895"/>
                  <a:pt x="2424" y="896"/>
                </a:cubicBezTo>
                <a:cubicBezTo>
                  <a:pt x="2423" y="897"/>
                  <a:pt x="2422" y="897"/>
                  <a:pt x="2422" y="899"/>
                </a:cubicBezTo>
                <a:cubicBezTo>
                  <a:pt x="2422" y="901"/>
                  <a:pt x="2422" y="903"/>
                  <a:pt x="2424" y="905"/>
                </a:cubicBezTo>
                <a:cubicBezTo>
                  <a:pt x="2426" y="907"/>
                  <a:pt x="2428" y="906"/>
                  <a:pt x="2430" y="908"/>
                </a:cubicBezTo>
                <a:cubicBezTo>
                  <a:pt x="2432" y="909"/>
                  <a:pt x="2432" y="912"/>
                  <a:pt x="2432" y="915"/>
                </a:cubicBezTo>
                <a:cubicBezTo>
                  <a:pt x="2432" y="915"/>
                  <a:pt x="2431" y="916"/>
                  <a:pt x="2431" y="916"/>
                </a:cubicBezTo>
                <a:cubicBezTo>
                  <a:pt x="2431" y="917"/>
                  <a:pt x="2432" y="918"/>
                  <a:pt x="2432" y="919"/>
                </a:cubicBezTo>
                <a:cubicBezTo>
                  <a:pt x="2432" y="920"/>
                  <a:pt x="2431" y="920"/>
                  <a:pt x="2431" y="921"/>
                </a:cubicBezTo>
                <a:cubicBezTo>
                  <a:pt x="2431" y="924"/>
                  <a:pt x="2431" y="924"/>
                  <a:pt x="2431" y="924"/>
                </a:cubicBezTo>
                <a:cubicBezTo>
                  <a:pt x="2431" y="925"/>
                  <a:pt x="2431" y="925"/>
                  <a:pt x="2432" y="926"/>
                </a:cubicBezTo>
                <a:cubicBezTo>
                  <a:pt x="2432" y="927"/>
                  <a:pt x="2433" y="928"/>
                  <a:pt x="2434" y="929"/>
                </a:cubicBezTo>
                <a:cubicBezTo>
                  <a:pt x="2434" y="929"/>
                  <a:pt x="2434" y="930"/>
                  <a:pt x="2435" y="931"/>
                </a:cubicBezTo>
                <a:cubicBezTo>
                  <a:pt x="2435" y="931"/>
                  <a:pt x="2435" y="931"/>
                  <a:pt x="2436" y="932"/>
                </a:cubicBezTo>
                <a:cubicBezTo>
                  <a:pt x="2436" y="932"/>
                  <a:pt x="2437" y="932"/>
                  <a:pt x="2437" y="932"/>
                </a:cubicBezTo>
                <a:cubicBezTo>
                  <a:pt x="2438" y="933"/>
                  <a:pt x="2438" y="933"/>
                  <a:pt x="2438" y="934"/>
                </a:cubicBezTo>
                <a:cubicBezTo>
                  <a:pt x="2439" y="934"/>
                  <a:pt x="2439" y="935"/>
                  <a:pt x="2440" y="935"/>
                </a:cubicBezTo>
                <a:cubicBezTo>
                  <a:pt x="2440" y="935"/>
                  <a:pt x="2441" y="936"/>
                  <a:pt x="2441" y="936"/>
                </a:cubicBezTo>
                <a:cubicBezTo>
                  <a:pt x="2442" y="937"/>
                  <a:pt x="2442" y="937"/>
                  <a:pt x="2442" y="938"/>
                </a:cubicBezTo>
                <a:cubicBezTo>
                  <a:pt x="2442" y="939"/>
                  <a:pt x="2442" y="939"/>
                  <a:pt x="2442" y="940"/>
                </a:cubicBezTo>
                <a:cubicBezTo>
                  <a:pt x="2442" y="941"/>
                  <a:pt x="2441" y="941"/>
                  <a:pt x="2441" y="942"/>
                </a:cubicBezTo>
                <a:cubicBezTo>
                  <a:pt x="2440" y="942"/>
                  <a:pt x="2440" y="942"/>
                  <a:pt x="2440" y="943"/>
                </a:cubicBezTo>
                <a:cubicBezTo>
                  <a:pt x="2440" y="943"/>
                  <a:pt x="2439" y="944"/>
                  <a:pt x="2439" y="945"/>
                </a:cubicBezTo>
                <a:cubicBezTo>
                  <a:pt x="2439" y="946"/>
                  <a:pt x="2439" y="946"/>
                  <a:pt x="2439" y="947"/>
                </a:cubicBezTo>
                <a:cubicBezTo>
                  <a:pt x="2439" y="948"/>
                  <a:pt x="2439" y="949"/>
                  <a:pt x="2440" y="951"/>
                </a:cubicBezTo>
                <a:cubicBezTo>
                  <a:pt x="2440" y="951"/>
                  <a:pt x="2440" y="952"/>
                  <a:pt x="2440" y="952"/>
                </a:cubicBezTo>
                <a:cubicBezTo>
                  <a:pt x="2441" y="953"/>
                  <a:pt x="2441" y="953"/>
                  <a:pt x="2442" y="953"/>
                </a:cubicBezTo>
                <a:cubicBezTo>
                  <a:pt x="2442" y="954"/>
                  <a:pt x="2442" y="954"/>
                  <a:pt x="2443" y="954"/>
                </a:cubicBezTo>
                <a:cubicBezTo>
                  <a:pt x="2444" y="954"/>
                  <a:pt x="2445" y="953"/>
                  <a:pt x="2446" y="951"/>
                </a:cubicBezTo>
                <a:cubicBezTo>
                  <a:pt x="2446" y="951"/>
                  <a:pt x="2446" y="950"/>
                  <a:pt x="2446" y="950"/>
                </a:cubicBezTo>
                <a:cubicBezTo>
                  <a:pt x="2446" y="949"/>
                  <a:pt x="2446" y="949"/>
                  <a:pt x="2447" y="948"/>
                </a:cubicBezTo>
                <a:cubicBezTo>
                  <a:pt x="2447" y="948"/>
                  <a:pt x="2447" y="947"/>
                  <a:pt x="2447" y="947"/>
                </a:cubicBezTo>
                <a:cubicBezTo>
                  <a:pt x="2447" y="945"/>
                  <a:pt x="2447" y="944"/>
                  <a:pt x="2447" y="943"/>
                </a:cubicBezTo>
                <a:cubicBezTo>
                  <a:pt x="2447" y="942"/>
                  <a:pt x="2447" y="942"/>
                  <a:pt x="2447" y="942"/>
                </a:cubicBezTo>
                <a:cubicBezTo>
                  <a:pt x="2447" y="940"/>
                  <a:pt x="2447" y="939"/>
                  <a:pt x="2447" y="938"/>
                </a:cubicBezTo>
                <a:cubicBezTo>
                  <a:pt x="2449" y="938"/>
                  <a:pt x="2449" y="938"/>
                  <a:pt x="2449" y="938"/>
                </a:cubicBezTo>
                <a:cubicBezTo>
                  <a:pt x="2450" y="938"/>
                  <a:pt x="2450" y="938"/>
                  <a:pt x="2450" y="938"/>
                </a:cubicBezTo>
                <a:cubicBezTo>
                  <a:pt x="2451" y="938"/>
                  <a:pt x="2451" y="939"/>
                  <a:pt x="2452" y="939"/>
                </a:cubicBezTo>
                <a:cubicBezTo>
                  <a:pt x="2452" y="939"/>
                  <a:pt x="2452" y="940"/>
                  <a:pt x="2453" y="940"/>
                </a:cubicBezTo>
                <a:cubicBezTo>
                  <a:pt x="2453" y="941"/>
                  <a:pt x="2454" y="941"/>
                  <a:pt x="2454" y="941"/>
                </a:cubicBezTo>
                <a:cubicBezTo>
                  <a:pt x="2455" y="942"/>
                  <a:pt x="2456" y="943"/>
                  <a:pt x="2457" y="944"/>
                </a:cubicBezTo>
                <a:cubicBezTo>
                  <a:pt x="2457" y="944"/>
                  <a:pt x="2458" y="945"/>
                  <a:pt x="2458" y="945"/>
                </a:cubicBezTo>
                <a:cubicBezTo>
                  <a:pt x="2459" y="946"/>
                  <a:pt x="2459" y="946"/>
                  <a:pt x="2460" y="947"/>
                </a:cubicBezTo>
                <a:cubicBezTo>
                  <a:pt x="2460" y="947"/>
                  <a:pt x="2460" y="948"/>
                  <a:pt x="2461" y="948"/>
                </a:cubicBezTo>
                <a:cubicBezTo>
                  <a:pt x="2461" y="948"/>
                  <a:pt x="2461" y="949"/>
                  <a:pt x="2462" y="949"/>
                </a:cubicBezTo>
                <a:cubicBezTo>
                  <a:pt x="2462" y="949"/>
                  <a:pt x="2463" y="949"/>
                  <a:pt x="2463" y="949"/>
                </a:cubicBezTo>
                <a:cubicBezTo>
                  <a:pt x="2464" y="949"/>
                  <a:pt x="2465" y="949"/>
                  <a:pt x="2466" y="949"/>
                </a:cubicBezTo>
                <a:cubicBezTo>
                  <a:pt x="2467" y="949"/>
                  <a:pt x="2468" y="949"/>
                  <a:pt x="2468" y="949"/>
                </a:cubicBezTo>
                <a:cubicBezTo>
                  <a:pt x="2469" y="949"/>
                  <a:pt x="2469" y="950"/>
                  <a:pt x="2470" y="950"/>
                </a:cubicBezTo>
                <a:cubicBezTo>
                  <a:pt x="2471" y="950"/>
                  <a:pt x="2471" y="950"/>
                  <a:pt x="2472" y="950"/>
                </a:cubicBezTo>
                <a:cubicBezTo>
                  <a:pt x="2473" y="950"/>
                  <a:pt x="2473" y="950"/>
                  <a:pt x="2474" y="950"/>
                </a:cubicBezTo>
                <a:cubicBezTo>
                  <a:pt x="2474" y="950"/>
                  <a:pt x="2475" y="950"/>
                  <a:pt x="2475" y="950"/>
                </a:cubicBezTo>
                <a:cubicBezTo>
                  <a:pt x="2476" y="949"/>
                  <a:pt x="2476" y="949"/>
                  <a:pt x="2477" y="949"/>
                </a:cubicBezTo>
                <a:cubicBezTo>
                  <a:pt x="2477" y="948"/>
                  <a:pt x="2476" y="948"/>
                  <a:pt x="2476" y="948"/>
                </a:cubicBezTo>
                <a:cubicBezTo>
                  <a:pt x="2476" y="947"/>
                  <a:pt x="2477" y="947"/>
                  <a:pt x="2477" y="946"/>
                </a:cubicBezTo>
                <a:cubicBezTo>
                  <a:pt x="2477" y="945"/>
                  <a:pt x="2476" y="944"/>
                  <a:pt x="2476" y="943"/>
                </a:cubicBezTo>
                <a:cubicBezTo>
                  <a:pt x="2476" y="942"/>
                  <a:pt x="2476" y="941"/>
                  <a:pt x="2476" y="941"/>
                </a:cubicBezTo>
                <a:cubicBezTo>
                  <a:pt x="2476" y="940"/>
                  <a:pt x="2477" y="940"/>
                  <a:pt x="2478" y="939"/>
                </a:cubicBezTo>
                <a:cubicBezTo>
                  <a:pt x="2478" y="939"/>
                  <a:pt x="2478" y="939"/>
                  <a:pt x="2478" y="938"/>
                </a:cubicBezTo>
                <a:cubicBezTo>
                  <a:pt x="2479" y="938"/>
                  <a:pt x="2480" y="937"/>
                  <a:pt x="2480" y="937"/>
                </a:cubicBezTo>
                <a:cubicBezTo>
                  <a:pt x="2481" y="936"/>
                  <a:pt x="2482" y="936"/>
                  <a:pt x="2484" y="936"/>
                </a:cubicBezTo>
                <a:cubicBezTo>
                  <a:pt x="2485" y="936"/>
                  <a:pt x="2486" y="936"/>
                  <a:pt x="2487" y="937"/>
                </a:cubicBezTo>
                <a:cubicBezTo>
                  <a:pt x="2488" y="937"/>
                  <a:pt x="2488" y="938"/>
                  <a:pt x="2489" y="938"/>
                </a:cubicBezTo>
                <a:cubicBezTo>
                  <a:pt x="2490" y="939"/>
                  <a:pt x="2490" y="940"/>
                  <a:pt x="2491" y="941"/>
                </a:cubicBezTo>
                <a:cubicBezTo>
                  <a:pt x="2491" y="941"/>
                  <a:pt x="2492" y="941"/>
                  <a:pt x="2492" y="942"/>
                </a:cubicBezTo>
                <a:cubicBezTo>
                  <a:pt x="2493" y="942"/>
                  <a:pt x="2494" y="943"/>
                  <a:pt x="2495" y="944"/>
                </a:cubicBezTo>
                <a:cubicBezTo>
                  <a:pt x="2496" y="944"/>
                  <a:pt x="2496" y="945"/>
                  <a:pt x="2497" y="945"/>
                </a:cubicBezTo>
                <a:cubicBezTo>
                  <a:pt x="2497" y="946"/>
                  <a:pt x="2497" y="946"/>
                  <a:pt x="2498" y="946"/>
                </a:cubicBezTo>
                <a:cubicBezTo>
                  <a:pt x="2498" y="947"/>
                  <a:pt x="2499" y="947"/>
                  <a:pt x="2499" y="947"/>
                </a:cubicBezTo>
                <a:cubicBezTo>
                  <a:pt x="2500" y="948"/>
                  <a:pt x="2500" y="948"/>
                  <a:pt x="2500" y="948"/>
                </a:cubicBezTo>
                <a:cubicBezTo>
                  <a:pt x="2501" y="948"/>
                  <a:pt x="2501" y="948"/>
                  <a:pt x="2502" y="948"/>
                </a:cubicBezTo>
                <a:cubicBezTo>
                  <a:pt x="2520" y="948"/>
                  <a:pt x="2520" y="948"/>
                  <a:pt x="2520" y="948"/>
                </a:cubicBezTo>
                <a:cubicBezTo>
                  <a:pt x="2520" y="947"/>
                  <a:pt x="2520" y="946"/>
                  <a:pt x="2520" y="944"/>
                </a:cubicBezTo>
                <a:cubicBezTo>
                  <a:pt x="2520" y="942"/>
                  <a:pt x="2520" y="942"/>
                  <a:pt x="2520" y="942"/>
                </a:cubicBezTo>
                <a:cubicBezTo>
                  <a:pt x="2520" y="942"/>
                  <a:pt x="2519" y="941"/>
                  <a:pt x="2519" y="940"/>
                </a:cubicBezTo>
                <a:cubicBezTo>
                  <a:pt x="2519" y="939"/>
                  <a:pt x="2520" y="938"/>
                  <a:pt x="2520" y="937"/>
                </a:cubicBezTo>
                <a:cubicBezTo>
                  <a:pt x="2521" y="937"/>
                  <a:pt x="2521" y="938"/>
                  <a:pt x="2522" y="938"/>
                </a:cubicBezTo>
                <a:cubicBezTo>
                  <a:pt x="2522" y="938"/>
                  <a:pt x="2523" y="937"/>
                  <a:pt x="2523" y="937"/>
                </a:cubicBezTo>
                <a:cubicBezTo>
                  <a:pt x="2524" y="937"/>
                  <a:pt x="2524" y="937"/>
                  <a:pt x="2525" y="937"/>
                </a:cubicBezTo>
                <a:cubicBezTo>
                  <a:pt x="2525" y="937"/>
                  <a:pt x="2526" y="937"/>
                  <a:pt x="2527" y="937"/>
                </a:cubicBezTo>
                <a:cubicBezTo>
                  <a:pt x="2528" y="937"/>
                  <a:pt x="2530" y="937"/>
                  <a:pt x="2531" y="938"/>
                </a:cubicBezTo>
                <a:cubicBezTo>
                  <a:pt x="2532" y="939"/>
                  <a:pt x="2532" y="940"/>
                  <a:pt x="2533" y="941"/>
                </a:cubicBezTo>
                <a:cubicBezTo>
                  <a:pt x="2534" y="941"/>
                  <a:pt x="2534" y="941"/>
                  <a:pt x="2534" y="941"/>
                </a:cubicBezTo>
                <a:cubicBezTo>
                  <a:pt x="2535" y="942"/>
                  <a:pt x="2536" y="942"/>
                  <a:pt x="2537" y="942"/>
                </a:cubicBezTo>
                <a:cubicBezTo>
                  <a:pt x="2538" y="942"/>
                  <a:pt x="2538" y="942"/>
                  <a:pt x="2539" y="942"/>
                </a:cubicBezTo>
                <a:cubicBezTo>
                  <a:pt x="2539" y="941"/>
                  <a:pt x="2539" y="941"/>
                  <a:pt x="2540" y="941"/>
                </a:cubicBezTo>
                <a:cubicBezTo>
                  <a:pt x="2540" y="941"/>
                  <a:pt x="2540" y="940"/>
                  <a:pt x="2541" y="940"/>
                </a:cubicBezTo>
                <a:cubicBezTo>
                  <a:pt x="2541" y="939"/>
                  <a:pt x="2541" y="939"/>
                  <a:pt x="2542" y="939"/>
                </a:cubicBezTo>
                <a:cubicBezTo>
                  <a:pt x="2542" y="939"/>
                  <a:pt x="2543" y="939"/>
                  <a:pt x="2543" y="939"/>
                </a:cubicBezTo>
                <a:cubicBezTo>
                  <a:pt x="2544" y="940"/>
                  <a:pt x="2544" y="941"/>
                  <a:pt x="2544" y="942"/>
                </a:cubicBezTo>
                <a:cubicBezTo>
                  <a:pt x="2544" y="942"/>
                  <a:pt x="2545" y="942"/>
                  <a:pt x="2545" y="942"/>
                </a:cubicBezTo>
                <a:cubicBezTo>
                  <a:pt x="2546" y="943"/>
                  <a:pt x="2546" y="943"/>
                  <a:pt x="2546" y="944"/>
                </a:cubicBezTo>
                <a:cubicBezTo>
                  <a:pt x="2546" y="944"/>
                  <a:pt x="2546" y="945"/>
                  <a:pt x="2546" y="946"/>
                </a:cubicBezTo>
                <a:cubicBezTo>
                  <a:pt x="2546" y="948"/>
                  <a:pt x="2546" y="949"/>
                  <a:pt x="2545" y="950"/>
                </a:cubicBezTo>
                <a:cubicBezTo>
                  <a:pt x="2545" y="951"/>
                  <a:pt x="2545" y="951"/>
                  <a:pt x="2544" y="952"/>
                </a:cubicBezTo>
                <a:cubicBezTo>
                  <a:pt x="2544" y="953"/>
                  <a:pt x="2543" y="954"/>
                  <a:pt x="2543" y="956"/>
                </a:cubicBezTo>
                <a:cubicBezTo>
                  <a:pt x="2543" y="958"/>
                  <a:pt x="2542" y="959"/>
                  <a:pt x="2542" y="961"/>
                </a:cubicBezTo>
                <a:cubicBezTo>
                  <a:pt x="2542" y="962"/>
                  <a:pt x="2542" y="962"/>
                  <a:pt x="2542" y="963"/>
                </a:cubicBezTo>
                <a:cubicBezTo>
                  <a:pt x="2542" y="964"/>
                  <a:pt x="2543" y="964"/>
                  <a:pt x="2543" y="965"/>
                </a:cubicBezTo>
                <a:cubicBezTo>
                  <a:pt x="2543" y="966"/>
                  <a:pt x="2543" y="966"/>
                  <a:pt x="2544" y="966"/>
                </a:cubicBezTo>
                <a:cubicBezTo>
                  <a:pt x="2544" y="967"/>
                  <a:pt x="2544" y="967"/>
                  <a:pt x="2544" y="968"/>
                </a:cubicBezTo>
                <a:cubicBezTo>
                  <a:pt x="2544" y="969"/>
                  <a:pt x="2545" y="969"/>
                  <a:pt x="2545" y="970"/>
                </a:cubicBezTo>
                <a:cubicBezTo>
                  <a:pt x="2545" y="970"/>
                  <a:pt x="2545" y="971"/>
                  <a:pt x="2545" y="972"/>
                </a:cubicBezTo>
                <a:cubicBezTo>
                  <a:pt x="2545" y="973"/>
                  <a:pt x="2545" y="973"/>
                  <a:pt x="2545" y="974"/>
                </a:cubicBezTo>
                <a:cubicBezTo>
                  <a:pt x="2545" y="975"/>
                  <a:pt x="2544" y="975"/>
                  <a:pt x="2544" y="975"/>
                </a:cubicBezTo>
                <a:cubicBezTo>
                  <a:pt x="2543" y="976"/>
                  <a:pt x="2543" y="976"/>
                  <a:pt x="2543" y="976"/>
                </a:cubicBezTo>
                <a:cubicBezTo>
                  <a:pt x="2542" y="977"/>
                  <a:pt x="2542" y="977"/>
                  <a:pt x="2542" y="978"/>
                </a:cubicBezTo>
                <a:cubicBezTo>
                  <a:pt x="2542" y="979"/>
                  <a:pt x="2542" y="979"/>
                  <a:pt x="2542" y="980"/>
                </a:cubicBezTo>
                <a:cubicBezTo>
                  <a:pt x="2542" y="981"/>
                  <a:pt x="2541" y="982"/>
                  <a:pt x="2541" y="982"/>
                </a:cubicBezTo>
                <a:cubicBezTo>
                  <a:pt x="2541" y="983"/>
                  <a:pt x="2541" y="983"/>
                  <a:pt x="2540" y="983"/>
                </a:cubicBezTo>
                <a:cubicBezTo>
                  <a:pt x="2539" y="985"/>
                  <a:pt x="2539" y="985"/>
                  <a:pt x="2538" y="987"/>
                </a:cubicBezTo>
                <a:cubicBezTo>
                  <a:pt x="2538" y="988"/>
                  <a:pt x="2537" y="988"/>
                  <a:pt x="2537" y="989"/>
                </a:cubicBezTo>
                <a:cubicBezTo>
                  <a:pt x="2536" y="990"/>
                  <a:pt x="2535" y="991"/>
                  <a:pt x="2534" y="991"/>
                </a:cubicBezTo>
                <a:cubicBezTo>
                  <a:pt x="2533" y="992"/>
                  <a:pt x="2533" y="992"/>
                  <a:pt x="2532" y="992"/>
                </a:cubicBezTo>
                <a:cubicBezTo>
                  <a:pt x="2532" y="993"/>
                  <a:pt x="2532" y="993"/>
                  <a:pt x="2531" y="993"/>
                </a:cubicBezTo>
                <a:cubicBezTo>
                  <a:pt x="2531" y="994"/>
                  <a:pt x="2530" y="994"/>
                  <a:pt x="2530" y="994"/>
                </a:cubicBezTo>
                <a:cubicBezTo>
                  <a:pt x="2530" y="995"/>
                  <a:pt x="2530" y="995"/>
                  <a:pt x="2529" y="996"/>
                </a:cubicBezTo>
                <a:cubicBezTo>
                  <a:pt x="2529" y="997"/>
                  <a:pt x="2529" y="997"/>
                  <a:pt x="2529" y="998"/>
                </a:cubicBezTo>
                <a:cubicBezTo>
                  <a:pt x="2529" y="1001"/>
                  <a:pt x="2528" y="1002"/>
                  <a:pt x="2527" y="1005"/>
                </a:cubicBezTo>
                <a:cubicBezTo>
                  <a:pt x="2526" y="1006"/>
                  <a:pt x="2526" y="1007"/>
                  <a:pt x="2526" y="1008"/>
                </a:cubicBezTo>
                <a:cubicBezTo>
                  <a:pt x="2525" y="1010"/>
                  <a:pt x="2525" y="1010"/>
                  <a:pt x="2524" y="1011"/>
                </a:cubicBezTo>
                <a:cubicBezTo>
                  <a:pt x="2523" y="1012"/>
                  <a:pt x="2523" y="1012"/>
                  <a:pt x="2522" y="1012"/>
                </a:cubicBezTo>
                <a:cubicBezTo>
                  <a:pt x="2522" y="1013"/>
                  <a:pt x="2522" y="1013"/>
                  <a:pt x="2521" y="1014"/>
                </a:cubicBezTo>
                <a:cubicBezTo>
                  <a:pt x="2520" y="1014"/>
                  <a:pt x="2520" y="1015"/>
                  <a:pt x="2520" y="1015"/>
                </a:cubicBezTo>
                <a:cubicBezTo>
                  <a:pt x="2518" y="1015"/>
                  <a:pt x="2518" y="1015"/>
                  <a:pt x="2518" y="1015"/>
                </a:cubicBezTo>
                <a:cubicBezTo>
                  <a:pt x="2517" y="1015"/>
                  <a:pt x="2516" y="1015"/>
                  <a:pt x="2515" y="1015"/>
                </a:cubicBezTo>
                <a:cubicBezTo>
                  <a:pt x="2514" y="1015"/>
                  <a:pt x="2514" y="1016"/>
                  <a:pt x="2513" y="1016"/>
                </a:cubicBezTo>
                <a:cubicBezTo>
                  <a:pt x="2512" y="1016"/>
                  <a:pt x="2512" y="1016"/>
                  <a:pt x="2512" y="1016"/>
                </a:cubicBezTo>
                <a:cubicBezTo>
                  <a:pt x="2511" y="1016"/>
                  <a:pt x="2510" y="1016"/>
                  <a:pt x="2510" y="1016"/>
                </a:cubicBezTo>
                <a:cubicBezTo>
                  <a:pt x="2509" y="1016"/>
                  <a:pt x="2509" y="1016"/>
                  <a:pt x="2509" y="1016"/>
                </a:cubicBezTo>
                <a:cubicBezTo>
                  <a:pt x="2508" y="1016"/>
                  <a:pt x="2508" y="1017"/>
                  <a:pt x="2507" y="1017"/>
                </a:cubicBezTo>
                <a:cubicBezTo>
                  <a:pt x="2507" y="1017"/>
                  <a:pt x="2506" y="1018"/>
                  <a:pt x="2506" y="1018"/>
                </a:cubicBezTo>
                <a:cubicBezTo>
                  <a:pt x="2505" y="1018"/>
                  <a:pt x="2504" y="1018"/>
                  <a:pt x="2503" y="1018"/>
                </a:cubicBezTo>
                <a:cubicBezTo>
                  <a:pt x="2503" y="1018"/>
                  <a:pt x="2503" y="1017"/>
                  <a:pt x="2502" y="1017"/>
                </a:cubicBezTo>
                <a:cubicBezTo>
                  <a:pt x="2501" y="1016"/>
                  <a:pt x="2501" y="1015"/>
                  <a:pt x="2499" y="1015"/>
                </a:cubicBezTo>
                <a:cubicBezTo>
                  <a:pt x="2498" y="1015"/>
                  <a:pt x="2498" y="1015"/>
                  <a:pt x="2498" y="1015"/>
                </a:cubicBezTo>
                <a:cubicBezTo>
                  <a:pt x="2497" y="1015"/>
                  <a:pt x="2497" y="1015"/>
                  <a:pt x="2496" y="1015"/>
                </a:cubicBezTo>
                <a:cubicBezTo>
                  <a:pt x="2495" y="1015"/>
                  <a:pt x="2494" y="1014"/>
                  <a:pt x="2494" y="1014"/>
                </a:cubicBezTo>
                <a:cubicBezTo>
                  <a:pt x="2493" y="1014"/>
                  <a:pt x="2492" y="1014"/>
                  <a:pt x="2492" y="1014"/>
                </a:cubicBezTo>
                <a:cubicBezTo>
                  <a:pt x="2490" y="1014"/>
                  <a:pt x="2490" y="1014"/>
                  <a:pt x="2488" y="1014"/>
                </a:cubicBezTo>
                <a:cubicBezTo>
                  <a:pt x="2488" y="1014"/>
                  <a:pt x="2487" y="1013"/>
                  <a:pt x="2487" y="1013"/>
                </a:cubicBezTo>
                <a:cubicBezTo>
                  <a:pt x="2485" y="1013"/>
                  <a:pt x="2485" y="1013"/>
                  <a:pt x="2485" y="1013"/>
                </a:cubicBezTo>
                <a:cubicBezTo>
                  <a:pt x="2485" y="1013"/>
                  <a:pt x="2484" y="1013"/>
                  <a:pt x="2484" y="1013"/>
                </a:cubicBezTo>
                <a:cubicBezTo>
                  <a:pt x="2483" y="1013"/>
                  <a:pt x="2483" y="1014"/>
                  <a:pt x="2482" y="1014"/>
                </a:cubicBezTo>
                <a:cubicBezTo>
                  <a:pt x="2483" y="1015"/>
                  <a:pt x="2484" y="1015"/>
                  <a:pt x="2485" y="1015"/>
                </a:cubicBezTo>
                <a:cubicBezTo>
                  <a:pt x="2487" y="1016"/>
                  <a:pt x="2488" y="1017"/>
                  <a:pt x="2489" y="1017"/>
                </a:cubicBezTo>
                <a:cubicBezTo>
                  <a:pt x="2491" y="1017"/>
                  <a:pt x="2492" y="1017"/>
                  <a:pt x="2494" y="1018"/>
                </a:cubicBezTo>
                <a:cubicBezTo>
                  <a:pt x="2495" y="1018"/>
                  <a:pt x="2495" y="1018"/>
                  <a:pt x="2496" y="1018"/>
                </a:cubicBezTo>
                <a:cubicBezTo>
                  <a:pt x="2496" y="1021"/>
                  <a:pt x="2496" y="1021"/>
                  <a:pt x="2496" y="1021"/>
                </a:cubicBezTo>
                <a:cubicBezTo>
                  <a:pt x="2496" y="1022"/>
                  <a:pt x="2496" y="1022"/>
                  <a:pt x="2496" y="1022"/>
                </a:cubicBezTo>
                <a:cubicBezTo>
                  <a:pt x="2496" y="1023"/>
                  <a:pt x="2497" y="1024"/>
                  <a:pt x="2498" y="1025"/>
                </a:cubicBezTo>
                <a:cubicBezTo>
                  <a:pt x="2498" y="1025"/>
                  <a:pt x="2499" y="1025"/>
                  <a:pt x="2499" y="1026"/>
                </a:cubicBezTo>
                <a:cubicBezTo>
                  <a:pt x="2499" y="1027"/>
                  <a:pt x="2499" y="1027"/>
                  <a:pt x="2499" y="1028"/>
                </a:cubicBezTo>
                <a:cubicBezTo>
                  <a:pt x="2499" y="1029"/>
                  <a:pt x="2499" y="1029"/>
                  <a:pt x="2499" y="1030"/>
                </a:cubicBezTo>
                <a:cubicBezTo>
                  <a:pt x="2499" y="1030"/>
                  <a:pt x="2499" y="1030"/>
                  <a:pt x="2499" y="1031"/>
                </a:cubicBezTo>
                <a:cubicBezTo>
                  <a:pt x="2499" y="1031"/>
                  <a:pt x="2499" y="1032"/>
                  <a:pt x="2499" y="1032"/>
                </a:cubicBezTo>
                <a:cubicBezTo>
                  <a:pt x="2499" y="1034"/>
                  <a:pt x="2499" y="1036"/>
                  <a:pt x="2499" y="1038"/>
                </a:cubicBezTo>
                <a:cubicBezTo>
                  <a:pt x="2499" y="1038"/>
                  <a:pt x="2500" y="1039"/>
                  <a:pt x="2501" y="1040"/>
                </a:cubicBezTo>
                <a:cubicBezTo>
                  <a:pt x="2502" y="1042"/>
                  <a:pt x="2504" y="1043"/>
                  <a:pt x="2505" y="1045"/>
                </a:cubicBezTo>
                <a:cubicBezTo>
                  <a:pt x="2506" y="1046"/>
                  <a:pt x="2506" y="1046"/>
                  <a:pt x="2507" y="1047"/>
                </a:cubicBezTo>
                <a:cubicBezTo>
                  <a:pt x="2508" y="1050"/>
                  <a:pt x="2508" y="1050"/>
                  <a:pt x="2508" y="1050"/>
                </a:cubicBezTo>
                <a:cubicBezTo>
                  <a:pt x="2508" y="1051"/>
                  <a:pt x="2509" y="1052"/>
                  <a:pt x="2510" y="1053"/>
                </a:cubicBezTo>
                <a:cubicBezTo>
                  <a:pt x="2511" y="1054"/>
                  <a:pt x="2511" y="1054"/>
                  <a:pt x="2512" y="1055"/>
                </a:cubicBezTo>
                <a:cubicBezTo>
                  <a:pt x="2513" y="1056"/>
                  <a:pt x="2513" y="1057"/>
                  <a:pt x="2514" y="1058"/>
                </a:cubicBezTo>
                <a:cubicBezTo>
                  <a:pt x="2515" y="1058"/>
                  <a:pt x="2516" y="1059"/>
                  <a:pt x="2517" y="1059"/>
                </a:cubicBezTo>
                <a:cubicBezTo>
                  <a:pt x="2520" y="1059"/>
                  <a:pt x="2520" y="1059"/>
                  <a:pt x="2520" y="1059"/>
                </a:cubicBezTo>
                <a:cubicBezTo>
                  <a:pt x="2521" y="1059"/>
                  <a:pt x="2522" y="1059"/>
                  <a:pt x="2523" y="1059"/>
                </a:cubicBezTo>
                <a:cubicBezTo>
                  <a:pt x="2524" y="1059"/>
                  <a:pt x="2525" y="1058"/>
                  <a:pt x="2526" y="1057"/>
                </a:cubicBezTo>
                <a:cubicBezTo>
                  <a:pt x="2526" y="1057"/>
                  <a:pt x="2525" y="1055"/>
                  <a:pt x="2526" y="1055"/>
                </a:cubicBezTo>
                <a:cubicBezTo>
                  <a:pt x="2526" y="1053"/>
                  <a:pt x="2527" y="1053"/>
                  <a:pt x="2528" y="1052"/>
                </a:cubicBezTo>
                <a:cubicBezTo>
                  <a:pt x="2529" y="1055"/>
                  <a:pt x="2529" y="1055"/>
                  <a:pt x="2529" y="1055"/>
                </a:cubicBezTo>
                <a:cubicBezTo>
                  <a:pt x="2531" y="1058"/>
                  <a:pt x="2533" y="1059"/>
                  <a:pt x="2535" y="1062"/>
                </a:cubicBezTo>
                <a:cubicBezTo>
                  <a:pt x="2536" y="1063"/>
                  <a:pt x="2536" y="1064"/>
                  <a:pt x="2537" y="1065"/>
                </a:cubicBezTo>
                <a:cubicBezTo>
                  <a:pt x="2537" y="1066"/>
                  <a:pt x="2538" y="1066"/>
                  <a:pt x="2539" y="1067"/>
                </a:cubicBezTo>
                <a:cubicBezTo>
                  <a:pt x="2540" y="1068"/>
                  <a:pt x="2541" y="1068"/>
                  <a:pt x="2542" y="1068"/>
                </a:cubicBezTo>
                <a:cubicBezTo>
                  <a:pt x="2543" y="1069"/>
                  <a:pt x="2543" y="1070"/>
                  <a:pt x="2544" y="1071"/>
                </a:cubicBezTo>
                <a:cubicBezTo>
                  <a:pt x="2545" y="1073"/>
                  <a:pt x="2544" y="1075"/>
                  <a:pt x="2544" y="1077"/>
                </a:cubicBezTo>
                <a:cubicBezTo>
                  <a:pt x="2545" y="1078"/>
                  <a:pt x="2545" y="1079"/>
                  <a:pt x="2545" y="1079"/>
                </a:cubicBezTo>
                <a:cubicBezTo>
                  <a:pt x="2545" y="1081"/>
                  <a:pt x="2547" y="1081"/>
                  <a:pt x="2547" y="1082"/>
                </a:cubicBezTo>
                <a:cubicBezTo>
                  <a:pt x="2549" y="1084"/>
                  <a:pt x="2550" y="1086"/>
                  <a:pt x="2552" y="1088"/>
                </a:cubicBezTo>
                <a:cubicBezTo>
                  <a:pt x="2552" y="1089"/>
                  <a:pt x="2554" y="1089"/>
                  <a:pt x="2554" y="1090"/>
                </a:cubicBezTo>
                <a:cubicBezTo>
                  <a:pt x="2555" y="1092"/>
                  <a:pt x="2555" y="1093"/>
                  <a:pt x="2555" y="1095"/>
                </a:cubicBezTo>
                <a:cubicBezTo>
                  <a:pt x="2555" y="1096"/>
                  <a:pt x="2555" y="1096"/>
                  <a:pt x="2555" y="1096"/>
                </a:cubicBezTo>
                <a:cubicBezTo>
                  <a:pt x="2555" y="1097"/>
                  <a:pt x="2554" y="1098"/>
                  <a:pt x="2554" y="1099"/>
                </a:cubicBezTo>
                <a:cubicBezTo>
                  <a:pt x="2554" y="1102"/>
                  <a:pt x="2554" y="1105"/>
                  <a:pt x="2556" y="1107"/>
                </a:cubicBezTo>
                <a:cubicBezTo>
                  <a:pt x="2556" y="1109"/>
                  <a:pt x="2558" y="1109"/>
                  <a:pt x="2560" y="1109"/>
                </a:cubicBezTo>
                <a:cubicBezTo>
                  <a:pt x="2561" y="1110"/>
                  <a:pt x="2561" y="1110"/>
                  <a:pt x="2562" y="1111"/>
                </a:cubicBezTo>
                <a:cubicBezTo>
                  <a:pt x="2563" y="1111"/>
                  <a:pt x="2564" y="1111"/>
                  <a:pt x="2565" y="1111"/>
                </a:cubicBezTo>
                <a:cubicBezTo>
                  <a:pt x="2566" y="1112"/>
                  <a:pt x="2567" y="1113"/>
                  <a:pt x="2567" y="1113"/>
                </a:cubicBezTo>
                <a:cubicBezTo>
                  <a:pt x="2568" y="1114"/>
                  <a:pt x="2568" y="1115"/>
                  <a:pt x="2569" y="1116"/>
                </a:cubicBezTo>
                <a:cubicBezTo>
                  <a:pt x="2569" y="1117"/>
                  <a:pt x="2569" y="1118"/>
                  <a:pt x="2570" y="1119"/>
                </a:cubicBezTo>
                <a:cubicBezTo>
                  <a:pt x="2572" y="1121"/>
                  <a:pt x="2574" y="1122"/>
                  <a:pt x="2575" y="1124"/>
                </a:cubicBezTo>
                <a:cubicBezTo>
                  <a:pt x="2576" y="1126"/>
                  <a:pt x="2577" y="1128"/>
                  <a:pt x="2578" y="1130"/>
                </a:cubicBezTo>
                <a:cubicBezTo>
                  <a:pt x="2580" y="1135"/>
                  <a:pt x="2580" y="1135"/>
                  <a:pt x="2580" y="1135"/>
                </a:cubicBezTo>
                <a:cubicBezTo>
                  <a:pt x="2582" y="1138"/>
                  <a:pt x="2583" y="1140"/>
                  <a:pt x="2583" y="1143"/>
                </a:cubicBezTo>
                <a:cubicBezTo>
                  <a:pt x="2583" y="1144"/>
                  <a:pt x="2583" y="1145"/>
                  <a:pt x="2583" y="1146"/>
                </a:cubicBezTo>
                <a:cubicBezTo>
                  <a:pt x="2583" y="1147"/>
                  <a:pt x="2581" y="1147"/>
                  <a:pt x="2581" y="1149"/>
                </a:cubicBezTo>
                <a:cubicBezTo>
                  <a:pt x="2581" y="1149"/>
                  <a:pt x="2581" y="1150"/>
                  <a:pt x="2581" y="1151"/>
                </a:cubicBezTo>
                <a:cubicBezTo>
                  <a:pt x="2581" y="1153"/>
                  <a:pt x="2581" y="1155"/>
                  <a:pt x="2582" y="1156"/>
                </a:cubicBezTo>
                <a:cubicBezTo>
                  <a:pt x="2583" y="1157"/>
                  <a:pt x="2584" y="1158"/>
                  <a:pt x="2585" y="1158"/>
                </a:cubicBezTo>
                <a:cubicBezTo>
                  <a:pt x="2586" y="1159"/>
                  <a:pt x="2587" y="1159"/>
                  <a:pt x="2588" y="1160"/>
                </a:cubicBezTo>
                <a:cubicBezTo>
                  <a:pt x="2589" y="1160"/>
                  <a:pt x="2589" y="1161"/>
                  <a:pt x="2590" y="1162"/>
                </a:cubicBezTo>
                <a:cubicBezTo>
                  <a:pt x="2592" y="1164"/>
                  <a:pt x="2594" y="1165"/>
                  <a:pt x="2595" y="1167"/>
                </a:cubicBezTo>
                <a:cubicBezTo>
                  <a:pt x="2596" y="1168"/>
                  <a:pt x="2597" y="1168"/>
                  <a:pt x="2598" y="1169"/>
                </a:cubicBezTo>
                <a:cubicBezTo>
                  <a:pt x="2599" y="1170"/>
                  <a:pt x="2599" y="1171"/>
                  <a:pt x="2599" y="1171"/>
                </a:cubicBezTo>
                <a:cubicBezTo>
                  <a:pt x="2600" y="1173"/>
                  <a:pt x="2601" y="1173"/>
                  <a:pt x="2602" y="1174"/>
                </a:cubicBezTo>
                <a:cubicBezTo>
                  <a:pt x="2603" y="1176"/>
                  <a:pt x="2604" y="1178"/>
                  <a:pt x="2605" y="1180"/>
                </a:cubicBezTo>
                <a:cubicBezTo>
                  <a:pt x="2605" y="1181"/>
                  <a:pt x="2606" y="1182"/>
                  <a:pt x="2607" y="1183"/>
                </a:cubicBezTo>
                <a:cubicBezTo>
                  <a:pt x="2607" y="1184"/>
                  <a:pt x="2609" y="1185"/>
                  <a:pt x="2610" y="1186"/>
                </a:cubicBezTo>
                <a:cubicBezTo>
                  <a:pt x="2612" y="1189"/>
                  <a:pt x="2613" y="1191"/>
                  <a:pt x="2615" y="1194"/>
                </a:cubicBezTo>
                <a:cubicBezTo>
                  <a:pt x="2617" y="1197"/>
                  <a:pt x="2620" y="1198"/>
                  <a:pt x="2623" y="1201"/>
                </a:cubicBezTo>
                <a:cubicBezTo>
                  <a:pt x="2623" y="1202"/>
                  <a:pt x="2624" y="1203"/>
                  <a:pt x="2624" y="1204"/>
                </a:cubicBezTo>
                <a:cubicBezTo>
                  <a:pt x="2625" y="1205"/>
                  <a:pt x="2626" y="1206"/>
                  <a:pt x="2626" y="1207"/>
                </a:cubicBezTo>
                <a:cubicBezTo>
                  <a:pt x="2626" y="1208"/>
                  <a:pt x="2627" y="1209"/>
                  <a:pt x="2627" y="1210"/>
                </a:cubicBezTo>
                <a:cubicBezTo>
                  <a:pt x="2628" y="1212"/>
                  <a:pt x="2627" y="1213"/>
                  <a:pt x="2627" y="1215"/>
                </a:cubicBezTo>
                <a:cubicBezTo>
                  <a:pt x="2627" y="1216"/>
                  <a:pt x="2627" y="1217"/>
                  <a:pt x="2627" y="1218"/>
                </a:cubicBezTo>
                <a:cubicBezTo>
                  <a:pt x="2628" y="1219"/>
                  <a:pt x="2628" y="1219"/>
                  <a:pt x="2629" y="1220"/>
                </a:cubicBezTo>
                <a:cubicBezTo>
                  <a:pt x="2630" y="1223"/>
                  <a:pt x="2632" y="1223"/>
                  <a:pt x="2632" y="1226"/>
                </a:cubicBezTo>
                <a:cubicBezTo>
                  <a:pt x="2632" y="1248"/>
                  <a:pt x="2632" y="1248"/>
                  <a:pt x="2632" y="1248"/>
                </a:cubicBezTo>
                <a:cubicBezTo>
                  <a:pt x="2632" y="1252"/>
                  <a:pt x="2636" y="1253"/>
                  <a:pt x="2638" y="1255"/>
                </a:cubicBezTo>
                <a:cubicBezTo>
                  <a:pt x="2640" y="1257"/>
                  <a:pt x="2641" y="1259"/>
                  <a:pt x="2644" y="1259"/>
                </a:cubicBezTo>
                <a:cubicBezTo>
                  <a:pt x="2646" y="1259"/>
                  <a:pt x="2647" y="1259"/>
                  <a:pt x="2649" y="1259"/>
                </a:cubicBezTo>
                <a:cubicBezTo>
                  <a:pt x="2652" y="1259"/>
                  <a:pt x="2654" y="1259"/>
                  <a:pt x="2657" y="1258"/>
                </a:cubicBezTo>
                <a:cubicBezTo>
                  <a:pt x="2658" y="1258"/>
                  <a:pt x="2659" y="1257"/>
                  <a:pt x="2659" y="1256"/>
                </a:cubicBezTo>
                <a:cubicBezTo>
                  <a:pt x="2661" y="1254"/>
                  <a:pt x="2661" y="1252"/>
                  <a:pt x="2663" y="1250"/>
                </a:cubicBezTo>
                <a:cubicBezTo>
                  <a:pt x="2664" y="1249"/>
                  <a:pt x="2666" y="1248"/>
                  <a:pt x="2668" y="1247"/>
                </a:cubicBezTo>
                <a:cubicBezTo>
                  <a:pt x="2669" y="1247"/>
                  <a:pt x="2670" y="1247"/>
                  <a:pt x="2671" y="1247"/>
                </a:cubicBezTo>
                <a:cubicBezTo>
                  <a:pt x="2687" y="1247"/>
                  <a:pt x="2687" y="1247"/>
                  <a:pt x="2687" y="1247"/>
                </a:cubicBezTo>
                <a:cubicBezTo>
                  <a:pt x="2688" y="1247"/>
                  <a:pt x="2688" y="1248"/>
                  <a:pt x="2689" y="1248"/>
                </a:cubicBezTo>
                <a:cubicBezTo>
                  <a:pt x="2690" y="1249"/>
                  <a:pt x="2691" y="1248"/>
                  <a:pt x="2692" y="1248"/>
                </a:cubicBezTo>
                <a:cubicBezTo>
                  <a:pt x="2695" y="1243"/>
                  <a:pt x="2695" y="1243"/>
                  <a:pt x="2695" y="1243"/>
                </a:cubicBezTo>
                <a:cubicBezTo>
                  <a:pt x="2695" y="1242"/>
                  <a:pt x="2696" y="1242"/>
                  <a:pt x="2697" y="1241"/>
                </a:cubicBezTo>
                <a:cubicBezTo>
                  <a:pt x="2697" y="1240"/>
                  <a:pt x="2699" y="1239"/>
                  <a:pt x="2700" y="1239"/>
                </a:cubicBezTo>
                <a:cubicBezTo>
                  <a:pt x="2701" y="1238"/>
                  <a:pt x="2701" y="1237"/>
                  <a:pt x="2702" y="1236"/>
                </a:cubicBezTo>
                <a:cubicBezTo>
                  <a:pt x="2705" y="1235"/>
                  <a:pt x="2707" y="1236"/>
                  <a:pt x="2710" y="1235"/>
                </a:cubicBezTo>
                <a:cubicBezTo>
                  <a:pt x="2711" y="1234"/>
                  <a:pt x="2712" y="1233"/>
                  <a:pt x="2713" y="1233"/>
                </a:cubicBezTo>
                <a:cubicBezTo>
                  <a:pt x="2715" y="1232"/>
                  <a:pt x="2716" y="1233"/>
                  <a:pt x="2718" y="1233"/>
                </a:cubicBezTo>
                <a:cubicBezTo>
                  <a:pt x="2719" y="1233"/>
                  <a:pt x="2720" y="1231"/>
                  <a:pt x="2721" y="1231"/>
                </a:cubicBezTo>
                <a:cubicBezTo>
                  <a:pt x="2722" y="1231"/>
                  <a:pt x="2723" y="1231"/>
                  <a:pt x="2723" y="1231"/>
                </a:cubicBezTo>
                <a:cubicBezTo>
                  <a:pt x="2725" y="1231"/>
                  <a:pt x="2727" y="1231"/>
                  <a:pt x="2729" y="1230"/>
                </a:cubicBezTo>
                <a:cubicBezTo>
                  <a:pt x="2730" y="1230"/>
                  <a:pt x="2730" y="1229"/>
                  <a:pt x="2731" y="1228"/>
                </a:cubicBezTo>
                <a:cubicBezTo>
                  <a:pt x="2734" y="1225"/>
                  <a:pt x="2734" y="1225"/>
                  <a:pt x="2734" y="1225"/>
                </a:cubicBezTo>
                <a:cubicBezTo>
                  <a:pt x="2735" y="1224"/>
                  <a:pt x="2735" y="1223"/>
                  <a:pt x="2736" y="1222"/>
                </a:cubicBezTo>
                <a:cubicBezTo>
                  <a:pt x="2737" y="1222"/>
                  <a:pt x="2738" y="1222"/>
                  <a:pt x="2739" y="1222"/>
                </a:cubicBezTo>
                <a:cubicBezTo>
                  <a:pt x="2742" y="1222"/>
                  <a:pt x="2744" y="1222"/>
                  <a:pt x="2747" y="1222"/>
                </a:cubicBezTo>
                <a:cubicBezTo>
                  <a:pt x="2747" y="1221"/>
                  <a:pt x="2747" y="1220"/>
                  <a:pt x="2747" y="1218"/>
                </a:cubicBezTo>
                <a:cubicBezTo>
                  <a:pt x="2747" y="1217"/>
                  <a:pt x="2746" y="1216"/>
                  <a:pt x="2747" y="1215"/>
                </a:cubicBezTo>
                <a:cubicBezTo>
                  <a:pt x="2748" y="1214"/>
                  <a:pt x="2748" y="1213"/>
                  <a:pt x="2749" y="1213"/>
                </a:cubicBezTo>
                <a:cubicBezTo>
                  <a:pt x="2749" y="1212"/>
                  <a:pt x="2751" y="1213"/>
                  <a:pt x="2751" y="1213"/>
                </a:cubicBezTo>
                <a:cubicBezTo>
                  <a:pt x="2753" y="1212"/>
                  <a:pt x="2753" y="1211"/>
                  <a:pt x="2754" y="1211"/>
                </a:cubicBezTo>
                <a:cubicBezTo>
                  <a:pt x="2755" y="1210"/>
                  <a:pt x="2756" y="1210"/>
                  <a:pt x="2757" y="1210"/>
                </a:cubicBezTo>
                <a:cubicBezTo>
                  <a:pt x="2758" y="1210"/>
                  <a:pt x="2758" y="1209"/>
                  <a:pt x="2759" y="1209"/>
                </a:cubicBezTo>
                <a:cubicBezTo>
                  <a:pt x="2760" y="1208"/>
                  <a:pt x="2761" y="1209"/>
                  <a:pt x="2762" y="1209"/>
                </a:cubicBezTo>
                <a:cubicBezTo>
                  <a:pt x="2763" y="1209"/>
                  <a:pt x="2764" y="1208"/>
                  <a:pt x="2765" y="1208"/>
                </a:cubicBezTo>
                <a:cubicBezTo>
                  <a:pt x="2783" y="1209"/>
                  <a:pt x="2783" y="1209"/>
                  <a:pt x="2783" y="1209"/>
                </a:cubicBezTo>
                <a:cubicBezTo>
                  <a:pt x="2783" y="1207"/>
                  <a:pt x="2783" y="1206"/>
                  <a:pt x="2783" y="1205"/>
                </a:cubicBezTo>
                <a:cubicBezTo>
                  <a:pt x="2783" y="1204"/>
                  <a:pt x="2783" y="1203"/>
                  <a:pt x="2783" y="1202"/>
                </a:cubicBezTo>
                <a:cubicBezTo>
                  <a:pt x="2783" y="1201"/>
                  <a:pt x="2783" y="1200"/>
                  <a:pt x="2783" y="1200"/>
                </a:cubicBezTo>
                <a:cubicBezTo>
                  <a:pt x="2784" y="1197"/>
                  <a:pt x="2786" y="1196"/>
                  <a:pt x="2787" y="1194"/>
                </a:cubicBezTo>
                <a:cubicBezTo>
                  <a:pt x="2800" y="1194"/>
                  <a:pt x="2800" y="1194"/>
                  <a:pt x="2800" y="1194"/>
                </a:cubicBezTo>
                <a:cubicBezTo>
                  <a:pt x="2800" y="1193"/>
                  <a:pt x="2800" y="1192"/>
                  <a:pt x="2800" y="1192"/>
                </a:cubicBezTo>
                <a:cubicBezTo>
                  <a:pt x="2801" y="1191"/>
                  <a:pt x="2801" y="1190"/>
                  <a:pt x="2802" y="1189"/>
                </a:cubicBezTo>
                <a:cubicBezTo>
                  <a:pt x="2802" y="1187"/>
                  <a:pt x="2802" y="1185"/>
                  <a:pt x="2804" y="1184"/>
                </a:cubicBezTo>
                <a:cubicBezTo>
                  <a:pt x="2804" y="1183"/>
                  <a:pt x="2805" y="1182"/>
                  <a:pt x="2806" y="1182"/>
                </a:cubicBezTo>
                <a:cubicBezTo>
                  <a:pt x="2807" y="1181"/>
                  <a:pt x="2808" y="1182"/>
                  <a:pt x="2809" y="1182"/>
                </a:cubicBezTo>
                <a:cubicBezTo>
                  <a:pt x="2812" y="1182"/>
                  <a:pt x="2812" y="1182"/>
                  <a:pt x="2812" y="1182"/>
                </a:cubicBezTo>
                <a:cubicBezTo>
                  <a:pt x="2813" y="1182"/>
                  <a:pt x="2813" y="1182"/>
                  <a:pt x="2814" y="1182"/>
                </a:cubicBezTo>
                <a:cubicBezTo>
                  <a:pt x="2815" y="1177"/>
                  <a:pt x="2815" y="1177"/>
                  <a:pt x="2815" y="1177"/>
                </a:cubicBezTo>
                <a:cubicBezTo>
                  <a:pt x="2816" y="1176"/>
                  <a:pt x="2816" y="1175"/>
                  <a:pt x="2817" y="1174"/>
                </a:cubicBezTo>
                <a:cubicBezTo>
                  <a:pt x="2817" y="1173"/>
                  <a:pt x="2816" y="1172"/>
                  <a:pt x="2817" y="1171"/>
                </a:cubicBezTo>
                <a:cubicBezTo>
                  <a:pt x="2817" y="1170"/>
                  <a:pt x="2818" y="1170"/>
                  <a:pt x="2819" y="1169"/>
                </a:cubicBezTo>
                <a:cubicBezTo>
                  <a:pt x="2819" y="1168"/>
                  <a:pt x="2819" y="1167"/>
                  <a:pt x="2820" y="1166"/>
                </a:cubicBezTo>
                <a:cubicBezTo>
                  <a:pt x="2821" y="1165"/>
                  <a:pt x="2822" y="1164"/>
                  <a:pt x="2824" y="1164"/>
                </a:cubicBezTo>
                <a:cubicBezTo>
                  <a:pt x="2825" y="1164"/>
                  <a:pt x="2825" y="1164"/>
                  <a:pt x="2825" y="1164"/>
                </a:cubicBezTo>
                <a:cubicBezTo>
                  <a:pt x="2826" y="1165"/>
                  <a:pt x="2826" y="1166"/>
                  <a:pt x="2827" y="1167"/>
                </a:cubicBezTo>
                <a:cubicBezTo>
                  <a:pt x="2828" y="1167"/>
                  <a:pt x="2829" y="1167"/>
                  <a:pt x="2830" y="1168"/>
                </a:cubicBezTo>
                <a:cubicBezTo>
                  <a:pt x="2830" y="1164"/>
                  <a:pt x="2829" y="1163"/>
                  <a:pt x="2830" y="1160"/>
                </a:cubicBezTo>
                <a:cubicBezTo>
                  <a:pt x="2830" y="1156"/>
                  <a:pt x="2831" y="1154"/>
                  <a:pt x="2832" y="1151"/>
                </a:cubicBezTo>
                <a:cubicBezTo>
                  <a:pt x="2832" y="1150"/>
                  <a:pt x="2832" y="1149"/>
                  <a:pt x="2832" y="1148"/>
                </a:cubicBezTo>
                <a:cubicBezTo>
                  <a:pt x="2833" y="1147"/>
                  <a:pt x="2832" y="1146"/>
                  <a:pt x="2833" y="1145"/>
                </a:cubicBezTo>
                <a:cubicBezTo>
                  <a:pt x="2834" y="1145"/>
                  <a:pt x="2835" y="1145"/>
                  <a:pt x="2836" y="1145"/>
                </a:cubicBezTo>
                <a:cubicBezTo>
                  <a:pt x="2837" y="1144"/>
                  <a:pt x="2837" y="1145"/>
                  <a:pt x="2838" y="1145"/>
                </a:cubicBezTo>
                <a:cubicBezTo>
                  <a:pt x="2840" y="1144"/>
                  <a:pt x="2842" y="1144"/>
                  <a:pt x="2844" y="1143"/>
                </a:cubicBezTo>
                <a:cubicBezTo>
                  <a:pt x="2843" y="1141"/>
                  <a:pt x="2843" y="1139"/>
                  <a:pt x="2842" y="1137"/>
                </a:cubicBezTo>
                <a:cubicBezTo>
                  <a:pt x="2842" y="1136"/>
                  <a:pt x="2841" y="1135"/>
                  <a:pt x="2840" y="1134"/>
                </a:cubicBezTo>
                <a:cubicBezTo>
                  <a:pt x="2839" y="1134"/>
                  <a:pt x="2838" y="1135"/>
                  <a:pt x="2837" y="1134"/>
                </a:cubicBezTo>
                <a:cubicBezTo>
                  <a:pt x="2836" y="1134"/>
                  <a:pt x="2835" y="1133"/>
                  <a:pt x="2834" y="1133"/>
                </a:cubicBezTo>
                <a:cubicBezTo>
                  <a:pt x="2833" y="1132"/>
                  <a:pt x="2832" y="1132"/>
                  <a:pt x="2832" y="1132"/>
                </a:cubicBezTo>
                <a:cubicBezTo>
                  <a:pt x="2831" y="1131"/>
                  <a:pt x="2832" y="1130"/>
                  <a:pt x="2832" y="1129"/>
                </a:cubicBezTo>
                <a:cubicBezTo>
                  <a:pt x="2831" y="1128"/>
                  <a:pt x="2831" y="1127"/>
                  <a:pt x="2831" y="1126"/>
                </a:cubicBezTo>
                <a:cubicBezTo>
                  <a:pt x="2831" y="1125"/>
                  <a:pt x="2830" y="1124"/>
                  <a:pt x="2830" y="1123"/>
                </a:cubicBezTo>
                <a:cubicBezTo>
                  <a:pt x="2829" y="1122"/>
                  <a:pt x="2828" y="1121"/>
                  <a:pt x="2827" y="1121"/>
                </a:cubicBezTo>
                <a:cubicBezTo>
                  <a:pt x="2825" y="1120"/>
                  <a:pt x="2824" y="1119"/>
                  <a:pt x="2822" y="1119"/>
                </a:cubicBezTo>
                <a:cubicBezTo>
                  <a:pt x="2821" y="1118"/>
                  <a:pt x="2820" y="1119"/>
                  <a:pt x="2819" y="1119"/>
                </a:cubicBezTo>
                <a:cubicBezTo>
                  <a:pt x="2818" y="1118"/>
                  <a:pt x="2818" y="1118"/>
                  <a:pt x="2817" y="1117"/>
                </a:cubicBezTo>
                <a:cubicBezTo>
                  <a:pt x="2817" y="1116"/>
                  <a:pt x="2817" y="1115"/>
                  <a:pt x="2817" y="1115"/>
                </a:cubicBezTo>
                <a:cubicBezTo>
                  <a:pt x="2817" y="1113"/>
                  <a:pt x="2819" y="1112"/>
                  <a:pt x="2819" y="1109"/>
                </a:cubicBezTo>
                <a:cubicBezTo>
                  <a:pt x="2819" y="1108"/>
                  <a:pt x="2818" y="1107"/>
                  <a:pt x="2818" y="1107"/>
                </a:cubicBezTo>
                <a:cubicBezTo>
                  <a:pt x="2818" y="1106"/>
                  <a:pt x="2816" y="1106"/>
                  <a:pt x="2815" y="1106"/>
                </a:cubicBezTo>
                <a:cubicBezTo>
                  <a:pt x="2815" y="1105"/>
                  <a:pt x="2814" y="1104"/>
                  <a:pt x="2813" y="1104"/>
                </a:cubicBezTo>
                <a:cubicBezTo>
                  <a:pt x="2808" y="1104"/>
                  <a:pt x="2808" y="1104"/>
                  <a:pt x="2808" y="1104"/>
                </a:cubicBezTo>
                <a:cubicBezTo>
                  <a:pt x="2808" y="1106"/>
                  <a:pt x="2808" y="1108"/>
                  <a:pt x="2808" y="1110"/>
                </a:cubicBezTo>
                <a:cubicBezTo>
                  <a:pt x="2807" y="1112"/>
                  <a:pt x="2805" y="1113"/>
                  <a:pt x="2804" y="1115"/>
                </a:cubicBezTo>
                <a:cubicBezTo>
                  <a:pt x="2803" y="1113"/>
                  <a:pt x="2803" y="1111"/>
                  <a:pt x="2802" y="1109"/>
                </a:cubicBezTo>
                <a:cubicBezTo>
                  <a:pt x="2802" y="1108"/>
                  <a:pt x="2803" y="1107"/>
                  <a:pt x="2802" y="1106"/>
                </a:cubicBezTo>
                <a:cubicBezTo>
                  <a:pt x="2802" y="1105"/>
                  <a:pt x="2800" y="1106"/>
                  <a:pt x="2800" y="1105"/>
                </a:cubicBezTo>
                <a:cubicBezTo>
                  <a:pt x="2799" y="1104"/>
                  <a:pt x="2799" y="1103"/>
                  <a:pt x="2798" y="1102"/>
                </a:cubicBezTo>
                <a:cubicBezTo>
                  <a:pt x="2798" y="1089"/>
                  <a:pt x="2798" y="1089"/>
                  <a:pt x="2798" y="1089"/>
                </a:cubicBezTo>
                <a:cubicBezTo>
                  <a:pt x="2797" y="1088"/>
                  <a:pt x="2797" y="1087"/>
                  <a:pt x="2796" y="1087"/>
                </a:cubicBezTo>
                <a:cubicBezTo>
                  <a:pt x="2795" y="1086"/>
                  <a:pt x="2794" y="1085"/>
                  <a:pt x="2793" y="1085"/>
                </a:cubicBezTo>
                <a:cubicBezTo>
                  <a:pt x="2793" y="1085"/>
                  <a:pt x="2793" y="1087"/>
                  <a:pt x="2792" y="1087"/>
                </a:cubicBezTo>
                <a:cubicBezTo>
                  <a:pt x="2791" y="1088"/>
                  <a:pt x="2790" y="1088"/>
                  <a:pt x="2789" y="1089"/>
                </a:cubicBezTo>
                <a:cubicBezTo>
                  <a:pt x="2789" y="1089"/>
                  <a:pt x="2788" y="1089"/>
                  <a:pt x="2787" y="1090"/>
                </a:cubicBezTo>
                <a:cubicBezTo>
                  <a:pt x="2785" y="1091"/>
                  <a:pt x="2784" y="1093"/>
                  <a:pt x="2783" y="1095"/>
                </a:cubicBezTo>
                <a:cubicBezTo>
                  <a:pt x="2783" y="1098"/>
                  <a:pt x="2784" y="1100"/>
                  <a:pt x="2783" y="1103"/>
                </a:cubicBezTo>
                <a:cubicBezTo>
                  <a:pt x="2783" y="1105"/>
                  <a:pt x="2783" y="1106"/>
                  <a:pt x="2783" y="1108"/>
                </a:cubicBezTo>
                <a:cubicBezTo>
                  <a:pt x="2781" y="1108"/>
                  <a:pt x="2780" y="1107"/>
                  <a:pt x="2778" y="1107"/>
                </a:cubicBezTo>
                <a:cubicBezTo>
                  <a:pt x="2775" y="1107"/>
                  <a:pt x="2774" y="1108"/>
                  <a:pt x="2772" y="1107"/>
                </a:cubicBezTo>
                <a:cubicBezTo>
                  <a:pt x="2769" y="1107"/>
                  <a:pt x="2769" y="1107"/>
                  <a:pt x="2769" y="1107"/>
                </a:cubicBezTo>
                <a:cubicBezTo>
                  <a:pt x="2768" y="1107"/>
                  <a:pt x="2767" y="1106"/>
                  <a:pt x="2766" y="1106"/>
                </a:cubicBezTo>
                <a:cubicBezTo>
                  <a:pt x="2764" y="1106"/>
                  <a:pt x="2763" y="1105"/>
                  <a:pt x="2761" y="1105"/>
                </a:cubicBezTo>
                <a:cubicBezTo>
                  <a:pt x="2760" y="1105"/>
                  <a:pt x="2760" y="1105"/>
                  <a:pt x="2759" y="1105"/>
                </a:cubicBezTo>
                <a:cubicBezTo>
                  <a:pt x="2758" y="1105"/>
                  <a:pt x="2758" y="1106"/>
                  <a:pt x="2757" y="1107"/>
                </a:cubicBezTo>
                <a:cubicBezTo>
                  <a:pt x="2756" y="1107"/>
                  <a:pt x="2755" y="1108"/>
                  <a:pt x="2754" y="1108"/>
                </a:cubicBezTo>
                <a:cubicBezTo>
                  <a:pt x="2753" y="1109"/>
                  <a:pt x="2752" y="1110"/>
                  <a:pt x="2751" y="1111"/>
                </a:cubicBezTo>
                <a:cubicBezTo>
                  <a:pt x="2750" y="1112"/>
                  <a:pt x="2750" y="1113"/>
                  <a:pt x="2749" y="1113"/>
                </a:cubicBezTo>
                <a:cubicBezTo>
                  <a:pt x="2747" y="1113"/>
                  <a:pt x="2745" y="1112"/>
                  <a:pt x="2744" y="1111"/>
                </a:cubicBezTo>
                <a:cubicBezTo>
                  <a:pt x="2742" y="1111"/>
                  <a:pt x="2742" y="1110"/>
                  <a:pt x="2741" y="1109"/>
                </a:cubicBezTo>
                <a:cubicBezTo>
                  <a:pt x="2740" y="1108"/>
                  <a:pt x="2739" y="1107"/>
                  <a:pt x="2738" y="1106"/>
                </a:cubicBezTo>
                <a:cubicBezTo>
                  <a:pt x="2738" y="1105"/>
                  <a:pt x="2738" y="1105"/>
                  <a:pt x="2738" y="1104"/>
                </a:cubicBezTo>
                <a:cubicBezTo>
                  <a:pt x="2738" y="1103"/>
                  <a:pt x="2738" y="1102"/>
                  <a:pt x="2738" y="1101"/>
                </a:cubicBezTo>
                <a:cubicBezTo>
                  <a:pt x="2739" y="1100"/>
                  <a:pt x="2740" y="1101"/>
                  <a:pt x="2741" y="1100"/>
                </a:cubicBezTo>
                <a:cubicBezTo>
                  <a:pt x="2743" y="1099"/>
                  <a:pt x="2745" y="1098"/>
                  <a:pt x="2748" y="1098"/>
                </a:cubicBezTo>
                <a:cubicBezTo>
                  <a:pt x="2749" y="1098"/>
                  <a:pt x="2749" y="1098"/>
                  <a:pt x="2749" y="1098"/>
                </a:cubicBezTo>
                <a:cubicBezTo>
                  <a:pt x="2750" y="1098"/>
                  <a:pt x="2751" y="1099"/>
                  <a:pt x="2753" y="1100"/>
                </a:cubicBezTo>
                <a:cubicBezTo>
                  <a:pt x="2754" y="1100"/>
                  <a:pt x="2755" y="1100"/>
                  <a:pt x="2757" y="1100"/>
                </a:cubicBezTo>
                <a:cubicBezTo>
                  <a:pt x="2759" y="1100"/>
                  <a:pt x="2760" y="1100"/>
                  <a:pt x="2761" y="1100"/>
                </a:cubicBezTo>
                <a:cubicBezTo>
                  <a:pt x="2762" y="1100"/>
                  <a:pt x="2763" y="1098"/>
                  <a:pt x="2764" y="1098"/>
                </a:cubicBezTo>
                <a:cubicBezTo>
                  <a:pt x="2764" y="1098"/>
                  <a:pt x="2765" y="1096"/>
                  <a:pt x="2764" y="1096"/>
                </a:cubicBezTo>
                <a:cubicBezTo>
                  <a:pt x="2763" y="1095"/>
                  <a:pt x="2763" y="1094"/>
                  <a:pt x="2761" y="1094"/>
                </a:cubicBezTo>
                <a:cubicBezTo>
                  <a:pt x="2759" y="1094"/>
                  <a:pt x="2759" y="1094"/>
                  <a:pt x="2759" y="1094"/>
                </a:cubicBezTo>
                <a:cubicBezTo>
                  <a:pt x="2757" y="1094"/>
                  <a:pt x="2756" y="1094"/>
                  <a:pt x="2754" y="1094"/>
                </a:cubicBezTo>
                <a:cubicBezTo>
                  <a:pt x="2751" y="1094"/>
                  <a:pt x="2751" y="1094"/>
                  <a:pt x="2751" y="1094"/>
                </a:cubicBezTo>
                <a:cubicBezTo>
                  <a:pt x="2750" y="1094"/>
                  <a:pt x="2749" y="1094"/>
                  <a:pt x="2748" y="1094"/>
                </a:cubicBezTo>
                <a:cubicBezTo>
                  <a:pt x="2747" y="1094"/>
                  <a:pt x="2746" y="1094"/>
                  <a:pt x="2746" y="1094"/>
                </a:cubicBezTo>
                <a:cubicBezTo>
                  <a:pt x="2743" y="1093"/>
                  <a:pt x="2742" y="1091"/>
                  <a:pt x="2739" y="1091"/>
                </a:cubicBezTo>
                <a:cubicBezTo>
                  <a:pt x="2736" y="1091"/>
                  <a:pt x="2734" y="1091"/>
                  <a:pt x="2731" y="1091"/>
                </a:cubicBezTo>
                <a:cubicBezTo>
                  <a:pt x="2730" y="1091"/>
                  <a:pt x="2729" y="1090"/>
                  <a:pt x="2728" y="1090"/>
                </a:cubicBezTo>
                <a:cubicBezTo>
                  <a:pt x="2725" y="1090"/>
                  <a:pt x="2725" y="1090"/>
                  <a:pt x="2725" y="1090"/>
                </a:cubicBezTo>
                <a:cubicBezTo>
                  <a:pt x="2725" y="1077"/>
                  <a:pt x="2725" y="1077"/>
                  <a:pt x="2725" y="1077"/>
                </a:cubicBezTo>
                <a:cubicBezTo>
                  <a:pt x="2724" y="1077"/>
                  <a:pt x="2724" y="1075"/>
                  <a:pt x="2723" y="1075"/>
                </a:cubicBezTo>
                <a:cubicBezTo>
                  <a:pt x="2722" y="1074"/>
                  <a:pt x="2721" y="1075"/>
                  <a:pt x="2720" y="1074"/>
                </a:cubicBezTo>
                <a:cubicBezTo>
                  <a:pt x="2719" y="1074"/>
                  <a:pt x="2719" y="1072"/>
                  <a:pt x="2717" y="1072"/>
                </a:cubicBezTo>
                <a:cubicBezTo>
                  <a:pt x="2717" y="1071"/>
                  <a:pt x="2716" y="1071"/>
                  <a:pt x="2715" y="1071"/>
                </a:cubicBezTo>
                <a:cubicBezTo>
                  <a:pt x="2714" y="1071"/>
                  <a:pt x="2713" y="1071"/>
                  <a:pt x="2712" y="1071"/>
                </a:cubicBezTo>
                <a:cubicBezTo>
                  <a:pt x="2711" y="1071"/>
                  <a:pt x="2711" y="1070"/>
                  <a:pt x="2710" y="1070"/>
                </a:cubicBezTo>
                <a:cubicBezTo>
                  <a:pt x="2708" y="1069"/>
                  <a:pt x="2706" y="1070"/>
                  <a:pt x="2706" y="1068"/>
                </a:cubicBezTo>
                <a:cubicBezTo>
                  <a:pt x="2705" y="1067"/>
                  <a:pt x="2706" y="1066"/>
                  <a:pt x="2706" y="1065"/>
                </a:cubicBezTo>
                <a:cubicBezTo>
                  <a:pt x="2705" y="1063"/>
                  <a:pt x="2706" y="1062"/>
                  <a:pt x="2706" y="1060"/>
                </a:cubicBezTo>
                <a:cubicBezTo>
                  <a:pt x="2705" y="1058"/>
                  <a:pt x="2704" y="1056"/>
                  <a:pt x="2702" y="1055"/>
                </a:cubicBezTo>
                <a:cubicBezTo>
                  <a:pt x="2702" y="1053"/>
                  <a:pt x="2700" y="1053"/>
                  <a:pt x="2700" y="1052"/>
                </a:cubicBezTo>
                <a:cubicBezTo>
                  <a:pt x="2700" y="1051"/>
                  <a:pt x="2700" y="1050"/>
                  <a:pt x="2700" y="1049"/>
                </a:cubicBezTo>
                <a:cubicBezTo>
                  <a:pt x="2700" y="1049"/>
                  <a:pt x="2700" y="1048"/>
                  <a:pt x="2700" y="1047"/>
                </a:cubicBezTo>
                <a:cubicBezTo>
                  <a:pt x="2700" y="1045"/>
                  <a:pt x="2699" y="1045"/>
                  <a:pt x="2699" y="1043"/>
                </a:cubicBezTo>
                <a:cubicBezTo>
                  <a:pt x="2698" y="1042"/>
                  <a:pt x="2699" y="1041"/>
                  <a:pt x="2699" y="1039"/>
                </a:cubicBezTo>
                <a:cubicBezTo>
                  <a:pt x="2699" y="1038"/>
                  <a:pt x="2698" y="1037"/>
                  <a:pt x="2699" y="1035"/>
                </a:cubicBezTo>
                <a:cubicBezTo>
                  <a:pt x="2699" y="1034"/>
                  <a:pt x="2699" y="1033"/>
                  <a:pt x="2700" y="1032"/>
                </a:cubicBezTo>
                <a:cubicBezTo>
                  <a:pt x="2701" y="1031"/>
                  <a:pt x="2701" y="1030"/>
                  <a:pt x="2702" y="1030"/>
                </a:cubicBezTo>
                <a:cubicBezTo>
                  <a:pt x="2704" y="1029"/>
                  <a:pt x="2705" y="1030"/>
                  <a:pt x="2706" y="1030"/>
                </a:cubicBezTo>
                <a:cubicBezTo>
                  <a:pt x="2709" y="1030"/>
                  <a:pt x="2710" y="1030"/>
                  <a:pt x="2713" y="1030"/>
                </a:cubicBezTo>
                <a:cubicBezTo>
                  <a:pt x="2717" y="1031"/>
                  <a:pt x="2717" y="1034"/>
                  <a:pt x="2720" y="1037"/>
                </a:cubicBezTo>
                <a:cubicBezTo>
                  <a:pt x="2721" y="1038"/>
                  <a:pt x="2722" y="1038"/>
                  <a:pt x="2723" y="1039"/>
                </a:cubicBezTo>
                <a:cubicBezTo>
                  <a:pt x="2725" y="1041"/>
                  <a:pt x="2726" y="1042"/>
                  <a:pt x="2727" y="1044"/>
                </a:cubicBezTo>
                <a:cubicBezTo>
                  <a:pt x="2728" y="1045"/>
                  <a:pt x="2729" y="1046"/>
                  <a:pt x="2730" y="1047"/>
                </a:cubicBezTo>
                <a:cubicBezTo>
                  <a:pt x="2732" y="1050"/>
                  <a:pt x="2732" y="1052"/>
                  <a:pt x="2734" y="1055"/>
                </a:cubicBezTo>
                <a:cubicBezTo>
                  <a:pt x="2734" y="1056"/>
                  <a:pt x="2735" y="1057"/>
                  <a:pt x="2736" y="1057"/>
                </a:cubicBezTo>
                <a:cubicBezTo>
                  <a:pt x="2739" y="1059"/>
                  <a:pt x="2741" y="1059"/>
                  <a:pt x="2744" y="1061"/>
                </a:cubicBezTo>
                <a:cubicBezTo>
                  <a:pt x="2747" y="1062"/>
                  <a:pt x="2748" y="1064"/>
                  <a:pt x="2749" y="1066"/>
                </a:cubicBezTo>
                <a:cubicBezTo>
                  <a:pt x="2751" y="1067"/>
                  <a:pt x="2753" y="1068"/>
                  <a:pt x="2755" y="1070"/>
                </a:cubicBezTo>
                <a:cubicBezTo>
                  <a:pt x="2757" y="1071"/>
                  <a:pt x="2758" y="1072"/>
                  <a:pt x="2760" y="1073"/>
                </a:cubicBezTo>
                <a:cubicBezTo>
                  <a:pt x="2762" y="1073"/>
                  <a:pt x="2764" y="1073"/>
                  <a:pt x="2766" y="1073"/>
                </a:cubicBezTo>
                <a:cubicBezTo>
                  <a:pt x="2767" y="1073"/>
                  <a:pt x="2768" y="1074"/>
                  <a:pt x="2768" y="1074"/>
                </a:cubicBezTo>
                <a:cubicBezTo>
                  <a:pt x="2772" y="1074"/>
                  <a:pt x="2775" y="1075"/>
                  <a:pt x="2779" y="1075"/>
                </a:cubicBezTo>
                <a:cubicBezTo>
                  <a:pt x="2780" y="1075"/>
                  <a:pt x="2780" y="1075"/>
                  <a:pt x="2780" y="1075"/>
                </a:cubicBezTo>
                <a:cubicBezTo>
                  <a:pt x="2783" y="1075"/>
                  <a:pt x="2783" y="1075"/>
                  <a:pt x="2783" y="1075"/>
                </a:cubicBezTo>
                <a:cubicBezTo>
                  <a:pt x="2784" y="1075"/>
                  <a:pt x="2784" y="1074"/>
                  <a:pt x="2785" y="1074"/>
                </a:cubicBezTo>
                <a:cubicBezTo>
                  <a:pt x="2787" y="1073"/>
                  <a:pt x="2789" y="1074"/>
                  <a:pt x="2791" y="1074"/>
                </a:cubicBezTo>
                <a:cubicBezTo>
                  <a:pt x="2792" y="1073"/>
                  <a:pt x="2792" y="1072"/>
                  <a:pt x="2793" y="1072"/>
                </a:cubicBezTo>
                <a:cubicBezTo>
                  <a:pt x="2796" y="1072"/>
                  <a:pt x="2796" y="1072"/>
                  <a:pt x="2796" y="1072"/>
                </a:cubicBezTo>
                <a:cubicBezTo>
                  <a:pt x="2798" y="1072"/>
                  <a:pt x="2799" y="1072"/>
                  <a:pt x="2801" y="1073"/>
                </a:cubicBezTo>
                <a:cubicBezTo>
                  <a:pt x="2802" y="1073"/>
                  <a:pt x="2803" y="1074"/>
                  <a:pt x="2804" y="1075"/>
                </a:cubicBezTo>
                <a:cubicBezTo>
                  <a:pt x="2805" y="1076"/>
                  <a:pt x="2807" y="1077"/>
                  <a:pt x="2808" y="1079"/>
                </a:cubicBezTo>
                <a:cubicBezTo>
                  <a:pt x="2808" y="1080"/>
                  <a:pt x="2807" y="1081"/>
                  <a:pt x="2808" y="1082"/>
                </a:cubicBezTo>
                <a:cubicBezTo>
                  <a:pt x="2808" y="1083"/>
                  <a:pt x="2808" y="1084"/>
                  <a:pt x="2808" y="1085"/>
                </a:cubicBezTo>
                <a:cubicBezTo>
                  <a:pt x="2809" y="1086"/>
                  <a:pt x="2809" y="1087"/>
                  <a:pt x="2810" y="1087"/>
                </a:cubicBezTo>
                <a:cubicBezTo>
                  <a:pt x="2810" y="1088"/>
                  <a:pt x="2811" y="1088"/>
                  <a:pt x="2812" y="1089"/>
                </a:cubicBezTo>
                <a:cubicBezTo>
                  <a:pt x="2813" y="1089"/>
                  <a:pt x="2814" y="1089"/>
                  <a:pt x="2816" y="1089"/>
                </a:cubicBezTo>
                <a:cubicBezTo>
                  <a:pt x="2829" y="1089"/>
                  <a:pt x="2829" y="1089"/>
                  <a:pt x="2829" y="1089"/>
                </a:cubicBezTo>
                <a:cubicBezTo>
                  <a:pt x="2830" y="1089"/>
                  <a:pt x="2831" y="1089"/>
                  <a:pt x="2832" y="1089"/>
                </a:cubicBezTo>
                <a:cubicBezTo>
                  <a:pt x="2833" y="1089"/>
                  <a:pt x="2834" y="1088"/>
                  <a:pt x="2835" y="1089"/>
                </a:cubicBezTo>
                <a:cubicBezTo>
                  <a:pt x="2836" y="1089"/>
                  <a:pt x="2837" y="1090"/>
                  <a:pt x="2838" y="1090"/>
                </a:cubicBezTo>
                <a:cubicBezTo>
                  <a:pt x="2838" y="1091"/>
                  <a:pt x="2838" y="1092"/>
                  <a:pt x="2839" y="1093"/>
                </a:cubicBezTo>
                <a:cubicBezTo>
                  <a:pt x="2840" y="1094"/>
                  <a:pt x="2841" y="1094"/>
                  <a:pt x="2842" y="1094"/>
                </a:cubicBezTo>
                <a:cubicBezTo>
                  <a:pt x="2843" y="1095"/>
                  <a:pt x="2844" y="1096"/>
                  <a:pt x="2845" y="1096"/>
                </a:cubicBezTo>
                <a:cubicBezTo>
                  <a:pt x="2858" y="1096"/>
                  <a:pt x="2858" y="1096"/>
                  <a:pt x="2858" y="1096"/>
                </a:cubicBezTo>
                <a:cubicBezTo>
                  <a:pt x="2861" y="1096"/>
                  <a:pt x="2862" y="1098"/>
                  <a:pt x="2864" y="1098"/>
                </a:cubicBezTo>
                <a:cubicBezTo>
                  <a:pt x="2886" y="1098"/>
                  <a:pt x="2886" y="1098"/>
                  <a:pt x="2886" y="1098"/>
                </a:cubicBezTo>
                <a:cubicBezTo>
                  <a:pt x="2902" y="1095"/>
                  <a:pt x="2902" y="1095"/>
                  <a:pt x="2902" y="1095"/>
                </a:cubicBezTo>
                <a:cubicBezTo>
                  <a:pt x="2917" y="1095"/>
                  <a:pt x="2917" y="1095"/>
                  <a:pt x="2917" y="1095"/>
                </a:cubicBezTo>
                <a:cubicBezTo>
                  <a:pt x="2920" y="1095"/>
                  <a:pt x="2921" y="1097"/>
                  <a:pt x="2923" y="1099"/>
                </a:cubicBezTo>
                <a:cubicBezTo>
                  <a:pt x="2924" y="1100"/>
                  <a:pt x="2924" y="1100"/>
                  <a:pt x="2925" y="1101"/>
                </a:cubicBezTo>
                <a:cubicBezTo>
                  <a:pt x="2926" y="1102"/>
                  <a:pt x="2927" y="1102"/>
                  <a:pt x="2928" y="1103"/>
                </a:cubicBezTo>
                <a:cubicBezTo>
                  <a:pt x="2929" y="1105"/>
                  <a:pt x="2929" y="1107"/>
                  <a:pt x="2931" y="1108"/>
                </a:cubicBezTo>
                <a:cubicBezTo>
                  <a:pt x="2932" y="1109"/>
                  <a:pt x="2933" y="1110"/>
                  <a:pt x="2934" y="1110"/>
                </a:cubicBezTo>
                <a:cubicBezTo>
                  <a:pt x="2934" y="1111"/>
                  <a:pt x="2936" y="1110"/>
                  <a:pt x="2936" y="1111"/>
                </a:cubicBezTo>
                <a:cubicBezTo>
                  <a:pt x="2937" y="1111"/>
                  <a:pt x="2938" y="1112"/>
                  <a:pt x="2939" y="1113"/>
                </a:cubicBezTo>
                <a:cubicBezTo>
                  <a:pt x="2940" y="1113"/>
                  <a:pt x="2940" y="1114"/>
                  <a:pt x="2940" y="1115"/>
                </a:cubicBezTo>
                <a:cubicBezTo>
                  <a:pt x="2941" y="1117"/>
                  <a:pt x="2941" y="1119"/>
                  <a:pt x="2941" y="1121"/>
                </a:cubicBezTo>
                <a:cubicBezTo>
                  <a:pt x="2942" y="1121"/>
                  <a:pt x="2945" y="1120"/>
                  <a:pt x="2945" y="1121"/>
                </a:cubicBezTo>
                <a:cubicBezTo>
                  <a:pt x="2946" y="1122"/>
                  <a:pt x="2946" y="1123"/>
                  <a:pt x="2947" y="1124"/>
                </a:cubicBezTo>
                <a:cubicBezTo>
                  <a:pt x="2948" y="1124"/>
                  <a:pt x="2948" y="1126"/>
                  <a:pt x="2949" y="1126"/>
                </a:cubicBezTo>
                <a:cubicBezTo>
                  <a:pt x="2949" y="1127"/>
                  <a:pt x="2950" y="1126"/>
                  <a:pt x="2951" y="1126"/>
                </a:cubicBezTo>
                <a:cubicBezTo>
                  <a:pt x="2954" y="1126"/>
                  <a:pt x="2954" y="1126"/>
                  <a:pt x="2954" y="1126"/>
                </a:cubicBezTo>
                <a:cubicBezTo>
                  <a:pt x="2956" y="1126"/>
                  <a:pt x="2957" y="1127"/>
                  <a:pt x="2959" y="1127"/>
                </a:cubicBezTo>
                <a:cubicBezTo>
                  <a:pt x="2960" y="1127"/>
                  <a:pt x="2961" y="1128"/>
                  <a:pt x="2962" y="1128"/>
                </a:cubicBezTo>
                <a:cubicBezTo>
                  <a:pt x="2963" y="1129"/>
                  <a:pt x="2963" y="1129"/>
                  <a:pt x="2964" y="1129"/>
                </a:cubicBezTo>
                <a:cubicBezTo>
                  <a:pt x="2966" y="1130"/>
                  <a:pt x="2968" y="1131"/>
                  <a:pt x="2970" y="1132"/>
                </a:cubicBezTo>
                <a:cubicBezTo>
                  <a:pt x="2967" y="1132"/>
                  <a:pt x="2965" y="1131"/>
                  <a:pt x="2962" y="1132"/>
                </a:cubicBezTo>
                <a:cubicBezTo>
                  <a:pt x="2960" y="1132"/>
                  <a:pt x="2959" y="1132"/>
                  <a:pt x="2957" y="1133"/>
                </a:cubicBezTo>
                <a:cubicBezTo>
                  <a:pt x="2956" y="1133"/>
                  <a:pt x="2956" y="1134"/>
                  <a:pt x="2955" y="1134"/>
                </a:cubicBezTo>
                <a:cubicBezTo>
                  <a:pt x="2955" y="1135"/>
                  <a:pt x="2954" y="1136"/>
                  <a:pt x="2955" y="1137"/>
                </a:cubicBezTo>
                <a:cubicBezTo>
                  <a:pt x="2955" y="1138"/>
                  <a:pt x="2955" y="1139"/>
                  <a:pt x="2956" y="1139"/>
                </a:cubicBezTo>
                <a:cubicBezTo>
                  <a:pt x="2956" y="1140"/>
                  <a:pt x="2958" y="1140"/>
                  <a:pt x="2958" y="1140"/>
                </a:cubicBezTo>
                <a:cubicBezTo>
                  <a:pt x="2959" y="1140"/>
                  <a:pt x="2960" y="1140"/>
                  <a:pt x="2961" y="1141"/>
                </a:cubicBezTo>
                <a:cubicBezTo>
                  <a:pt x="2962" y="1141"/>
                  <a:pt x="2962" y="1143"/>
                  <a:pt x="2963" y="1143"/>
                </a:cubicBezTo>
                <a:cubicBezTo>
                  <a:pt x="2964" y="1144"/>
                  <a:pt x="2964" y="1145"/>
                  <a:pt x="2965" y="1146"/>
                </a:cubicBezTo>
                <a:cubicBezTo>
                  <a:pt x="2967" y="1148"/>
                  <a:pt x="2968" y="1149"/>
                  <a:pt x="2970" y="1151"/>
                </a:cubicBezTo>
                <a:cubicBezTo>
                  <a:pt x="2971" y="1151"/>
                  <a:pt x="2972" y="1152"/>
                  <a:pt x="2973" y="1152"/>
                </a:cubicBezTo>
                <a:cubicBezTo>
                  <a:pt x="2975" y="1153"/>
                  <a:pt x="2975" y="1155"/>
                  <a:pt x="2976" y="1155"/>
                </a:cubicBezTo>
                <a:cubicBezTo>
                  <a:pt x="2977" y="1155"/>
                  <a:pt x="2978" y="1155"/>
                  <a:pt x="2979" y="1155"/>
                </a:cubicBezTo>
                <a:cubicBezTo>
                  <a:pt x="2980" y="1155"/>
                  <a:pt x="2980" y="1155"/>
                  <a:pt x="2981" y="1155"/>
                </a:cubicBezTo>
                <a:cubicBezTo>
                  <a:pt x="2982" y="1155"/>
                  <a:pt x="2983" y="1154"/>
                  <a:pt x="2984" y="1153"/>
                </a:cubicBezTo>
                <a:cubicBezTo>
                  <a:pt x="2985" y="1152"/>
                  <a:pt x="2985" y="1151"/>
                  <a:pt x="2986" y="1151"/>
                </a:cubicBezTo>
                <a:cubicBezTo>
                  <a:pt x="2988" y="1150"/>
                  <a:pt x="2989" y="1150"/>
                  <a:pt x="2991" y="1149"/>
                </a:cubicBezTo>
                <a:cubicBezTo>
                  <a:pt x="2992" y="1149"/>
                  <a:pt x="2992" y="1147"/>
                  <a:pt x="2993" y="1146"/>
                </a:cubicBezTo>
                <a:cubicBezTo>
                  <a:pt x="2994" y="1145"/>
                  <a:pt x="2994" y="1143"/>
                  <a:pt x="2996" y="1143"/>
                </a:cubicBezTo>
                <a:cubicBezTo>
                  <a:pt x="2998" y="1143"/>
                  <a:pt x="3000" y="1144"/>
                  <a:pt x="3002" y="1146"/>
                </a:cubicBezTo>
                <a:cubicBezTo>
                  <a:pt x="3003" y="1146"/>
                  <a:pt x="3003" y="1148"/>
                  <a:pt x="3003" y="1149"/>
                </a:cubicBezTo>
                <a:cubicBezTo>
                  <a:pt x="3005" y="1151"/>
                  <a:pt x="3005" y="1152"/>
                  <a:pt x="3005" y="1155"/>
                </a:cubicBezTo>
                <a:cubicBezTo>
                  <a:pt x="3005" y="1157"/>
                  <a:pt x="3005" y="1159"/>
                  <a:pt x="3005" y="1160"/>
                </a:cubicBezTo>
                <a:cubicBezTo>
                  <a:pt x="3006" y="1163"/>
                  <a:pt x="3008" y="1164"/>
                  <a:pt x="3008" y="1166"/>
                </a:cubicBezTo>
                <a:cubicBezTo>
                  <a:pt x="3008" y="1167"/>
                  <a:pt x="3009" y="1168"/>
                  <a:pt x="3009" y="1169"/>
                </a:cubicBezTo>
                <a:cubicBezTo>
                  <a:pt x="3009" y="1171"/>
                  <a:pt x="3009" y="1172"/>
                  <a:pt x="3009" y="1174"/>
                </a:cubicBezTo>
                <a:cubicBezTo>
                  <a:pt x="3009" y="1180"/>
                  <a:pt x="3009" y="1180"/>
                  <a:pt x="3009" y="1180"/>
                </a:cubicBezTo>
                <a:cubicBezTo>
                  <a:pt x="3009" y="1181"/>
                  <a:pt x="3008" y="1182"/>
                  <a:pt x="3008" y="1183"/>
                </a:cubicBezTo>
                <a:cubicBezTo>
                  <a:pt x="3008" y="1187"/>
                  <a:pt x="3008" y="1189"/>
                  <a:pt x="3008" y="1192"/>
                </a:cubicBezTo>
                <a:cubicBezTo>
                  <a:pt x="3008" y="1193"/>
                  <a:pt x="3008" y="1194"/>
                  <a:pt x="3008" y="1195"/>
                </a:cubicBezTo>
                <a:cubicBezTo>
                  <a:pt x="3008" y="1197"/>
                  <a:pt x="3010" y="1198"/>
                  <a:pt x="3010" y="1200"/>
                </a:cubicBezTo>
                <a:cubicBezTo>
                  <a:pt x="3010" y="1201"/>
                  <a:pt x="3011" y="1202"/>
                  <a:pt x="3011" y="1203"/>
                </a:cubicBezTo>
                <a:cubicBezTo>
                  <a:pt x="3011" y="1206"/>
                  <a:pt x="3010" y="1208"/>
                  <a:pt x="3011" y="1211"/>
                </a:cubicBezTo>
                <a:cubicBezTo>
                  <a:pt x="3011" y="1214"/>
                  <a:pt x="3013" y="1215"/>
                  <a:pt x="3015" y="1216"/>
                </a:cubicBezTo>
                <a:cubicBezTo>
                  <a:pt x="3015" y="1217"/>
                  <a:pt x="3016" y="1218"/>
                  <a:pt x="3017" y="1219"/>
                </a:cubicBezTo>
                <a:cubicBezTo>
                  <a:pt x="3017" y="1220"/>
                  <a:pt x="3018" y="1221"/>
                  <a:pt x="3019" y="1222"/>
                </a:cubicBezTo>
                <a:cubicBezTo>
                  <a:pt x="3020" y="1223"/>
                  <a:pt x="3021" y="1223"/>
                  <a:pt x="3021" y="1224"/>
                </a:cubicBezTo>
                <a:cubicBezTo>
                  <a:pt x="3021" y="1225"/>
                  <a:pt x="3021" y="1226"/>
                  <a:pt x="3021" y="1227"/>
                </a:cubicBezTo>
                <a:cubicBezTo>
                  <a:pt x="3022" y="1229"/>
                  <a:pt x="3022" y="1231"/>
                  <a:pt x="3022" y="1233"/>
                </a:cubicBezTo>
                <a:cubicBezTo>
                  <a:pt x="3023" y="1234"/>
                  <a:pt x="3023" y="1235"/>
                  <a:pt x="3023" y="1235"/>
                </a:cubicBezTo>
                <a:cubicBezTo>
                  <a:pt x="3023" y="1237"/>
                  <a:pt x="3025" y="1237"/>
                  <a:pt x="3025" y="1238"/>
                </a:cubicBezTo>
                <a:cubicBezTo>
                  <a:pt x="3026" y="1239"/>
                  <a:pt x="3026" y="1240"/>
                  <a:pt x="3026" y="1241"/>
                </a:cubicBezTo>
                <a:cubicBezTo>
                  <a:pt x="3027" y="1242"/>
                  <a:pt x="3026" y="1243"/>
                  <a:pt x="3026" y="1244"/>
                </a:cubicBezTo>
                <a:cubicBezTo>
                  <a:pt x="3027" y="1245"/>
                  <a:pt x="3027" y="1246"/>
                  <a:pt x="3028" y="1247"/>
                </a:cubicBezTo>
                <a:cubicBezTo>
                  <a:pt x="3028" y="1248"/>
                  <a:pt x="3028" y="1248"/>
                  <a:pt x="3029" y="1249"/>
                </a:cubicBezTo>
                <a:cubicBezTo>
                  <a:pt x="3030" y="1250"/>
                  <a:pt x="3031" y="1251"/>
                  <a:pt x="3032" y="1252"/>
                </a:cubicBezTo>
                <a:cubicBezTo>
                  <a:pt x="3032" y="1253"/>
                  <a:pt x="3032" y="1254"/>
                  <a:pt x="3033" y="1254"/>
                </a:cubicBezTo>
                <a:cubicBezTo>
                  <a:pt x="3034" y="1255"/>
                  <a:pt x="3035" y="1256"/>
                  <a:pt x="3035" y="1257"/>
                </a:cubicBezTo>
                <a:cubicBezTo>
                  <a:pt x="3036" y="1259"/>
                  <a:pt x="3036" y="1260"/>
                  <a:pt x="3036" y="1262"/>
                </a:cubicBezTo>
                <a:cubicBezTo>
                  <a:pt x="3036" y="1265"/>
                  <a:pt x="3036" y="1265"/>
                  <a:pt x="3036" y="1265"/>
                </a:cubicBezTo>
                <a:cubicBezTo>
                  <a:pt x="3036" y="1267"/>
                  <a:pt x="3035" y="1268"/>
                  <a:pt x="3035" y="1270"/>
                </a:cubicBezTo>
                <a:cubicBezTo>
                  <a:pt x="3035" y="1274"/>
                  <a:pt x="3036" y="1276"/>
                  <a:pt x="3038" y="1279"/>
                </a:cubicBezTo>
                <a:cubicBezTo>
                  <a:pt x="3039" y="1280"/>
                  <a:pt x="3040" y="1281"/>
                  <a:pt x="3041" y="1282"/>
                </a:cubicBezTo>
                <a:cubicBezTo>
                  <a:pt x="3041" y="1283"/>
                  <a:pt x="3042" y="1283"/>
                  <a:pt x="3042" y="1284"/>
                </a:cubicBezTo>
                <a:cubicBezTo>
                  <a:pt x="3042" y="1285"/>
                  <a:pt x="3043" y="1286"/>
                  <a:pt x="3044" y="1287"/>
                </a:cubicBezTo>
                <a:cubicBezTo>
                  <a:pt x="3047" y="1291"/>
                  <a:pt x="3048" y="1294"/>
                  <a:pt x="3050" y="1299"/>
                </a:cubicBezTo>
                <a:cubicBezTo>
                  <a:pt x="3051" y="1302"/>
                  <a:pt x="3053" y="1303"/>
                  <a:pt x="3054" y="1307"/>
                </a:cubicBezTo>
                <a:cubicBezTo>
                  <a:pt x="3054" y="1307"/>
                  <a:pt x="3054" y="1308"/>
                  <a:pt x="3054" y="1309"/>
                </a:cubicBezTo>
                <a:cubicBezTo>
                  <a:pt x="3056" y="1312"/>
                  <a:pt x="3056" y="1312"/>
                  <a:pt x="3056" y="1312"/>
                </a:cubicBezTo>
                <a:cubicBezTo>
                  <a:pt x="3056" y="1313"/>
                  <a:pt x="3057" y="1313"/>
                  <a:pt x="3058" y="1314"/>
                </a:cubicBezTo>
                <a:cubicBezTo>
                  <a:pt x="3060" y="1315"/>
                  <a:pt x="3060" y="1316"/>
                  <a:pt x="3062" y="1316"/>
                </a:cubicBezTo>
                <a:cubicBezTo>
                  <a:pt x="3064" y="1316"/>
                  <a:pt x="3065" y="1316"/>
                  <a:pt x="3066" y="1316"/>
                </a:cubicBezTo>
                <a:cubicBezTo>
                  <a:pt x="3067" y="1315"/>
                  <a:pt x="3068" y="1315"/>
                  <a:pt x="3069" y="1314"/>
                </a:cubicBezTo>
                <a:cubicBezTo>
                  <a:pt x="3069" y="1313"/>
                  <a:pt x="3069" y="1312"/>
                  <a:pt x="3069" y="1311"/>
                </a:cubicBezTo>
                <a:cubicBezTo>
                  <a:pt x="3070" y="1310"/>
                  <a:pt x="3070" y="1309"/>
                  <a:pt x="3071" y="1309"/>
                </a:cubicBezTo>
                <a:cubicBezTo>
                  <a:pt x="3072" y="1305"/>
                  <a:pt x="3073" y="1303"/>
                  <a:pt x="3075" y="1301"/>
                </a:cubicBezTo>
                <a:cubicBezTo>
                  <a:pt x="3076" y="1300"/>
                  <a:pt x="3076" y="1299"/>
                  <a:pt x="3077" y="1298"/>
                </a:cubicBezTo>
                <a:cubicBezTo>
                  <a:pt x="3077" y="1298"/>
                  <a:pt x="3078" y="1298"/>
                  <a:pt x="3079" y="1298"/>
                </a:cubicBezTo>
                <a:cubicBezTo>
                  <a:pt x="3080" y="1298"/>
                  <a:pt x="3081" y="1298"/>
                  <a:pt x="3082" y="1297"/>
                </a:cubicBezTo>
                <a:cubicBezTo>
                  <a:pt x="3083" y="1297"/>
                  <a:pt x="3084" y="1296"/>
                  <a:pt x="3084" y="1295"/>
                </a:cubicBezTo>
                <a:cubicBezTo>
                  <a:pt x="3085" y="1294"/>
                  <a:pt x="3087" y="1294"/>
                  <a:pt x="3087" y="1293"/>
                </a:cubicBezTo>
                <a:cubicBezTo>
                  <a:pt x="3087" y="1292"/>
                  <a:pt x="3087" y="1291"/>
                  <a:pt x="3088" y="1290"/>
                </a:cubicBezTo>
                <a:cubicBezTo>
                  <a:pt x="3088" y="1289"/>
                  <a:pt x="3089" y="1289"/>
                  <a:pt x="3089" y="1288"/>
                </a:cubicBezTo>
                <a:cubicBezTo>
                  <a:pt x="3090" y="1286"/>
                  <a:pt x="3092" y="1285"/>
                  <a:pt x="3092" y="1283"/>
                </a:cubicBezTo>
                <a:cubicBezTo>
                  <a:pt x="3092" y="1280"/>
                  <a:pt x="3090" y="1279"/>
                  <a:pt x="3091" y="1277"/>
                </a:cubicBezTo>
                <a:cubicBezTo>
                  <a:pt x="3091" y="1275"/>
                  <a:pt x="3092" y="1275"/>
                  <a:pt x="3093" y="1274"/>
                </a:cubicBezTo>
                <a:cubicBezTo>
                  <a:pt x="3094" y="1272"/>
                  <a:pt x="3094" y="1271"/>
                  <a:pt x="3095" y="1269"/>
                </a:cubicBezTo>
                <a:cubicBezTo>
                  <a:pt x="3095" y="1267"/>
                  <a:pt x="3096" y="1265"/>
                  <a:pt x="3096" y="1263"/>
                </a:cubicBezTo>
                <a:cubicBezTo>
                  <a:pt x="3096" y="1262"/>
                  <a:pt x="3096" y="1260"/>
                  <a:pt x="3096" y="1258"/>
                </a:cubicBezTo>
                <a:cubicBezTo>
                  <a:pt x="3096" y="1256"/>
                  <a:pt x="3096" y="1255"/>
                  <a:pt x="3096" y="1253"/>
                </a:cubicBezTo>
                <a:cubicBezTo>
                  <a:pt x="3096" y="1252"/>
                  <a:pt x="3096" y="1252"/>
                  <a:pt x="3096" y="1251"/>
                </a:cubicBezTo>
                <a:cubicBezTo>
                  <a:pt x="3096" y="1236"/>
                  <a:pt x="3096" y="1236"/>
                  <a:pt x="3096" y="1236"/>
                </a:cubicBezTo>
                <a:cubicBezTo>
                  <a:pt x="3096" y="1232"/>
                  <a:pt x="3096" y="1229"/>
                  <a:pt x="3096" y="1225"/>
                </a:cubicBezTo>
                <a:cubicBezTo>
                  <a:pt x="3096" y="1224"/>
                  <a:pt x="3096" y="1223"/>
                  <a:pt x="3097" y="1222"/>
                </a:cubicBezTo>
                <a:cubicBezTo>
                  <a:pt x="3097" y="1222"/>
                  <a:pt x="3097" y="1220"/>
                  <a:pt x="3098" y="1220"/>
                </a:cubicBezTo>
                <a:cubicBezTo>
                  <a:pt x="3101" y="1218"/>
                  <a:pt x="3103" y="1219"/>
                  <a:pt x="3106" y="1219"/>
                </a:cubicBezTo>
                <a:cubicBezTo>
                  <a:pt x="3109" y="1219"/>
                  <a:pt x="3112" y="1220"/>
                  <a:pt x="3114" y="1218"/>
                </a:cubicBezTo>
                <a:cubicBezTo>
                  <a:pt x="3115" y="1216"/>
                  <a:pt x="3115" y="1215"/>
                  <a:pt x="3116" y="1213"/>
                </a:cubicBezTo>
                <a:cubicBezTo>
                  <a:pt x="3116" y="1212"/>
                  <a:pt x="3117" y="1211"/>
                  <a:pt x="3117" y="1210"/>
                </a:cubicBezTo>
                <a:cubicBezTo>
                  <a:pt x="3118" y="1209"/>
                  <a:pt x="3118" y="1208"/>
                  <a:pt x="3120" y="1207"/>
                </a:cubicBezTo>
                <a:cubicBezTo>
                  <a:pt x="3121" y="1207"/>
                  <a:pt x="3122" y="1207"/>
                  <a:pt x="3122" y="1207"/>
                </a:cubicBezTo>
                <a:cubicBezTo>
                  <a:pt x="3123" y="1206"/>
                  <a:pt x="3124" y="1206"/>
                  <a:pt x="3125" y="1206"/>
                </a:cubicBezTo>
                <a:cubicBezTo>
                  <a:pt x="3126" y="1206"/>
                  <a:pt x="3127" y="1205"/>
                  <a:pt x="3128" y="1204"/>
                </a:cubicBezTo>
                <a:cubicBezTo>
                  <a:pt x="3129" y="1203"/>
                  <a:pt x="3129" y="1202"/>
                  <a:pt x="3130" y="1201"/>
                </a:cubicBezTo>
                <a:cubicBezTo>
                  <a:pt x="3130" y="1201"/>
                  <a:pt x="3131" y="1201"/>
                  <a:pt x="3132" y="1200"/>
                </a:cubicBezTo>
                <a:cubicBezTo>
                  <a:pt x="3133" y="1200"/>
                  <a:pt x="3134" y="1200"/>
                  <a:pt x="3135" y="1200"/>
                </a:cubicBezTo>
                <a:cubicBezTo>
                  <a:pt x="3136" y="1199"/>
                  <a:pt x="3136" y="1198"/>
                  <a:pt x="3137" y="1197"/>
                </a:cubicBezTo>
                <a:cubicBezTo>
                  <a:pt x="3138" y="1195"/>
                  <a:pt x="3138" y="1193"/>
                  <a:pt x="3139" y="1192"/>
                </a:cubicBezTo>
                <a:cubicBezTo>
                  <a:pt x="3140" y="1191"/>
                  <a:pt x="3141" y="1190"/>
                  <a:pt x="3142" y="1189"/>
                </a:cubicBezTo>
                <a:cubicBezTo>
                  <a:pt x="3143" y="1188"/>
                  <a:pt x="3143" y="1187"/>
                  <a:pt x="3144" y="1186"/>
                </a:cubicBezTo>
                <a:cubicBezTo>
                  <a:pt x="3145" y="1186"/>
                  <a:pt x="3145" y="1184"/>
                  <a:pt x="3146" y="1184"/>
                </a:cubicBezTo>
                <a:cubicBezTo>
                  <a:pt x="3148" y="1183"/>
                  <a:pt x="3149" y="1183"/>
                  <a:pt x="3151" y="1181"/>
                </a:cubicBezTo>
                <a:cubicBezTo>
                  <a:pt x="3152" y="1181"/>
                  <a:pt x="3152" y="1180"/>
                  <a:pt x="3153" y="1179"/>
                </a:cubicBezTo>
                <a:cubicBezTo>
                  <a:pt x="3153" y="1178"/>
                  <a:pt x="3154" y="1177"/>
                  <a:pt x="3154" y="1176"/>
                </a:cubicBezTo>
                <a:cubicBezTo>
                  <a:pt x="3155" y="1175"/>
                  <a:pt x="3155" y="1174"/>
                  <a:pt x="3156" y="1173"/>
                </a:cubicBezTo>
                <a:cubicBezTo>
                  <a:pt x="3156" y="1173"/>
                  <a:pt x="3157" y="1174"/>
                  <a:pt x="3158" y="1173"/>
                </a:cubicBezTo>
                <a:cubicBezTo>
                  <a:pt x="3159" y="1173"/>
                  <a:pt x="3160" y="1174"/>
                  <a:pt x="3161" y="1173"/>
                </a:cubicBezTo>
                <a:cubicBezTo>
                  <a:pt x="3162" y="1173"/>
                  <a:pt x="3163" y="1172"/>
                  <a:pt x="3163" y="1171"/>
                </a:cubicBezTo>
                <a:cubicBezTo>
                  <a:pt x="3164" y="1171"/>
                  <a:pt x="3163" y="1170"/>
                  <a:pt x="3163" y="1169"/>
                </a:cubicBezTo>
                <a:cubicBezTo>
                  <a:pt x="3165" y="1167"/>
                  <a:pt x="3166" y="1166"/>
                  <a:pt x="3168" y="1165"/>
                </a:cubicBezTo>
                <a:cubicBezTo>
                  <a:pt x="3169" y="1165"/>
                  <a:pt x="3170" y="1165"/>
                  <a:pt x="3171" y="1165"/>
                </a:cubicBezTo>
                <a:cubicBezTo>
                  <a:pt x="3173" y="1165"/>
                  <a:pt x="3174" y="1165"/>
                  <a:pt x="3176" y="1164"/>
                </a:cubicBezTo>
                <a:cubicBezTo>
                  <a:pt x="3177" y="1164"/>
                  <a:pt x="3177" y="1163"/>
                  <a:pt x="3178" y="1162"/>
                </a:cubicBezTo>
                <a:cubicBezTo>
                  <a:pt x="3180" y="1158"/>
                  <a:pt x="3179" y="1155"/>
                  <a:pt x="3180" y="1151"/>
                </a:cubicBezTo>
                <a:cubicBezTo>
                  <a:pt x="3180" y="1149"/>
                  <a:pt x="3180" y="1148"/>
                  <a:pt x="3180" y="1146"/>
                </a:cubicBezTo>
                <a:cubicBezTo>
                  <a:pt x="3193" y="1146"/>
                  <a:pt x="3193" y="1146"/>
                  <a:pt x="3193" y="1146"/>
                </a:cubicBezTo>
                <a:cubicBezTo>
                  <a:pt x="3194" y="1146"/>
                  <a:pt x="3194" y="1147"/>
                  <a:pt x="3195" y="1147"/>
                </a:cubicBezTo>
                <a:cubicBezTo>
                  <a:pt x="3197" y="1148"/>
                  <a:pt x="3198" y="1148"/>
                  <a:pt x="3199" y="1148"/>
                </a:cubicBezTo>
                <a:cubicBezTo>
                  <a:pt x="3201" y="1148"/>
                  <a:pt x="3201" y="1148"/>
                  <a:pt x="3201" y="1148"/>
                </a:cubicBezTo>
                <a:cubicBezTo>
                  <a:pt x="3202" y="1148"/>
                  <a:pt x="3202" y="1146"/>
                  <a:pt x="3203" y="1146"/>
                </a:cubicBezTo>
                <a:cubicBezTo>
                  <a:pt x="3204" y="1146"/>
                  <a:pt x="3205" y="1146"/>
                  <a:pt x="3206" y="1146"/>
                </a:cubicBezTo>
                <a:cubicBezTo>
                  <a:pt x="3207" y="1145"/>
                  <a:pt x="3207" y="1144"/>
                  <a:pt x="3208" y="1143"/>
                </a:cubicBezTo>
                <a:cubicBezTo>
                  <a:pt x="3209" y="1143"/>
                  <a:pt x="3210" y="1143"/>
                  <a:pt x="3211" y="1143"/>
                </a:cubicBezTo>
                <a:cubicBezTo>
                  <a:pt x="3212" y="1142"/>
                  <a:pt x="3213" y="1141"/>
                  <a:pt x="3214" y="1141"/>
                </a:cubicBezTo>
                <a:cubicBezTo>
                  <a:pt x="3215" y="1140"/>
                  <a:pt x="3215" y="1139"/>
                  <a:pt x="3215" y="1138"/>
                </a:cubicBezTo>
                <a:cubicBezTo>
                  <a:pt x="3228" y="1138"/>
                  <a:pt x="3228" y="1138"/>
                  <a:pt x="3228" y="1138"/>
                </a:cubicBezTo>
                <a:cubicBezTo>
                  <a:pt x="3228" y="1130"/>
                  <a:pt x="3228" y="1130"/>
                  <a:pt x="3228" y="1130"/>
                </a:cubicBezTo>
                <a:cubicBezTo>
                  <a:pt x="3230" y="1130"/>
                  <a:pt x="3231" y="1131"/>
                  <a:pt x="3233" y="1131"/>
                </a:cubicBezTo>
                <a:cubicBezTo>
                  <a:pt x="3233" y="1131"/>
                  <a:pt x="3235" y="1130"/>
                  <a:pt x="3235" y="1131"/>
                </a:cubicBezTo>
                <a:cubicBezTo>
                  <a:pt x="3236" y="1132"/>
                  <a:pt x="3237" y="1133"/>
                  <a:pt x="3237" y="1134"/>
                </a:cubicBezTo>
                <a:cubicBezTo>
                  <a:pt x="3238" y="1134"/>
                  <a:pt x="3238" y="1135"/>
                  <a:pt x="3238" y="1136"/>
                </a:cubicBezTo>
                <a:cubicBezTo>
                  <a:pt x="3238" y="1137"/>
                  <a:pt x="3239" y="1138"/>
                  <a:pt x="3239" y="1139"/>
                </a:cubicBezTo>
                <a:cubicBezTo>
                  <a:pt x="3240" y="1140"/>
                  <a:pt x="3241" y="1139"/>
                  <a:pt x="3242" y="1140"/>
                </a:cubicBezTo>
                <a:cubicBezTo>
                  <a:pt x="3243" y="1141"/>
                  <a:pt x="3243" y="1142"/>
                  <a:pt x="3243" y="1143"/>
                </a:cubicBezTo>
                <a:cubicBezTo>
                  <a:pt x="3244" y="1144"/>
                  <a:pt x="3244" y="1146"/>
                  <a:pt x="3245" y="1149"/>
                </a:cubicBezTo>
                <a:cubicBezTo>
                  <a:pt x="3245" y="1151"/>
                  <a:pt x="3244" y="1152"/>
                  <a:pt x="3244" y="1154"/>
                </a:cubicBezTo>
                <a:cubicBezTo>
                  <a:pt x="3244" y="1155"/>
                  <a:pt x="3245" y="1156"/>
                  <a:pt x="3246" y="1156"/>
                </a:cubicBezTo>
                <a:cubicBezTo>
                  <a:pt x="3246" y="1157"/>
                  <a:pt x="3247" y="1158"/>
                  <a:pt x="3247" y="1159"/>
                </a:cubicBezTo>
                <a:cubicBezTo>
                  <a:pt x="3248" y="1160"/>
                  <a:pt x="3249" y="1160"/>
                  <a:pt x="3250" y="1160"/>
                </a:cubicBezTo>
                <a:cubicBezTo>
                  <a:pt x="3250" y="1161"/>
                  <a:pt x="3250" y="1162"/>
                  <a:pt x="3250" y="1163"/>
                </a:cubicBezTo>
                <a:cubicBezTo>
                  <a:pt x="3252" y="1165"/>
                  <a:pt x="3254" y="1165"/>
                  <a:pt x="3255" y="1167"/>
                </a:cubicBezTo>
                <a:cubicBezTo>
                  <a:pt x="3256" y="1168"/>
                  <a:pt x="3257" y="1168"/>
                  <a:pt x="3258" y="1169"/>
                </a:cubicBezTo>
                <a:cubicBezTo>
                  <a:pt x="3259" y="1170"/>
                  <a:pt x="3259" y="1170"/>
                  <a:pt x="3260" y="1171"/>
                </a:cubicBezTo>
                <a:cubicBezTo>
                  <a:pt x="3261" y="1172"/>
                  <a:pt x="3262" y="1173"/>
                  <a:pt x="3262" y="1174"/>
                </a:cubicBezTo>
                <a:cubicBezTo>
                  <a:pt x="3262" y="1177"/>
                  <a:pt x="3262" y="1177"/>
                  <a:pt x="3262" y="1177"/>
                </a:cubicBezTo>
                <a:cubicBezTo>
                  <a:pt x="3262" y="1178"/>
                  <a:pt x="3261" y="1178"/>
                  <a:pt x="3261" y="1179"/>
                </a:cubicBezTo>
                <a:cubicBezTo>
                  <a:pt x="3261" y="1182"/>
                  <a:pt x="3261" y="1183"/>
                  <a:pt x="3261" y="1185"/>
                </a:cubicBezTo>
                <a:cubicBezTo>
                  <a:pt x="3262" y="1185"/>
                  <a:pt x="3261" y="1184"/>
                  <a:pt x="3261" y="1184"/>
                </a:cubicBezTo>
                <a:cubicBezTo>
                  <a:pt x="3263" y="1184"/>
                  <a:pt x="3265" y="1184"/>
                  <a:pt x="3267" y="1184"/>
                </a:cubicBezTo>
                <a:cubicBezTo>
                  <a:pt x="3268" y="1184"/>
                  <a:pt x="3268" y="1185"/>
                  <a:pt x="3269" y="1185"/>
                </a:cubicBezTo>
                <a:cubicBezTo>
                  <a:pt x="3270" y="1186"/>
                  <a:pt x="3271" y="1185"/>
                  <a:pt x="3272" y="1186"/>
                </a:cubicBezTo>
                <a:cubicBezTo>
                  <a:pt x="3272" y="1186"/>
                  <a:pt x="3272" y="1187"/>
                  <a:pt x="3272" y="1188"/>
                </a:cubicBezTo>
                <a:cubicBezTo>
                  <a:pt x="3272" y="1190"/>
                  <a:pt x="3272" y="1192"/>
                  <a:pt x="3271" y="1194"/>
                </a:cubicBezTo>
                <a:cubicBezTo>
                  <a:pt x="3271" y="1195"/>
                  <a:pt x="3270" y="1195"/>
                  <a:pt x="3270" y="1196"/>
                </a:cubicBezTo>
                <a:cubicBezTo>
                  <a:pt x="3269" y="1199"/>
                  <a:pt x="3269" y="1201"/>
                  <a:pt x="3269" y="1204"/>
                </a:cubicBezTo>
                <a:cubicBezTo>
                  <a:pt x="3269" y="1208"/>
                  <a:pt x="3269" y="1212"/>
                  <a:pt x="3272" y="1215"/>
                </a:cubicBezTo>
                <a:cubicBezTo>
                  <a:pt x="3273" y="1215"/>
                  <a:pt x="3273" y="1216"/>
                  <a:pt x="3274" y="1216"/>
                </a:cubicBezTo>
                <a:cubicBezTo>
                  <a:pt x="3275" y="1217"/>
                  <a:pt x="3276" y="1218"/>
                  <a:pt x="3277" y="1218"/>
                </a:cubicBezTo>
                <a:cubicBezTo>
                  <a:pt x="3279" y="1219"/>
                  <a:pt x="3280" y="1218"/>
                  <a:pt x="3282" y="1218"/>
                </a:cubicBezTo>
                <a:cubicBezTo>
                  <a:pt x="3285" y="1218"/>
                  <a:pt x="3285" y="1218"/>
                  <a:pt x="3285" y="1218"/>
                </a:cubicBezTo>
                <a:cubicBezTo>
                  <a:pt x="3286" y="1218"/>
                  <a:pt x="3287" y="1219"/>
                  <a:pt x="3288" y="1218"/>
                </a:cubicBezTo>
                <a:cubicBezTo>
                  <a:pt x="3288" y="1218"/>
                  <a:pt x="3288" y="1216"/>
                  <a:pt x="3289" y="1216"/>
                </a:cubicBezTo>
                <a:cubicBezTo>
                  <a:pt x="3290" y="1215"/>
                  <a:pt x="3291" y="1215"/>
                  <a:pt x="3291" y="1215"/>
                </a:cubicBezTo>
                <a:cubicBezTo>
                  <a:pt x="3292" y="1215"/>
                  <a:pt x="3293" y="1214"/>
                  <a:pt x="3294" y="1214"/>
                </a:cubicBezTo>
                <a:cubicBezTo>
                  <a:pt x="3296" y="1213"/>
                  <a:pt x="3298" y="1213"/>
                  <a:pt x="3300" y="1213"/>
                </a:cubicBezTo>
                <a:cubicBezTo>
                  <a:pt x="3300" y="1210"/>
                  <a:pt x="3300" y="1210"/>
                  <a:pt x="3300" y="1210"/>
                </a:cubicBezTo>
                <a:cubicBezTo>
                  <a:pt x="3300" y="1207"/>
                  <a:pt x="3300" y="1207"/>
                  <a:pt x="3300" y="1207"/>
                </a:cubicBezTo>
                <a:cubicBezTo>
                  <a:pt x="3300" y="1206"/>
                  <a:pt x="3301" y="1206"/>
                  <a:pt x="3302" y="1205"/>
                </a:cubicBezTo>
                <a:cubicBezTo>
                  <a:pt x="3305" y="1205"/>
                  <a:pt x="3308" y="1206"/>
                  <a:pt x="3310" y="1208"/>
                </a:cubicBezTo>
                <a:cubicBezTo>
                  <a:pt x="3310" y="1209"/>
                  <a:pt x="3311" y="1210"/>
                  <a:pt x="3311" y="1211"/>
                </a:cubicBezTo>
                <a:cubicBezTo>
                  <a:pt x="3312" y="1212"/>
                  <a:pt x="3312" y="1212"/>
                  <a:pt x="3312" y="1213"/>
                </a:cubicBezTo>
                <a:cubicBezTo>
                  <a:pt x="3313" y="1215"/>
                  <a:pt x="3314" y="1216"/>
                  <a:pt x="3314" y="1218"/>
                </a:cubicBezTo>
                <a:cubicBezTo>
                  <a:pt x="3315" y="1222"/>
                  <a:pt x="3315" y="1224"/>
                  <a:pt x="3316" y="1227"/>
                </a:cubicBezTo>
                <a:cubicBezTo>
                  <a:pt x="3316" y="1228"/>
                  <a:pt x="3317" y="1229"/>
                  <a:pt x="3317" y="1230"/>
                </a:cubicBezTo>
                <a:cubicBezTo>
                  <a:pt x="3317" y="1231"/>
                  <a:pt x="3318" y="1231"/>
                  <a:pt x="3319" y="1232"/>
                </a:cubicBezTo>
                <a:cubicBezTo>
                  <a:pt x="3319" y="1233"/>
                  <a:pt x="3321" y="1232"/>
                  <a:pt x="3321" y="1233"/>
                </a:cubicBezTo>
                <a:cubicBezTo>
                  <a:pt x="3322" y="1234"/>
                  <a:pt x="3322" y="1235"/>
                  <a:pt x="3322" y="1236"/>
                </a:cubicBezTo>
                <a:cubicBezTo>
                  <a:pt x="3322" y="1240"/>
                  <a:pt x="3318" y="1241"/>
                  <a:pt x="3318" y="1245"/>
                </a:cubicBezTo>
                <a:cubicBezTo>
                  <a:pt x="3318" y="1246"/>
                  <a:pt x="3319" y="1247"/>
                  <a:pt x="3319" y="1248"/>
                </a:cubicBezTo>
                <a:cubicBezTo>
                  <a:pt x="3319" y="1249"/>
                  <a:pt x="3320" y="1250"/>
                  <a:pt x="3320" y="1250"/>
                </a:cubicBezTo>
                <a:cubicBezTo>
                  <a:pt x="3321" y="1251"/>
                  <a:pt x="3322" y="1252"/>
                  <a:pt x="3323" y="1252"/>
                </a:cubicBezTo>
                <a:cubicBezTo>
                  <a:pt x="3324" y="1254"/>
                  <a:pt x="3325" y="1256"/>
                  <a:pt x="3327" y="1258"/>
                </a:cubicBezTo>
                <a:cubicBezTo>
                  <a:pt x="3327" y="1258"/>
                  <a:pt x="3329" y="1259"/>
                  <a:pt x="3329" y="1260"/>
                </a:cubicBezTo>
                <a:cubicBezTo>
                  <a:pt x="3330" y="1261"/>
                  <a:pt x="3331" y="1262"/>
                  <a:pt x="3331" y="1263"/>
                </a:cubicBezTo>
                <a:cubicBezTo>
                  <a:pt x="3331" y="1265"/>
                  <a:pt x="3329" y="1267"/>
                  <a:pt x="3329" y="1269"/>
                </a:cubicBezTo>
                <a:cubicBezTo>
                  <a:pt x="3329" y="1271"/>
                  <a:pt x="3331" y="1272"/>
                  <a:pt x="3331" y="1274"/>
                </a:cubicBezTo>
                <a:cubicBezTo>
                  <a:pt x="3331" y="1277"/>
                  <a:pt x="3330" y="1278"/>
                  <a:pt x="3327" y="1280"/>
                </a:cubicBezTo>
                <a:cubicBezTo>
                  <a:pt x="3327" y="1280"/>
                  <a:pt x="3326" y="1281"/>
                  <a:pt x="3325" y="1281"/>
                </a:cubicBezTo>
                <a:cubicBezTo>
                  <a:pt x="3324" y="1281"/>
                  <a:pt x="3323" y="1281"/>
                  <a:pt x="3322" y="1282"/>
                </a:cubicBezTo>
                <a:cubicBezTo>
                  <a:pt x="3321" y="1282"/>
                  <a:pt x="3321" y="1283"/>
                  <a:pt x="3321" y="1284"/>
                </a:cubicBezTo>
                <a:cubicBezTo>
                  <a:pt x="3320" y="1285"/>
                  <a:pt x="3320" y="1286"/>
                  <a:pt x="3320" y="1287"/>
                </a:cubicBezTo>
                <a:cubicBezTo>
                  <a:pt x="3320" y="1290"/>
                  <a:pt x="3320" y="1292"/>
                  <a:pt x="3320" y="1295"/>
                </a:cubicBezTo>
                <a:cubicBezTo>
                  <a:pt x="3320" y="1297"/>
                  <a:pt x="3320" y="1297"/>
                  <a:pt x="3320" y="1297"/>
                </a:cubicBezTo>
                <a:cubicBezTo>
                  <a:pt x="3320" y="1299"/>
                  <a:pt x="3319" y="1301"/>
                  <a:pt x="3319" y="1303"/>
                </a:cubicBezTo>
                <a:cubicBezTo>
                  <a:pt x="3319" y="1304"/>
                  <a:pt x="3319" y="1305"/>
                  <a:pt x="3319" y="1307"/>
                </a:cubicBezTo>
                <a:cubicBezTo>
                  <a:pt x="3319" y="1309"/>
                  <a:pt x="3318" y="1311"/>
                  <a:pt x="3319" y="1314"/>
                </a:cubicBezTo>
                <a:cubicBezTo>
                  <a:pt x="3320" y="1315"/>
                  <a:pt x="3320" y="1316"/>
                  <a:pt x="3321" y="1316"/>
                </a:cubicBezTo>
                <a:cubicBezTo>
                  <a:pt x="3322" y="1317"/>
                  <a:pt x="3323" y="1317"/>
                  <a:pt x="3324" y="1318"/>
                </a:cubicBezTo>
                <a:cubicBezTo>
                  <a:pt x="3325" y="1318"/>
                  <a:pt x="3326" y="1318"/>
                  <a:pt x="3327" y="1318"/>
                </a:cubicBezTo>
                <a:cubicBezTo>
                  <a:pt x="3329" y="1319"/>
                  <a:pt x="3330" y="1322"/>
                  <a:pt x="3331" y="1324"/>
                </a:cubicBezTo>
                <a:cubicBezTo>
                  <a:pt x="3333" y="1326"/>
                  <a:pt x="3334" y="1327"/>
                  <a:pt x="3336" y="1328"/>
                </a:cubicBezTo>
                <a:cubicBezTo>
                  <a:pt x="3337" y="1329"/>
                  <a:pt x="3338" y="1328"/>
                  <a:pt x="3339" y="1329"/>
                </a:cubicBezTo>
                <a:cubicBezTo>
                  <a:pt x="3340" y="1329"/>
                  <a:pt x="3340" y="1330"/>
                  <a:pt x="3341" y="1331"/>
                </a:cubicBezTo>
                <a:cubicBezTo>
                  <a:pt x="3342" y="1332"/>
                  <a:pt x="3343" y="1333"/>
                  <a:pt x="3343" y="1334"/>
                </a:cubicBezTo>
                <a:cubicBezTo>
                  <a:pt x="3343" y="1336"/>
                  <a:pt x="3343" y="1338"/>
                  <a:pt x="3343" y="1340"/>
                </a:cubicBezTo>
                <a:cubicBezTo>
                  <a:pt x="3343" y="1342"/>
                  <a:pt x="3344" y="1343"/>
                  <a:pt x="3344" y="1345"/>
                </a:cubicBezTo>
                <a:cubicBezTo>
                  <a:pt x="3345" y="1347"/>
                  <a:pt x="3347" y="1348"/>
                  <a:pt x="3348" y="1350"/>
                </a:cubicBezTo>
                <a:cubicBezTo>
                  <a:pt x="3348" y="1351"/>
                  <a:pt x="3348" y="1352"/>
                  <a:pt x="3348" y="1354"/>
                </a:cubicBezTo>
                <a:cubicBezTo>
                  <a:pt x="3349" y="1355"/>
                  <a:pt x="3350" y="1355"/>
                  <a:pt x="3351" y="1356"/>
                </a:cubicBezTo>
                <a:cubicBezTo>
                  <a:pt x="3352" y="1358"/>
                  <a:pt x="3353" y="1360"/>
                  <a:pt x="3353" y="1362"/>
                </a:cubicBezTo>
                <a:cubicBezTo>
                  <a:pt x="3353" y="1376"/>
                  <a:pt x="3353" y="1376"/>
                  <a:pt x="3353" y="1376"/>
                </a:cubicBezTo>
                <a:cubicBezTo>
                  <a:pt x="3353" y="1377"/>
                  <a:pt x="3354" y="1378"/>
                  <a:pt x="3354" y="1379"/>
                </a:cubicBezTo>
                <a:cubicBezTo>
                  <a:pt x="3354" y="1380"/>
                  <a:pt x="3354" y="1381"/>
                  <a:pt x="3355" y="1382"/>
                </a:cubicBezTo>
                <a:cubicBezTo>
                  <a:pt x="3355" y="1383"/>
                  <a:pt x="3356" y="1384"/>
                  <a:pt x="3357" y="1385"/>
                </a:cubicBezTo>
                <a:cubicBezTo>
                  <a:pt x="3358" y="1386"/>
                  <a:pt x="3358" y="1387"/>
                  <a:pt x="3359" y="1388"/>
                </a:cubicBezTo>
                <a:cubicBezTo>
                  <a:pt x="3360" y="1388"/>
                  <a:pt x="3361" y="1388"/>
                  <a:pt x="3362" y="1389"/>
                </a:cubicBezTo>
                <a:cubicBezTo>
                  <a:pt x="3365" y="1391"/>
                  <a:pt x="3367" y="1393"/>
                  <a:pt x="3370" y="1394"/>
                </a:cubicBezTo>
                <a:cubicBezTo>
                  <a:pt x="3372" y="1395"/>
                  <a:pt x="3374" y="1395"/>
                  <a:pt x="3376" y="1396"/>
                </a:cubicBezTo>
                <a:cubicBezTo>
                  <a:pt x="3377" y="1397"/>
                  <a:pt x="3378" y="1399"/>
                  <a:pt x="3379" y="1401"/>
                </a:cubicBezTo>
                <a:cubicBezTo>
                  <a:pt x="3379" y="1402"/>
                  <a:pt x="3379" y="1403"/>
                  <a:pt x="3380" y="1404"/>
                </a:cubicBezTo>
                <a:cubicBezTo>
                  <a:pt x="3381" y="1404"/>
                  <a:pt x="3382" y="1404"/>
                  <a:pt x="3383" y="1405"/>
                </a:cubicBezTo>
                <a:cubicBezTo>
                  <a:pt x="3384" y="1405"/>
                  <a:pt x="3385" y="1405"/>
                  <a:pt x="3385" y="1405"/>
                </a:cubicBezTo>
                <a:cubicBezTo>
                  <a:pt x="3387" y="1405"/>
                  <a:pt x="3388" y="1406"/>
                  <a:pt x="3389" y="1406"/>
                </a:cubicBezTo>
                <a:cubicBezTo>
                  <a:pt x="3390" y="1407"/>
                  <a:pt x="3391" y="1408"/>
                  <a:pt x="3393" y="1408"/>
                </a:cubicBezTo>
                <a:cubicBezTo>
                  <a:pt x="3395" y="1408"/>
                  <a:pt x="3395" y="1408"/>
                  <a:pt x="3395" y="1408"/>
                </a:cubicBezTo>
                <a:cubicBezTo>
                  <a:pt x="3396" y="1408"/>
                  <a:pt x="3396" y="1406"/>
                  <a:pt x="3397" y="1406"/>
                </a:cubicBezTo>
                <a:cubicBezTo>
                  <a:pt x="3396" y="1404"/>
                  <a:pt x="3395" y="1402"/>
                  <a:pt x="3394" y="1401"/>
                </a:cubicBezTo>
                <a:cubicBezTo>
                  <a:pt x="3393" y="1400"/>
                  <a:pt x="3393" y="1399"/>
                  <a:pt x="3393" y="1398"/>
                </a:cubicBezTo>
                <a:cubicBezTo>
                  <a:pt x="3392" y="1397"/>
                  <a:pt x="3391" y="1398"/>
                  <a:pt x="3390" y="1397"/>
                </a:cubicBezTo>
                <a:cubicBezTo>
                  <a:pt x="3389" y="1396"/>
                  <a:pt x="3387" y="1394"/>
                  <a:pt x="3387" y="1392"/>
                </a:cubicBezTo>
                <a:cubicBezTo>
                  <a:pt x="3386" y="1390"/>
                  <a:pt x="3387" y="1388"/>
                  <a:pt x="3387" y="1386"/>
                </a:cubicBezTo>
                <a:cubicBezTo>
                  <a:pt x="3387" y="1385"/>
                  <a:pt x="3386" y="1385"/>
                  <a:pt x="3386" y="1384"/>
                </a:cubicBezTo>
                <a:cubicBezTo>
                  <a:pt x="3386" y="1381"/>
                  <a:pt x="3387" y="1379"/>
                  <a:pt x="3386" y="1376"/>
                </a:cubicBezTo>
                <a:cubicBezTo>
                  <a:pt x="3386" y="1375"/>
                  <a:pt x="3386" y="1374"/>
                  <a:pt x="3385" y="1373"/>
                </a:cubicBezTo>
                <a:cubicBezTo>
                  <a:pt x="3385" y="1372"/>
                  <a:pt x="3385" y="1372"/>
                  <a:pt x="3384" y="1371"/>
                </a:cubicBezTo>
                <a:cubicBezTo>
                  <a:pt x="3384" y="1369"/>
                  <a:pt x="3382" y="1369"/>
                  <a:pt x="3382" y="1368"/>
                </a:cubicBezTo>
                <a:cubicBezTo>
                  <a:pt x="3381" y="1365"/>
                  <a:pt x="3382" y="1363"/>
                  <a:pt x="3382" y="1360"/>
                </a:cubicBezTo>
                <a:cubicBezTo>
                  <a:pt x="3382" y="1358"/>
                  <a:pt x="3382" y="1358"/>
                  <a:pt x="3382" y="1358"/>
                </a:cubicBezTo>
                <a:cubicBezTo>
                  <a:pt x="3382" y="1357"/>
                  <a:pt x="3381" y="1356"/>
                  <a:pt x="3381" y="1355"/>
                </a:cubicBezTo>
                <a:cubicBezTo>
                  <a:pt x="3381" y="1352"/>
                  <a:pt x="3381" y="1352"/>
                  <a:pt x="3381" y="1352"/>
                </a:cubicBezTo>
                <a:cubicBezTo>
                  <a:pt x="3381" y="1351"/>
                  <a:pt x="3380" y="1350"/>
                  <a:pt x="3380" y="1349"/>
                </a:cubicBezTo>
                <a:cubicBezTo>
                  <a:pt x="3380" y="1344"/>
                  <a:pt x="3380" y="1344"/>
                  <a:pt x="3380" y="1344"/>
                </a:cubicBezTo>
                <a:cubicBezTo>
                  <a:pt x="3377" y="1344"/>
                  <a:pt x="3375" y="1345"/>
                  <a:pt x="3372" y="1343"/>
                </a:cubicBezTo>
                <a:cubicBezTo>
                  <a:pt x="3371" y="1343"/>
                  <a:pt x="3371" y="1342"/>
                  <a:pt x="3370" y="1341"/>
                </a:cubicBezTo>
                <a:cubicBezTo>
                  <a:pt x="3369" y="1341"/>
                  <a:pt x="3369" y="1339"/>
                  <a:pt x="3368" y="1339"/>
                </a:cubicBezTo>
                <a:cubicBezTo>
                  <a:pt x="3367" y="1338"/>
                  <a:pt x="3366" y="1338"/>
                  <a:pt x="3365" y="1337"/>
                </a:cubicBezTo>
                <a:cubicBezTo>
                  <a:pt x="3364" y="1336"/>
                  <a:pt x="3364" y="1335"/>
                  <a:pt x="3363" y="1335"/>
                </a:cubicBezTo>
                <a:cubicBezTo>
                  <a:pt x="3361" y="1334"/>
                  <a:pt x="3359" y="1333"/>
                  <a:pt x="3357" y="1333"/>
                </a:cubicBezTo>
                <a:cubicBezTo>
                  <a:pt x="3356" y="1333"/>
                  <a:pt x="3355" y="1333"/>
                  <a:pt x="3354" y="1333"/>
                </a:cubicBezTo>
                <a:cubicBezTo>
                  <a:pt x="3352" y="1332"/>
                  <a:pt x="3351" y="1331"/>
                  <a:pt x="3350" y="1329"/>
                </a:cubicBezTo>
                <a:cubicBezTo>
                  <a:pt x="3349" y="1328"/>
                  <a:pt x="3348" y="1327"/>
                  <a:pt x="3348" y="1326"/>
                </a:cubicBezTo>
                <a:cubicBezTo>
                  <a:pt x="3347" y="1325"/>
                  <a:pt x="3347" y="1324"/>
                  <a:pt x="3347" y="1324"/>
                </a:cubicBezTo>
                <a:cubicBezTo>
                  <a:pt x="3347" y="1322"/>
                  <a:pt x="3347" y="1320"/>
                  <a:pt x="3347" y="1318"/>
                </a:cubicBezTo>
                <a:cubicBezTo>
                  <a:pt x="3347" y="1317"/>
                  <a:pt x="3347" y="1317"/>
                  <a:pt x="3347" y="1316"/>
                </a:cubicBezTo>
                <a:cubicBezTo>
                  <a:pt x="3347" y="1315"/>
                  <a:pt x="3347" y="1314"/>
                  <a:pt x="3346" y="1313"/>
                </a:cubicBezTo>
                <a:cubicBezTo>
                  <a:pt x="3346" y="1312"/>
                  <a:pt x="3344" y="1312"/>
                  <a:pt x="3344" y="1312"/>
                </a:cubicBezTo>
                <a:cubicBezTo>
                  <a:pt x="3343" y="1311"/>
                  <a:pt x="3342" y="1311"/>
                  <a:pt x="3341" y="1310"/>
                </a:cubicBezTo>
                <a:cubicBezTo>
                  <a:pt x="3340" y="1309"/>
                  <a:pt x="3340" y="1307"/>
                  <a:pt x="3340" y="1305"/>
                </a:cubicBezTo>
                <a:cubicBezTo>
                  <a:pt x="3340" y="1303"/>
                  <a:pt x="3340" y="1303"/>
                  <a:pt x="3340" y="1303"/>
                </a:cubicBezTo>
                <a:cubicBezTo>
                  <a:pt x="3340" y="1302"/>
                  <a:pt x="3341" y="1301"/>
                  <a:pt x="3340" y="1300"/>
                </a:cubicBezTo>
                <a:cubicBezTo>
                  <a:pt x="3340" y="1299"/>
                  <a:pt x="3339" y="1300"/>
                  <a:pt x="3338" y="1299"/>
                </a:cubicBezTo>
                <a:cubicBezTo>
                  <a:pt x="3337" y="1299"/>
                  <a:pt x="3336" y="1298"/>
                  <a:pt x="3335" y="1298"/>
                </a:cubicBezTo>
                <a:cubicBezTo>
                  <a:pt x="3333" y="1297"/>
                  <a:pt x="3333" y="1297"/>
                  <a:pt x="3333" y="1297"/>
                </a:cubicBezTo>
                <a:cubicBezTo>
                  <a:pt x="3333" y="1284"/>
                  <a:pt x="3333" y="1284"/>
                  <a:pt x="3333" y="1284"/>
                </a:cubicBezTo>
                <a:cubicBezTo>
                  <a:pt x="3333" y="1280"/>
                  <a:pt x="3337" y="1279"/>
                  <a:pt x="3338" y="1276"/>
                </a:cubicBezTo>
                <a:cubicBezTo>
                  <a:pt x="3340" y="1273"/>
                  <a:pt x="3341" y="1271"/>
                  <a:pt x="3342" y="1268"/>
                </a:cubicBezTo>
                <a:cubicBezTo>
                  <a:pt x="3343" y="1267"/>
                  <a:pt x="3344" y="1266"/>
                  <a:pt x="3344" y="1264"/>
                </a:cubicBezTo>
                <a:cubicBezTo>
                  <a:pt x="3344" y="1262"/>
                  <a:pt x="3342" y="1261"/>
                  <a:pt x="3342" y="1259"/>
                </a:cubicBezTo>
                <a:cubicBezTo>
                  <a:pt x="3342" y="1257"/>
                  <a:pt x="3343" y="1256"/>
                  <a:pt x="3343" y="1255"/>
                </a:cubicBezTo>
                <a:cubicBezTo>
                  <a:pt x="3343" y="1254"/>
                  <a:pt x="3345" y="1254"/>
                  <a:pt x="3346" y="1253"/>
                </a:cubicBezTo>
                <a:cubicBezTo>
                  <a:pt x="3346" y="1252"/>
                  <a:pt x="3347" y="1251"/>
                  <a:pt x="3348" y="1250"/>
                </a:cubicBezTo>
                <a:cubicBezTo>
                  <a:pt x="3348" y="1250"/>
                  <a:pt x="3350" y="1250"/>
                  <a:pt x="3350" y="1250"/>
                </a:cubicBezTo>
                <a:cubicBezTo>
                  <a:pt x="3351" y="1251"/>
                  <a:pt x="3352" y="1252"/>
                  <a:pt x="3353" y="1252"/>
                </a:cubicBezTo>
                <a:cubicBezTo>
                  <a:pt x="3354" y="1253"/>
                  <a:pt x="3353" y="1254"/>
                  <a:pt x="3354" y="1255"/>
                </a:cubicBezTo>
                <a:cubicBezTo>
                  <a:pt x="3355" y="1256"/>
                  <a:pt x="3356" y="1256"/>
                  <a:pt x="3357" y="1257"/>
                </a:cubicBezTo>
                <a:cubicBezTo>
                  <a:pt x="3358" y="1259"/>
                  <a:pt x="3357" y="1261"/>
                  <a:pt x="3358" y="1262"/>
                </a:cubicBezTo>
                <a:cubicBezTo>
                  <a:pt x="3359" y="1263"/>
                  <a:pt x="3360" y="1263"/>
                  <a:pt x="3361" y="1264"/>
                </a:cubicBezTo>
                <a:cubicBezTo>
                  <a:pt x="3362" y="1265"/>
                  <a:pt x="3363" y="1265"/>
                  <a:pt x="3365" y="1265"/>
                </a:cubicBezTo>
                <a:cubicBezTo>
                  <a:pt x="3366" y="1265"/>
                  <a:pt x="3366" y="1265"/>
                  <a:pt x="3366" y="1265"/>
                </a:cubicBezTo>
                <a:cubicBezTo>
                  <a:pt x="3367" y="1265"/>
                  <a:pt x="3367" y="1264"/>
                  <a:pt x="3368" y="1264"/>
                </a:cubicBezTo>
                <a:cubicBezTo>
                  <a:pt x="3369" y="1264"/>
                  <a:pt x="3370" y="1263"/>
                  <a:pt x="3371" y="1263"/>
                </a:cubicBezTo>
                <a:cubicBezTo>
                  <a:pt x="3373" y="1263"/>
                  <a:pt x="3374" y="1266"/>
                  <a:pt x="3375" y="1267"/>
                </a:cubicBezTo>
                <a:cubicBezTo>
                  <a:pt x="3376" y="1269"/>
                  <a:pt x="3378" y="1270"/>
                  <a:pt x="3379" y="1273"/>
                </a:cubicBezTo>
                <a:cubicBezTo>
                  <a:pt x="3380" y="1275"/>
                  <a:pt x="3380" y="1276"/>
                  <a:pt x="3381" y="1279"/>
                </a:cubicBezTo>
                <a:cubicBezTo>
                  <a:pt x="3382" y="1281"/>
                  <a:pt x="3382" y="1282"/>
                  <a:pt x="3383" y="1284"/>
                </a:cubicBezTo>
                <a:cubicBezTo>
                  <a:pt x="3384" y="1286"/>
                  <a:pt x="3385" y="1287"/>
                  <a:pt x="3387" y="1289"/>
                </a:cubicBezTo>
                <a:cubicBezTo>
                  <a:pt x="3388" y="1291"/>
                  <a:pt x="3389" y="1293"/>
                  <a:pt x="3391" y="1294"/>
                </a:cubicBezTo>
                <a:cubicBezTo>
                  <a:pt x="3392" y="1294"/>
                  <a:pt x="3393" y="1293"/>
                  <a:pt x="3394" y="1294"/>
                </a:cubicBezTo>
                <a:cubicBezTo>
                  <a:pt x="3395" y="1294"/>
                  <a:pt x="3396" y="1294"/>
                  <a:pt x="3397" y="1294"/>
                </a:cubicBezTo>
                <a:cubicBezTo>
                  <a:pt x="3397" y="1294"/>
                  <a:pt x="3398" y="1295"/>
                  <a:pt x="3399" y="1295"/>
                </a:cubicBezTo>
                <a:cubicBezTo>
                  <a:pt x="3400" y="1295"/>
                  <a:pt x="3401" y="1295"/>
                  <a:pt x="3402" y="1295"/>
                </a:cubicBezTo>
                <a:cubicBezTo>
                  <a:pt x="3403" y="1296"/>
                  <a:pt x="3404" y="1297"/>
                  <a:pt x="3404" y="1298"/>
                </a:cubicBezTo>
                <a:cubicBezTo>
                  <a:pt x="3404" y="1300"/>
                  <a:pt x="3402" y="1301"/>
                  <a:pt x="3401" y="1303"/>
                </a:cubicBezTo>
                <a:cubicBezTo>
                  <a:pt x="3401" y="1305"/>
                  <a:pt x="3400" y="1307"/>
                  <a:pt x="3400" y="1309"/>
                </a:cubicBezTo>
                <a:cubicBezTo>
                  <a:pt x="3400" y="1313"/>
                  <a:pt x="3402" y="1316"/>
                  <a:pt x="3404" y="1320"/>
                </a:cubicBezTo>
                <a:cubicBezTo>
                  <a:pt x="3405" y="1319"/>
                  <a:pt x="3406" y="1318"/>
                  <a:pt x="3406" y="1317"/>
                </a:cubicBezTo>
                <a:cubicBezTo>
                  <a:pt x="3408" y="1315"/>
                  <a:pt x="3409" y="1313"/>
                  <a:pt x="3411" y="1312"/>
                </a:cubicBezTo>
                <a:cubicBezTo>
                  <a:pt x="3412" y="1311"/>
                  <a:pt x="3413" y="1311"/>
                  <a:pt x="3414" y="1310"/>
                </a:cubicBezTo>
                <a:cubicBezTo>
                  <a:pt x="3415" y="1309"/>
                  <a:pt x="3415" y="1308"/>
                  <a:pt x="3416" y="1307"/>
                </a:cubicBezTo>
                <a:cubicBezTo>
                  <a:pt x="3417" y="1306"/>
                  <a:pt x="3418" y="1306"/>
                  <a:pt x="3419" y="1305"/>
                </a:cubicBezTo>
                <a:cubicBezTo>
                  <a:pt x="3420" y="1304"/>
                  <a:pt x="3421" y="1304"/>
                  <a:pt x="3422" y="1303"/>
                </a:cubicBezTo>
                <a:cubicBezTo>
                  <a:pt x="3423" y="1302"/>
                  <a:pt x="3423" y="1301"/>
                  <a:pt x="3423" y="1300"/>
                </a:cubicBezTo>
                <a:cubicBezTo>
                  <a:pt x="3424" y="1299"/>
                  <a:pt x="3425" y="1299"/>
                  <a:pt x="3425" y="1297"/>
                </a:cubicBezTo>
                <a:cubicBezTo>
                  <a:pt x="3426" y="1297"/>
                  <a:pt x="3426" y="1296"/>
                  <a:pt x="3426" y="1295"/>
                </a:cubicBezTo>
                <a:cubicBezTo>
                  <a:pt x="3426" y="1294"/>
                  <a:pt x="3426" y="1293"/>
                  <a:pt x="3427" y="1292"/>
                </a:cubicBezTo>
                <a:cubicBezTo>
                  <a:pt x="3427" y="1291"/>
                  <a:pt x="3428" y="1290"/>
                  <a:pt x="3429" y="1290"/>
                </a:cubicBezTo>
                <a:cubicBezTo>
                  <a:pt x="3430" y="1289"/>
                  <a:pt x="3432" y="1290"/>
                  <a:pt x="3433" y="1290"/>
                </a:cubicBezTo>
                <a:cubicBezTo>
                  <a:pt x="3435" y="1290"/>
                  <a:pt x="3437" y="1290"/>
                  <a:pt x="3438" y="1290"/>
                </a:cubicBezTo>
                <a:cubicBezTo>
                  <a:pt x="3440" y="1290"/>
                  <a:pt x="3440" y="1289"/>
                  <a:pt x="3442" y="1288"/>
                </a:cubicBezTo>
                <a:cubicBezTo>
                  <a:pt x="3444" y="1286"/>
                  <a:pt x="3445" y="1285"/>
                  <a:pt x="3447" y="1282"/>
                </a:cubicBezTo>
                <a:cubicBezTo>
                  <a:pt x="3449" y="1281"/>
                  <a:pt x="3449" y="1280"/>
                  <a:pt x="3451" y="1280"/>
                </a:cubicBezTo>
                <a:cubicBezTo>
                  <a:pt x="3452" y="1279"/>
                  <a:pt x="3453" y="1280"/>
                  <a:pt x="3453" y="1279"/>
                </a:cubicBezTo>
                <a:cubicBezTo>
                  <a:pt x="3454" y="1278"/>
                  <a:pt x="3455" y="1278"/>
                  <a:pt x="3456" y="1277"/>
                </a:cubicBezTo>
                <a:cubicBezTo>
                  <a:pt x="3456" y="1277"/>
                  <a:pt x="3456" y="1275"/>
                  <a:pt x="3457" y="1275"/>
                </a:cubicBezTo>
                <a:cubicBezTo>
                  <a:pt x="3457" y="1273"/>
                  <a:pt x="3457" y="1271"/>
                  <a:pt x="3457" y="1269"/>
                </a:cubicBezTo>
                <a:cubicBezTo>
                  <a:pt x="3457" y="1264"/>
                  <a:pt x="3457" y="1262"/>
                  <a:pt x="3457" y="1257"/>
                </a:cubicBezTo>
                <a:cubicBezTo>
                  <a:pt x="3457" y="1247"/>
                  <a:pt x="3457" y="1247"/>
                  <a:pt x="3457" y="1247"/>
                </a:cubicBezTo>
                <a:cubicBezTo>
                  <a:pt x="3457" y="1245"/>
                  <a:pt x="3458" y="1243"/>
                  <a:pt x="3457" y="1241"/>
                </a:cubicBezTo>
                <a:cubicBezTo>
                  <a:pt x="3456" y="1238"/>
                  <a:pt x="3454" y="1236"/>
                  <a:pt x="3453" y="1233"/>
                </a:cubicBezTo>
                <a:cubicBezTo>
                  <a:pt x="3453" y="1231"/>
                  <a:pt x="3452" y="1229"/>
                  <a:pt x="3452" y="1227"/>
                </a:cubicBezTo>
                <a:cubicBezTo>
                  <a:pt x="3452" y="1225"/>
                  <a:pt x="3452" y="1223"/>
                  <a:pt x="3452" y="1221"/>
                </a:cubicBezTo>
                <a:cubicBezTo>
                  <a:pt x="3449" y="1221"/>
                  <a:pt x="3448" y="1222"/>
                  <a:pt x="3446" y="1221"/>
                </a:cubicBezTo>
                <a:cubicBezTo>
                  <a:pt x="3445" y="1221"/>
                  <a:pt x="3444" y="1220"/>
                  <a:pt x="3443" y="1220"/>
                </a:cubicBezTo>
                <a:cubicBezTo>
                  <a:pt x="3442" y="1219"/>
                  <a:pt x="3442" y="1218"/>
                  <a:pt x="3441" y="1217"/>
                </a:cubicBezTo>
                <a:cubicBezTo>
                  <a:pt x="3439" y="1215"/>
                  <a:pt x="3438" y="1214"/>
                  <a:pt x="3437" y="1211"/>
                </a:cubicBezTo>
                <a:cubicBezTo>
                  <a:pt x="3437" y="1210"/>
                  <a:pt x="3438" y="1209"/>
                  <a:pt x="3437" y="1209"/>
                </a:cubicBezTo>
                <a:cubicBezTo>
                  <a:pt x="3437" y="1208"/>
                  <a:pt x="3435" y="1208"/>
                  <a:pt x="3434" y="1208"/>
                </a:cubicBezTo>
                <a:cubicBezTo>
                  <a:pt x="3433" y="1207"/>
                  <a:pt x="3433" y="1206"/>
                  <a:pt x="3432" y="1206"/>
                </a:cubicBezTo>
                <a:cubicBezTo>
                  <a:pt x="3430" y="1205"/>
                  <a:pt x="3429" y="1203"/>
                  <a:pt x="3427" y="1202"/>
                </a:cubicBezTo>
                <a:cubicBezTo>
                  <a:pt x="3425" y="1201"/>
                  <a:pt x="3424" y="1201"/>
                  <a:pt x="3423" y="1200"/>
                </a:cubicBezTo>
                <a:cubicBezTo>
                  <a:pt x="3423" y="1199"/>
                  <a:pt x="3423" y="1198"/>
                  <a:pt x="3422" y="1198"/>
                </a:cubicBezTo>
                <a:cubicBezTo>
                  <a:pt x="3421" y="1197"/>
                  <a:pt x="3420" y="1197"/>
                  <a:pt x="3419" y="1196"/>
                </a:cubicBezTo>
                <a:cubicBezTo>
                  <a:pt x="3419" y="1194"/>
                  <a:pt x="3419" y="1192"/>
                  <a:pt x="3419" y="1190"/>
                </a:cubicBezTo>
                <a:cubicBezTo>
                  <a:pt x="3419" y="1190"/>
                  <a:pt x="3419" y="1189"/>
                  <a:pt x="3419" y="1188"/>
                </a:cubicBezTo>
                <a:cubicBezTo>
                  <a:pt x="3419" y="1187"/>
                  <a:pt x="3417" y="1187"/>
                  <a:pt x="3416" y="1186"/>
                </a:cubicBezTo>
                <a:cubicBezTo>
                  <a:pt x="3415" y="1184"/>
                  <a:pt x="3416" y="1183"/>
                  <a:pt x="3416" y="1182"/>
                </a:cubicBezTo>
                <a:cubicBezTo>
                  <a:pt x="3416" y="1180"/>
                  <a:pt x="3416" y="1179"/>
                  <a:pt x="3416" y="1177"/>
                </a:cubicBezTo>
                <a:cubicBezTo>
                  <a:pt x="3416" y="1176"/>
                  <a:pt x="3416" y="1175"/>
                  <a:pt x="3417" y="1174"/>
                </a:cubicBezTo>
                <a:cubicBezTo>
                  <a:pt x="3417" y="1173"/>
                  <a:pt x="3419" y="1173"/>
                  <a:pt x="3419" y="1172"/>
                </a:cubicBezTo>
                <a:cubicBezTo>
                  <a:pt x="3420" y="1171"/>
                  <a:pt x="3421" y="1171"/>
                  <a:pt x="3422" y="1170"/>
                </a:cubicBezTo>
                <a:cubicBezTo>
                  <a:pt x="3423" y="1169"/>
                  <a:pt x="3424" y="1170"/>
                  <a:pt x="3425" y="1169"/>
                </a:cubicBezTo>
                <a:cubicBezTo>
                  <a:pt x="3425" y="1168"/>
                  <a:pt x="3424" y="1167"/>
                  <a:pt x="3425" y="1166"/>
                </a:cubicBezTo>
                <a:cubicBezTo>
                  <a:pt x="3425" y="1164"/>
                  <a:pt x="3425" y="1163"/>
                  <a:pt x="3425" y="1162"/>
                </a:cubicBezTo>
                <a:cubicBezTo>
                  <a:pt x="3425" y="1161"/>
                  <a:pt x="3426" y="1160"/>
                  <a:pt x="3427" y="1158"/>
                </a:cubicBezTo>
                <a:cubicBezTo>
                  <a:pt x="3427" y="1157"/>
                  <a:pt x="3427" y="1156"/>
                  <a:pt x="3427" y="1155"/>
                </a:cubicBezTo>
                <a:cubicBezTo>
                  <a:pt x="3428" y="1154"/>
                  <a:pt x="3428" y="1152"/>
                  <a:pt x="3429" y="1152"/>
                </a:cubicBezTo>
                <a:cubicBezTo>
                  <a:pt x="3430" y="1152"/>
                  <a:pt x="3431" y="1152"/>
                  <a:pt x="3432" y="1151"/>
                </a:cubicBezTo>
                <a:cubicBezTo>
                  <a:pt x="3433" y="1151"/>
                  <a:pt x="3434" y="1151"/>
                  <a:pt x="3435" y="1151"/>
                </a:cubicBezTo>
                <a:cubicBezTo>
                  <a:pt x="3438" y="1151"/>
                  <a:pt x="3439" y="1149"/>
                  <a:pt x="3441" y="1149"/>
                </a:cubicBezTo>
                <a:cubicBezTo>
                  <a:pt x="3442" y="1148"/>
                  <a:pt x="3443" y="1149"/>
                  <a:pt x="3444" y="1149"/>
                </a:cubicBezTo>
                <a:cubicBezTo>
                  <a:pt x="3445" y="1148"/>
                  <a:pt x="3444" y="1146"/>
                  <a:pt x="3446" y="1146"/>
                </a:cubicBezTo>
                <a:cubicBezTo>
                  <a:pt x="3446" y="1146"/>
                  <a:pt x="3447" y="1146"/>
                  <a:pt x="3448" y="1146"/>
                </a:cubicBezTo>
                <a:cubicBezTo>
                  <a:pt x="3450" y="1146"/>
                  <a:pt x="3451" y="1146"/>
                  <a:pt x="3453" y="1146"/>
                </a:cubicBezTo>
                <a:cubicBezTo>
                  <a:pt x="3454" y="1146"/>
                  <a:pt x="3455" y="1147"/>
                  <a:pt x="3456" y="1147"/>
                </a:cubicBezTo>
                <a:cubicBezTo>
                  <a:pt x="3459" y="1147"/>
                  <a:pt x="3461" y="1146"/>
                  <a:pt x="3464" y="1146"/>
                </a:cubicBezTo>
                <a:cubicBezTo>
                  <a:pt x="3464" y="1149"/>
                  <a:pt x="3464" y="1149"/>
                  <a:pt x="3464" y="1149"/>
                </a:cubicBezTo>
                <a:cubicBezTo>
                  <a:pt x="3464" y="1150"/>
                  <a:pt x="3463" y="1151"/>
                  <a:pt x="3463" y="1152"/>
                </a:cubicBezTo>
                <a:cubicBezTo>
                  <a:pt x="3463" y="1166"/>
                  <a:pt x="3463" y="1166"/>
                  <a:pt x="3463" y="1166"/>
                </a:cubicBezTo>
                <a:cubicBezTo>
                  <a:pt x="3462" y="1167"/>
                  <a:pt x="3462" y="1168"/>
                  <a:pt x="3461" y="1169"/>
                </a:cubicBezTo>
                <a:cubicBezTo>
                  <a:pt x="3460" y="1169"/>
                  <a:pt x="3460" y="1170"/>
                  <a:pt x="3459" y="1170"/>
                </a:cubicBezTo>
                <a:cubicBezTo>
                  <a:pt x="3458" y="1170"/>
                  <a:pt x="3457" y="1170"/>
                  <a:pt x="3456" y="1170"/>
                </a:cubicBezTo>
                <a:cubicBezTo>
                  <a:pt x="3455" y="1171"/>
                  <a:pt x="3454" y="1171"/>
                  <a:pt x="3453" y="1172"/>
                </a:cubicBezTo>
                <a:cubicBezTo>
                  <a:pt x="3452" y="1173"/>
                  <a:pt x="3452" y="1174"/>
                  <a:pt x="3451" y="1175"/>
                </a:cubicBezTo>
                <a:cubicBezTo>
                  <a:pt x="3450" y="1176"/>
                  <a:pt x="3449" y="1177"/>
                  <a:pt x="3449" y="1179"/>
                </a:cubicBezTo>
                <a:cubicBezTo>
                  <a:pt x="3449" y="1180"/>
                  <a:pt x="3449" y="1181"/>
                  <a:pt x="3449" y="1183"/>
                </a:cubicBezTo>
                <a:cubicBezTo>
                  <a:pt x="3450" y="1184"/>
                  <a:pt x="3450" y="1185"/>
                  <a:pt x="3450" y="1186"/>
                </a:cubicBezTo>
                <a:cubicBezTo>
                  <a:pt x="3450" y="1187"/>
                  <a:pt x="3452" y="1186"/>
                  <a:pt x="3453" y="1187"/>
                </a:cubicBezTo>
                <a:cubicBezTo>
                  <a:pt x="3474" y="1187"/>
                  <a:pt x="3474" y="1187"/>
                  <a:pt x="3474" y="1187"/>
                </a:cubicBezTo>
                <a:cubicBezTo>
                  <a:pt x="3474" y="1184"/>
                  <a:pt x="3474" y="1181"/>
                  <a:pt x="3475" y="1178"/>
                </a:cubicBezTo>
                <a:cubicBezTo>
                  <a:pt x="3475" y="1177"/>
                  <a:pt x="3475" y="1176"/>
                  <a:pt x="3476" y="1175"/>
                </a:cubicBezTo>
                <a:cubicBezTo>
                  <a:pt x="3476" y="1174"/>
                  <a:pt x="3477" y="1174"/>
                  <a:pt x="3477" y="1173"/>
                </a:cubicBezTo>
                <a:cubicBezTo>
                  <a:pt x="3478" y="1172"/>
                  <a:pt x="3477" y="1171"/>
                  <a:pt x="3477" y="1170"/>
                </a:cubicBezTo>
                <a:cubicBezTo>
                  <a:pt x="3477" y="1169"/>
                  <a:pt x="3478" y="1168"/>
                  <a:pt x="3477" y="1167"/>
                </a:cubicBezTo>
                <a:cubicBezTo>
                  <a:pt x="3477" y="1165"/>
                  <a:pt x="3474" y="1166"/>
                  <a:pt x="3473" y="1165"/>
                </a:cubicBezTo>
                <a:cubicBezTo>
                  <a:pt x="3473" y="1149"/>
                  <a:pt x="3473" y="1149"/>
                  <a:pt x="3473" y="1149"/>
                </a:cubicBezTo>
                <a:cubicBezTo>
                  <a:pt x="3475" y="1149"/>
                  <a:pt x="3476" y="1149"/>
                  <a:pt x="3478" y="1149"/>
                </a:cubicBezTo>
                <a:cubicBezTo>
                  <a:pt x="3481" y="1149"/>
                  <a:pt x="3481" y="1149"/>
                  <a:pt x="3481" y="1149"/>
                </a:cubicBezTo>
                <a:cubicBezTo>
                  <a:pt x="3482" y="1149"/>
                  <a:pt x="3482" y="1148"/>
                  <a:pt x="3483" y="1148"/>
                </a:cubicBezTo>
                <a:cubicBezTo>
                  <a:pt x="3485" y="1147"/>
                  <a:pt x="3485" y="1146"/>
                  <a:pt x="3486" y="1145"/>
                </a:cubicBezTo>
                <a:cubicBezTo>
                  <a:pt x="3487" y="1145"/>
                  <a:pt x="3487" y="1144"/>
                  <a:pt x="3489" y="1143"/>
                </a:cubicBezTo>
                <a:cubicBezTo>
                  <a:pt x="3490" y="1143"/>
                  <a:pt x="3492" y="1142"/>
                  <a:pt x="3494" y="1142"/>
                </a:cubicBezTo>
                <a:cubicBezTo>
                  <a:pt x="3496" y="1142"/>
                  <a:pt x="3497" y="1141"/>
                  <a:pt x="3499" y="1141"/>
                </a:cubicBezTo>
                <a:cubicBezTo>
                  <a:pt x="3502" y="1141"/>
                  <a:pt x="3502" y="1141"/>
                  <a:pt x="3502" y="1141"/>
                </a:cubicBezTo>
                <a:cubicBezTo>
                  <a:pt x="3503" y="1141"/>
                  <a:pt x="3504" y="1142"/>
                  <a:pt x="3505" y="1142"/>
                </a:cubicBezTo>
                <a:cubicBezTo>
                  <a:pt x="3507" y="1142"/>
                  <a:pt x="3508" y="1143"/>
                  <a:pt x="3510" y="1143"/>
                </a:cubicBezTo>
                <a:cubicBezTo>
                  <a:pt x="3511" y="1143"/>
                  <a:pt x="3512" y="1143"/>
                  <a:pt x="3513" y="1143"/>
                </a:cubicBezTo>
                <a:cubicBezTo>
                  <a:pt x="3514" y="1142"/>
                  <a:pt x="3514" y="1142"/>
                  <a:pt x="3515" y="1141"/>
                </a:cubicBezTo>
                <a:cubicBezTo>
                  <a:pt x="3516" y="1141"/>
                  <a:pt x="3516" y="1140"/>
                  <a:pt x="3517" y="1139"/>
                </a:cubicBezTo>
                <a:cubicBezTo>
                  <a:pt x="3518" y="1138"/>
                  <a:pt x="3518" y="1137"/>
                  <a:pt x="3519" y="1137"/>
                </a:cubicBezTo>
                <a:cubicBezTo>
                  <a:pt x="3520" y="1136"/>
                  <a:pt x="3522" y="1136"/>
                  <a:pt x="3524" y="1136"/>
                </a:cubicBezTo>
                <a:cubicBezTo>
                  <a:pt x="3525" y="1136"/>
                  <a:pt x="3525" y="1135"/>
                  <a:pt x="3526" y="1135"/>
                </a:cubicBezTo>
                <a:cubicBezTo>
                  <a:pt x="3528" y="1135"/>
                  <a:pt x="3530" y="1135"/>
                  <a:pt x="3532" y="1135"/>
                </a:cubicBezTo>
                <a:cubicBezTo>
                  <a:pt x="3533" y="1135"/>
                  <a:pt x="3533" y="1134"/>
                  <a:pt x="3534" y="1134"/>
                </a:cubicBezTo>
                <a:cubicBezTo>
                  <a:pt x="3535" y="1134"/>
                  <a:pt x="3536" y="1135"/>
                  <a:pt x="3537" y="1134"/>
                </a:cubicBezTo>
                <a:cubicBezTo>
                  <a:pt x="3538" y="1134"/>
                  <a:pt x="3538" y="1132"/>
                  <a:pt x="3539" y="1132"/>
                </a:cubicBezTo>
                <a:cubicBezTo>
                  <a:pt x="3540" y="1131"/>
                  <a:pt x="3540" y="1130"/>
                  <a:pt x="3541" y="1130"/>
                </a:cubicBezTo>
                <a:cubicBezTo>
                  <a:pt x="3542" y="1129"/>
                  <a:pt x="3543" y="1129"/>
                  <a:pt x="3544" y="1129"/>
                </a:cubicBezTo>
                <a:cubicBezTo>
                  <a:pt x="3545" y="1129"/>
                  <a:pt x="3546" y="1128"/>
                  <a:pt x="3547" y="1127"/>
                </a:cubicBezTo>
                <a:cubicBezTo>
                  <a:pt x="3548" y="1127"/>
                  <a:pt x="3549" y="1126"/>
                  <a:pt x="3549" y="1126"/>
                </a:cubicBezTo>
                <a:cubicBezTo>
                  <a:pt x="3550" y="1125"/>
                  <a:pt x="3550" y="1124"/>
                  <a:pt x="3551" y="1123"/>
                </a:cubicBezTo>
                <a:cubicBezTo>
                  <a:pt x="3551" y="1122"/>
                  <a:pt x="3552" y="1121"/>
                  <a:pt x="3553" y="1121"/>
                </a:cubicBezTo>
                <a:cubicBezTo>
                  <a:pt x="3553" y="1120"/>
                  <a:pt x="3554" y="1119"/>
                  <a:pt x="3555" y="1119"/>
                </a:cubicBezTo>
                <a:cubicBezTo>
                  <a:pt x="3556" y="1118"/>
                  <a:pt x="3557" y="1117"/>
                  <a:pt x="3558" y="1117"/>
                </a:cubicBezTo>
                <a:cubicBezTo>
                  <a:pt x="3559" y="1117"/>
                  <a:pt x="3560" y="1117"/>
                  <a:pt x="3560" y="1117"/>
                </a:cubicBezTo>
                <a:cubicBezTo>
                  <a:pt x="3561" y="1116"/>
                  <a:pt x="3562" y="1117"/>
                  <a:pt x="3563" y="1117"/>
                </a:cubicBezTo>
                <a:cubicBezTo>
                  <a:pt x="3565" y="1116"/>
                  <a:pt x="3567" y="1115"/>
                  <a:pt x="3568" y="1113"/>
                </a:cubicBezTo>
                <a:cubicBezTo>
                  <a:pt x="3569" y="1113"/>
                  <a:pt x="3569" y="1112"/>
                  <a:pt x="3570" y="1111"/>
                </a:cubicBezTo>
                <a:cubicBezTo>
                  <a:pt x="3570" y="1110"/>
                  <a:pt x="3571" y="1110"/>
                  <a:pt x="3572" y="1109"/>
                </a:cubicBezTo>
                <a:cubicBezTo>
                  <a:pt x="3573" y="1109"/>
                  <a:pt x="3574" y="1108"/>
                  <a:pt x="3575" y="1107"/>
                </a:cubicBezTo>
                <a:cubicBezTo>
                  <a:pt x="3576" y="1106"/>
                  <a:pt x="3576" y="1105"/>
                  <a:pt x="3577" y="1104"/>
                </a:cubicBezTo>
                <a:cubicBezTo>
                  <a:pt x="3577" y="1103"/>
                  <a:pt x="3578" y="1103"/>
                  <a:pt x="3579" y="1102"/>
                </a:cubicBezTo>
                <a:cubicBezTo>
                  <a:pt x="3579" y="1101"/>
                  <a:pt x="3579" y="1100"/>
                  <a:pt x="3579" y="1099"/>
                </a:cubicBezTo>
                <a:cubicBezTo>
                  <a:pt x="3580" y="1098"/>
                  <a:pt x="3580" y="1097"/>
                  <a:pt x="3581" y="1096"/>
                </a:cubicBezTo>
                <a:cubicBezTo>
                  <a:pt x="3582" y="1094"/>
                  <a:pt x="3584" y="1094"/>
                  <a:pt x="3586" y="1091"/>
                </a:cubicBezTo>
                <a:cubicBezTo>
                  <a:pt x="3588" y="1088"/>
                  <a:pt x="3588" y="1086"/>
                  <a:pt x="3590" y="1083"/>
                </a:cubicBezTo>
                <a:cubicBezTo>
                  <a:pt x="3590" y="1082"/>
                  <a:pt x="3590" y="1081"/>
                  <a:pt x="3590" y="1081"/>
                </a:cubicBezTo>
                <a:cubicBezTo>
                  <a:pt x="3591" y="1079"/>
                  <a:pt x="3592" y="1079"/>
                  <a:pt x="3593" y="1078"/>
                </a:cubicBezTo>
                <a:cubicBezTo>
                  <a:pt x="3594" y="1077"/>
                  <a:pt x="3594" y="1076"/>
                  <a:pt x="3595" y="1075"/>
                </a:cubicBezTo>
                <a:cubicBezTo>
                  <a:pt x="3596" y="1074"/>
                  <a:pt x="3597" y="1074"/>
                  <a:pt x="3598" y="1073"/>
                </a:cubicBezTo>
                <a:cubicBezTo>
                  <a:pt x="3599" y="1072"/>
                  <a:pt x="3601" y="1072"/>
                  <a:pt x="3602" y="1071"/>
                </a:cubicBezTo>
                <a:cubicBezTo>
                  <a:pt x="3603" y="1070"/>
                  <a:pt x="3603" y="1069"/>
                  <a:pt x="3604" y="1068"/>
                </a:cubicBezTo>
                <a:cubicBezTo>
                  <a:pt x="3604" y="1067"/>
                  <a:pt x="3604" y="1066"/>
                  <a:pt x="3604" y="1065"/>
                </a:cubicBezTo>
                <a:cubicBezTo>
                  <a:pt x="3604" y="1064"/>
                  <a:pt x="3605" y="1063"/>
                  <a:pt x="3605" y="1062"/>
                </a:cubicBezTo>
                <a:cubicBezTo>
                  <a:pt x="3605" y="1061"/>
                  <a:pt x="3605" y="1060"/>
                  <a:pt x="3605" y="1059"/>
                </a:cubicBezTo>
                <a:cubicBezTo>
                  <a:pt x="3606" y="1058"/>
                  <a:pt x="3606" y="1057"/>
                  <a:pt x="3606" y="1057"/>
                </a:cubicBezTo>
                <a:cubicBezTo>
                  <a:pt x="3606" y="1056"/>
                  <a:pt x="3606" y="1055"/>
                  <a:pt x="3607" y="1054"/>
                </a:cubicBezTo>
                <a:cubicBezTo>
                  <a:pt x="3607" y="1053"/>
                  <a:pt x="3609" y="1053"/>
                  <a:pt x="3610" y="1052"/>
                </a:cubicBezTo>
                <a:cubicBezTo>
                  <a:pt x="3612" y="1051"/>
                  <a:pt x="3613" y="1049"/>
                  <a:pt x="3615" y="1047"/>
                </a:cubicBezTo>
                <a:cubicBezTo>
                  <a:pt x="3616" y="1044"/>
                  <a:pt x="3618" y="1043"/>
                  <a:pt x="3618" y="1040"/>
                </a:cubicBezTo>
                <a:cubicBezTo>
                  <a:pt x="3618" y="1038"/>
                  <a:pt x="3617" y="1037"/>
                  <a:pt x="3617" y="1036"/>
                </a:cubicBezTo>
                <a:cubicBezTo>
                  <a:pt x="3616" y="1035"/>
                  <a:pt x="3616" y="1034"/>
                  <a:pt x="3615" y="1033"/>
                </a:cubicBezTo>
                <a:cubicBezTo>
                  <a:pt x="3614" y="1033"/>
                  <a:pt x="3613" y="1033"/>
                  <a:pt x="3612" y="1033"/>
                </a:cubicBezTo>
                <a:cubicBezTo>
                  <a:pt x="3610" y="1033"/>
                  <a:pt x="3609" y="1033"/>
                  <a:pt x="3606" y="1032"/>
                </a:cubicBezTo>
                <a:cubicBezTo>
                  <a:pt x="3606" y="1030"/>
                  <a:pt x="3606" y="1029"/>
                  <a:pt x="3606" y="1027"/>
                </a:cubicBezTo>
                <a:cubicBezTo>
                  <a:pt x="3606" y="1026"/>
                  <a:pt x="3607" y="1025"/>
                  <a:pt x="3607" y="1025"/>
                </a:cubicBezTo>
                <a:cubicBezTo>
                  <a:pt x="3607" y="1024"/>
                  <a:pt x="3606" y="1023"/>
                  <a:pt x="3606" y="1022"/>
                </a:cubicBezTo>
                <a:cubicBezTo>
                  <a:pt x="3611" y="1022"/>
                  <a:pt x="3611" y="1022"/>
                  <a:pt x="3611" y="1022"/>
                </a:cubicBezTo>
                <a:cubicBezTo>
                  <a:pt x="3611" y="1021"/>
                  <a:pt x="3612" y="1020"/>
                  <a:pt x="3611" y="1019"/>
                </a:cubicBezTo>
                <a:cubicBezTo>
                  <a:pt x="3611" y="1018"/>
                  <a:pt x="3610" y="1018"/>
                  <a:pt x="3609" y="1017"/>
                </a:cubicBezTo>
                <a:cubicBezTo>
                  <a:pt x="3609" y="1014"/>
                  <a:pt x="3610" y="1012"/>
                  <a:pt x="3609" y="1009"/>
                </a:cubicBezTo>
                <a:cubicBezTo>
                  <a:pt x="3609" y="1008"/>
                  <a:pt x="3610" y="1007"/>
                  <a:pt x="3609" y="1006"/>
                </a:cubicBezTo>
                <a:cubicBezTo>
                  <a:pt x="3609" y="1005"/>
                  <a:pt x="3608" y="1005"/>
                  <a:pt x="3607" y="1004"/>
                </a:cubicBezTo>
                <a:cubicBezTo>
                  <a:pt x="3606" y="1003"/>
                  <a:pt x="3604" y="1003"/>
                  <a:pt x="3604" y="1002"/>
                </a:cubicBezTo>
                <a:cubicBezTo>
                  <a:pt x="3604" y="999"/>
                  <a:pt x="3605" y="997"/>
                  <a:pt x="3605" y="994"/>
                </a:cubicBezTo>
                <a:cubicBezTo>
                  <a:pt x="3605" y="991"/>
                  <a:pt x="3604" y="989"/>
                  <a:pt x="3603" y="986"/>
                </a:cubicBezTo>
                <a:cubicBezTo>
                  <a:pt x="3602" y="984"/>
                  <a:pt x="3600" y="983"/>
                  <a:pt x="3599" y="981"/>
                </a:cubicBezTo>
                <a:cubicBezTo>
                  <a:pt x="3597" y="978"/>
                  <a:pt x="3596" y="976"/>
                  <a:pt x="3594" y="975"/>
                </a:cubicBezTo>
                <a:cubicBezTo>
                  <a:pt x="3593" y="974"/>
                  <a:pt x="3592" y="973"/>
                  <a:pt x="3591" y="973"/>
                </a:cubicBezTo>
                <a:cubicBezTo>
                  <a:pt x="3590" y="973"/>
                  <a:pt x="3589" y="973"/>
                  <a:pt x="3588" y="973"/>
                </a:cubicBezTo>
                <a:cubicBezTo>
                  <a:pt x="3587" y="972"/>
                  <a:pt x="3586" y="972"/>
                  <a:pt x="3585" y="971"/>
                </a:cubicBezTo>
                <a:cubicBezTo>
                  <a:pt x="3585" y="970"/>
                  <a:pt x="3585" y="969"/>
                  <a:pt x="3585" y="968"/>
                </a:cubicBezTo>
                <a:cubicBezTo>
                  <a:pt x="3585" y="966"/>
                  <a:pt x="3585" y="966"/>
                  <a:pt x="3585" y="966"/>
                </a:cubicBezTo>
                <a:cubicBezTo>
                  <a:pt x="3585" y="965"/>
                  <a:pt x="3586" y="964"/>
                  <a:pt x="3587" y="963"/>
                </a:cubicBezTo>
                <a:cubicBezTo>
                  <a:pt x="3587" y="962"/>
                  <a:pt x="3588" y="962"/>
                  <a:pt x="3589" y="961"/>
                </a:cubicBezTo>
                <a:cubicBezTo>
                  <a:pt x="3590" y="960"/>
                  <a:pt x="3592" y="960"/>
                  <a:pt x="3592" y="959"/>
                </a:cubicBezTo>
                <a:cubicBezTo>
                  <a:pt x="3592" y="957"/>
                  <a:pt x="3592" y="955"/>
                  <a:pt x="3592" y="953"/>
                </a:cubicBezTo>
                <a:cubicBezTo>
                  <a:pt x="3592" y="948"/>
                  <a:pt x="3592" y="948"/>
                  <a:pt x="3592" y="948"/>
                </a:cubicBezTo>
                <a:cubicBezTo>
                  <a:pt x="3599" y="948"/>
                  <a:pt x="3599" y="948"/>
                  <a:pt x="3599" y="948"/>
                </a:cubicBezTo>
                <a:cubicBezTo>
                  <a:pt x="3600" y="947"/>
                  <a:pt x="3601" y="947"/>
                  <a:pt x="3602" y="946"/>
                </a:cubicBezTo>
                <a:cubicBezTo>
                  <a:pt x="3602" y="945"/>
                  <a:pt x="3603" y="944"/>
                  <a:pt x="3604" y="944"/>
                </a:cubicBezTo>
                <a:cubicBezTo>
                  <a:pt x="3604" y="943"/>
                  <a:pt x="3604" y="941"/>
                  <a:pt x="3605" y="941"/>
                </a:cubicBezTo>
                <a:cubicBezTo>
                  <a:pt x="3606" y="940"/>
                  <a:pt x="3607" y="941"/>
                  <a:pt x="3607" y="941"/>
                </a:cubicBezTo>
                <a:cubicBezTo>
                  <a:pt x="3608" y="941"/>
                  <a:pt x="3609" y="941"/>
                  <a:pt x="3610" y="941"/>
                </a:cubicBezTo>
                <a:cubicBezTo>
                  <a:pt x="3611" y="941"/>
                  <a:pt x="3612" y="940"/>
                  <a:pt x="3613" y="940"/>
                </a:cubicBezTo>
                <a:cubicBezTo>
                  <a:pt x="3615" y="940"/>
                  <a:pt x="3615" y="940"/>
                  <a:pt x="3615" y="940"/>
                </a:cubicBezTo>
                <a:cubicBezTo>
                  <a:pt x="3618" y="939"/>
                  <a:pt x="3620" y="940"/>
                  <a:pt x="3623" y="940"/>
                </a:cubicBezTo>
                <a:cubicBezTo>
                  <a:pt x="3623" y="937"/>
                  <a:pt x="3624" y="936"/>
                  <a:pt x="3624" y="933"/>
                </a:cubicBezTo>
                <a:cubicBezTo>
                  <a:pt x="3624" y="932"/>
                  <a:pt x="3623" y="932"/>
                  <a:pt x="3623" y="931"/>
                </a:cubicBezTo>
                <a:cubicBezTo>
                  <a:pt x="3610" y="931"/>
                  <a:pt x="3610" y="931"/>
                  <a:pt x="3610" y="931"/>
                </a:cubicBezTo>
                <a:cubicBezTo>
                  <a:pt x="3610" y="930"/>
                  <a:pt x="3609" y="929"/>
                  <a:pt x="3609" y="929"/>
                </a:cubicBezTo>
                <a:cubicBezTo>
                  <a:pt x="3607" y="926"/>
                  <a:pt x="3606" y="925"/>
                  <a:pt x="3605" y="923"/>
                </a:cubicBezTo>
                <a:cubicBezTo>
                  <a:pt x="3595" y="923"/>
                  <a:pt x="3595" y="923"/>
                  <a:pt x="3595" y="923"/>
                </a:cubicBezTo>
                <a:cubicBezTo>
                  <a:pt x="3595" y="925"/>
                  <a:pt x="3595" y="927"/>
                  <a:pt x="3594" y="929"/>
                </a:cubicBezTo>
                <a:cubicBezTo>
                  <a:pt x="3594" y="930"/>
                  <a:pt x="3595" y="930"/>
                  <a:pt x="3594" y="931"/>
                </a:cubicBezTo>
                <a:cubicBezTo>
                  <a:pt x="3594" y="932"/>
                  <a:pt x="3593" y="933"/>
                  <a:pt x="3593" y="933"/>
                </a:cubicBezTo>
                <a:cubicBezTo>
                  <a:pt x="3592" y="933"/>
                  <a:pt x="3591" y="934"/>
                  <a:pt x="3590" y="934"/>
                </a:cubicBezTo>
                <a:cubicBezTo>
                  <a:pt x="3589" y="934"/>
                  <a:pt x="3589" y="933"/>
                  <a:pt x="3588" y="933"/>
                </a:cubicBezTo>
                <a:cubicBezTo>
                  <a:pt x="3587" y="933"/>
                  <a:pt x="3586" y="933"/>
                  <a:pt x="3585" y="933"/>
                </a:cubicBezTo>
                <a:cubicBezTo>
                  <a:pt x="3585" y="919"/>
                  <a:pt x="3585" y="919"/>
                  <a:pt x="3585" y="919"/>
                </a:cubicBezTo>
                <a:cubicBezTo>
                  <a:pt x="3568" y="919"/>
                  <a:pt x="3568" y="919"/>
                  <a:pt x="3568" y="919"/>
                </a:cubicBezTo>
                <a:cubicBezTo>
                  <a:pt x="3566" y="919"/>
                  <a:pt x="3564" y="916"/>
                  <a:pt x="3564" y="913"/>
                </a:cubicBezTo>
                <a:cubicBezTo>
                  <a:pt x="3564" y="912"/>
                  <a:pt x="3564" y="910"/>
                  <a:pt x="3564" y="909"/>
                </a:cubicBezTo>
                <a:cubicBezTo>
                  <a:pt x="3565" y="908"/>
                  <a:pt x="3566" y="907"/>
                  <a:pt x="3566" y="906"/>
                </a:cubicBezTo>
                <a:cubicBezTo>
                  <a:pt x="3567" y="905"/>
                  <a:pt x="3568" y="904"/>
                  <a:pt x="3569" y="904"/>
                </a:cubicBezTo>
                <a:cubicBezTo>
                  <a:pt x="3570" y="904"/>
                  <a:pt x="3571" y="903"/>
                  <a:pt x="3572" y="903"/>
                </a:cubicBezTo>
                <a:cubicBezTo>
                  <a:pt x="3574" y="902"/>
                  <a:pt x="3576" y="903"/>
                  <a:pt x="3579" y="903"/>
                </a:cubicBezTo>
                <a:cubicBezTo>
                  <a:pt x="3580" y="903"/>
                  <a:pt x="3581" y="903"/>
                  <a:pt x="3582" y="903"/>
                </a:cubicBezTo>
                <a:cubicBezTo>
                  <a:pt x="3583" y="903"/>
                  <a:pt x="3584" y="903"/>
                  <a:pt x="3585" y="902"/>
                </a:cubicBezTo>
                <a:cubicBezTo>
                  <a:pt x="3585" y="902"/>
                  <a:pt x="3584" y="901"/>
                  <a:pt x="3585" y="900"/>
                </a:cubicBezTo>
                <a:cubicBezTo>
                  <a:pt x="3585" y="899"/>
                  <a:pt x="3586" y="898"/>
                  <a:pt x="3587" y="897"/>
                </a:cubicBezTo>
                <a:cubicBezTo>
                  <a:pt x="3587" y="896"/>
                  <a:pt x="3587" y="895"/>
                  <a:pt x="3588" y="895"/>
                </a:cubicBezTo>
                <a:cubicBezTo>
                  <a:pt x="3590" y="894"/>
                  <a:pt x="3591" y="894"/>
                  <a:pt x="3592" y="894"/>
                </a:cubicBezTo>
                <a:cubicBezTo>
                  <a:pt x="3593" y="894"/>
                  <a:pt x="3593" y="893"/>
                  <a:pt x="3594" y="893"/>
                </a:cubicBezTo>
                <a:cubicBezTo>
                  <a:pt x="3596" y="892"/>
                  <a:pt x="3598" y="893"/>
                  <a:pt x="3600" y="893"/>
                </a:cubicBezTo>
                <a:cubicBezTo>
                  <a:pt x="3600" y="893"/>
                  <a:pt x="3601" y="893"/>
                  <a:pt x="3602" y="893"/>
                </a:cubicBezTo>
                <a:cubicBezTo>
                  <a:pt x="3603" y="892"/>
                  <a:pt x="3603" y="891"/>
                  <a:pt x="3604" y="890"/>
                </a:cubicBezTo>
                <a:cubicBezTo>
                  <a:pt x="3605" y="889"/>
                  <a:pt x="3606" y="888"/>
                  <a:pt x="3607" y="887"/>
                </a:cubicBezTo>
                <a:cubicBezTo>
                  <a:pt x="3608" y="886"/>
                  <a:pt x="3608" y="886"/>
                  <a:pt x="3609" y="885"/>
                </a:cubicBezTo>
                <a:cubicBezTo>
                  <a:pt x="3610" y="884"/>
                  <a:pt x="3611" y="883"/>
                  <a:pt x="3612" y="882"/>
                </a:cubicBezTo>
                <a:cubicBezTo>
                  <a:pt x="3613" y="881"/>
                  <a:pt x="3614" y="880"/>
                  <a:pt x="3615" y="880"/>
                </a:cubicBezTo>
                <a:cubicBezTo>
                  <a:pt x="3617" y="880"/>
                  <a:pt x="3617" y="880"/>
                  <a:pt x="3617" y="880"/>
                </a:cubicBezTo>
                <a:cubicBezTo>
                  <a:pt x="3618" y="879"/>
                  <a:pt x="3618" y="881"/>
                  <a:pt x="3619" y="881"/>
                </a:cubicBezTo>
                <a:cubicBezTo>
                  <a:pt x="3620" y="883"/>
                  <a:pt x="3620" y="883"/>
                  <a:pt x="3620" y="883"/>
                </a:cubicBezTo>
                <a:cubicBezTo>
                  <a:pt x="3619" y="884"/>
                  <a:pt x="3619" y="885"/>
                  <a:pt x="3618" y="886"/>
                </a:cubicBezTo>
                <a:cubicBezTo>
                  <a:pt x="3617" y="887"/>
                  <a:pt x="3616" y="887"/>
                  <a:pt x="3615" y="888"/>
                </a:cubicBezTo>
                <a:cubicBezTo>
                  <a:pt x="3614" y="890"/>
                  <a:pt x="3615" y="892"/>
                  <a:pt x="3615" y="893"/>
                </a:cubicBezTo>
                <a:cubicBezTo>
                  <a:pt x="3614" y="896"/>
                  <a:pt x="3612" y="897"/>
                  <a:pt x="3610" y="899"/>
                </a:cubicBezTo>
                <a:cubicBezTo>
                  <a:pt x="3609" y="899"/>
                  <a:pt x="3609" y="900"/>
                  <a:pt x="3608" y="901"/>
                </a:cubicBezTo>
                <a:cubicBezTo>
                  <a:pt x="3607" y="902"/>
                  <a:pt x="3606" y="902"/>
                  <a:pt x="3605" y="903"/>
                </a:cubicBezTo>
                <a:cubicBezTo>
                  <a:pt x="3605" y="904"/>
                  <a:pt x="3605" y="905"/>
                  <a:pt x="3605" y="906"/>
                </a:cubicBezTo>
                <a:cubicBezTo>
                  <a:pt x="3605" y="908"/>
                  <a:pt x="3605" y="908"/>
                  <a:pt x="3605" y="908"/>
                </a:cubicBezTo>
                <a:cubicBezTo>
                  <a:pt x="3606" y="908"/>
                  <a:pt x="3607" y="908"/>
                  <a:pt x="3608" y="907"/>
                </a:cubicBezTo>
                <a:cubicBezTo>
                  <a:pt x="3609" y="906"/>
                  <a:pt x="3609" y="905"/>
                  <a:pt x="3610" y="904"/>
                </a:cubicBezTo>
                <a:cubicBezTo>
                  <a:pt x="3623" y="904"/>
                  <a:pt x="3623" y="904"/>
                  <a:pt x="3623" y="904"/>
                </a:cubicBezTo>
                <a:cubicBezTo>
                  <a:pt x="3624" y="904"/>
                  <a:pt x="3625" y="903"/>
                  <a:pt x="3626" y="902"/>
                </a:cubicBezTo>
                <a:cubicBezTo>
                  <a:pt x="3628" y="901"/>
                  <a:pt x="3629" y="900"/>
                  <a:pt x="3631" y="898"/>
                </a:cubicBezTo>
                <a:cubicBezTo>
                  <a:pt x="3632" y="897"/>
                  <a:pt x="3632" y="896"/>
                  <a:pt x="3633" y="895"/>
                </a:cubicBezTo>
                <a:cubicBezTo>
                  <a:pt x="3634" y="895"/>
                  <a:pt x="3635" y="895"/>
                  <a:pt x="3635" y="895"/>
                </a:cubicBezTo>
                <a:cubicBezTo>
                  <a:pt x="3636" y="894"/>
                  <a:pt x="3637" y="893"/>
                  <a:pt x="3638" y="893"/>
                </a:cubicBezTo>
                <a:cubicBezTo>
                  <a:pt x="3641" y="893"/>
                  <a:pt x="3643" y="895"/>
                  <a:pt x="3646" y="896"/>
                </a:cubicBezTo>
                <a:cubicBezTo>
                  <a:pt x="3647" y="896"/>
                  <a:pt x="3648" y="896"/>
                  <a:pt x="3649" y="896"/>
                </a:cubicBezTo>
                <a:cubicBezTo>
                  <a:pt x="3651" y="896"/>
                  <a:pt x="3652" y="897"/>
                  <a:pt x="3654" y="898"/>
                </a:cubicBezTo>
                <a:cubicBezTo>
                  <a:pt x="3655" y="898"/>
                  <a:pt x="3656" y="898"/>
                  <a:pt x="3656" y="899"/>
                </a:cubicBezTo>
                <a:cubicBezTo>
                  <a:pt x="3658" y="901"/>
                  <a:pt x="3658" y="902"/>
                  <a:pt x="3658" y="904"/>
                </a:cubicBezTo>
                <a:cubicBezTo>
                  <a:pt x="3658" y="907"/>
                  <a:pt x="3658" y="907"/>
                  <a:pt x="3658" y="907"/>
                </a:cubicBezTo>
                <a:cubicBezTo>
                  <a:pt x="3658" y="908"/>
                  <a:pt x="3657" y="909"/>
                  <a:pt x="3656" y="910"/>
                </a:cubicBezTo>
                <a:cubicBezTo>
                  <a:pt x="3656" y="911"/>
                  <a:pt x="3654" y="911"/>
                  <a:pt x="3654" y="912"/>
                </a:cubicBezTo>
                <a:cubicBezTo>
                  <a:pt x="3653" y="913"/>
                  <a:pt x="3654" y="914"/>
                  <a:pt x="3654" y="915"/>
                </a:cubicBezTo>
                <a:cubicBezTo>
                  <a:pt x="3653" y="916"/>
                  <a:pt x="3651" y="917"/>
                  <a:pt x="3651" y="919"/>
                </a:cubicBezTo>
                <a:cubicBezTo>
                  <a:pt x="3651" y="921"/>
                  <a:pt x="3652" y="922"/>
                  <a:pt x="3652" y="925"/>
                </a:cubicBezTo>
                <a:cubicBezTo>
                  <a:pt x="3657" y="925"/>
                  <a:pt x="3657" y="925"/>
                  <a:pt x="3657" y="925"/>
                </a:cubicBezTo>
                <a:cubicBezTo>
                  <a:pt x="3660" y="923"/>
                  <a:pt x="3660" y="923"/>
                  <a:pt x="3660" y="923"/>
                </a:cubicBezTo>
                <a:cubicBezTo>
                  <a:pt x="3661" y="923"/>
                  <a:pt x="3661" y="921"/>
                  <a:pt x="3663" y="921"/>
                </a:cubicBezTo>
                <a:cubicBezTo>
                  <a:pt x="3664" y="921"/>
                  <a:pt x="3665" y="922"/>
                  <a:pt x="3666" y="922"/>
                </a:cubicBezTo>
                <a:cubicBezTo>
                  <a:pt x="3668" y="923"/>
                  <a:pt x="3669" y="924"/>
                  <a:pt x="3670" y="927"/>
                </a:cubicBezTo>
                <a:cubicBezTo>
                  <a:pt x="3670" y="927"/>
                  <a:pt x="3671" y="928"/>
                  <a:pt x="3671" y="929"/>
                </a:cubicBezTo>
                <a:cubicBezTo>
                  <a:pt x="3671" y="931"/>
                  <a:pt x="3672" y="933"/>
                  <a:pt x="3672" y="934"/>
                </a:cubicBezTo>
                <a:cubicBezTo>
                  <a:pt x="3672" y="935"/>
                  <a:pt x="3673" y="936"/>
                  <a:pt x="3673" y="937"/>
                </a:cubicBezTo>
                <a:cubicBezTo>
                  <a:pt x="3673" y="938"/>
                  <a:pt x="3674" y="939"/>
                  <a:pt x="3674" y="940"/>
                </a:cubicBezTo>
                <a:cubicBezTo>
                  <a:pt x="3675" y="941"/>
                  <a:pt x="3677" y="941"/>
                  <a:pt x="3677" y="943"/>
                </a:cubicBezTo>
                <a:cubicBezTo>
                  <a:pt x="3677" y="957"/>
                  <a:pt x="3677" y="957"/>
                  <a:pt x="3677" y="957"/>
                </a:cubicBezTo>
                <a:cubicBezTo>
                  <a:pt x="3677" y="959"/>
                  <a:pt x="3675" y="959"/>
                  <a:pt x="3674" y="961"/>
                </a:cubicBezTo>
                <a:cubicBezTo>
                  <a:pt x="3673" y="962"/>
                  <a:pt x="3672" y="961"/>
                  <a:pt x="3671" y="962"/>
                </a:cubicBezTo>
                <a:cubicBezTo>
                  <a:pt x="3671" y="963"/>
                  <a:pt x="3671" y="964"/>
                  <a:pt x="3671" y="965"/>
                </a:cubicBezTo>
                <a:cubicBezTo>
                  <a:pt x="3670" y="966"/>
                  <a:pt x="3670" y="967"/>
                  <a:pt x="3670" y="968"/>
                </a:cubicBezTo>
                <a:cubicBezTo>
                  <a:pt x="3670" y="976"/>
                  <a:pt x="3670" y="976"/>
                  <a:pt x="3670" y="976"/>
                </a:cubicBezTo>
                <a:cubicBezTo>
                  <a:pt x="3684" y="976"/>
                  <a:pt x="3684" y="976"/>
                  <a:pt x="3684" y="976"/>
                </a:cubicBezTo>
                <a:cubicBezTo>
                  <a:pt x="3688" y="976"/>
                  <a:pt x="3689" y="973"/>
                  <a:pt x="3692" y="971"/>
                </a:cubicBezTo>
                <a:cubicBezTo>
                  <a:pt x="3695" y="970"/>
                  <a:pt x="3695" y="970"/>
                  <a:pt x="3695" y="970"/>
                </a:cubicBezTo>
                <a:cubicBezTo>
                  <a:pt x="3696" y="969"/>
                  <a:pt x="3697" y="968"/>
                  <a:pt x="3698" y="968"/>
                </a:cubicBezTo>
                <a:cubicBezTo>
                  <a:pt x="3699" y="967"/>
                  <a:pt x="3700" y="966"/>
                  <a:pt x="3701" y="965"/>
                </a:cubicBezTo>
                <a:cubicBezTo>
                  <a:pt x="3702" y="965"/>
                  <a:pt x="3703" y="965"/>
                  <a:pt x="3704" y="964"/>
                </a:cubicBezTo>
                <a:cubicBezTo>
                  <a:pt x="3705" y="964"/>
                  <a:pt x="3706" y="963"/>
                  <a:pt x="3707" y="963"/>
                </a:cubicBezTo>
                <a:cubicBezTo>
                  <a:pt x="3708" y="963"/>
                  <a:pt x="3708" y="962"/>
                  <a:pt x="3709" y="961"/>
                </a:cubicBezTo>
                <a:cubicBezTo>
                  <a:pt x="3710" y="961"/>
                  <a:pt x="3712" y="962"/>
                  <a:pt x="3713" y="961"/>
                </a:cubicBezTo>
                <a:cubicBezTo>
                  <a:pt x="3714" y="961"/>
                  <a:pt x="3715" y="960"/>
                  <a:pt x="3715" y="959"/>
                </a:cubicBezTo>
                <a:cubicBezTo>
                  <a:pt x="3715" y="959"/>
                  <a:pt x="3715" y="957"/>
                  <a:pt x="3715" y="957"/>
                </a:cubicBezTo>
                <a:cubicBezTo>
                  <a:pt x="3715" y="955"/>
                  <a:pt x="3715" y="953"/>
                  <a:pt x="3715" y="951"/>
                </a:cubicBezTo>
                <a:cubicBezTo>
                  <a:pt x="3715" y="950"/>
                  <a:pt x="3716" y="949"/>
                  <a:pt x="3716" y="948"/>
                </a:cubicBezTo>
                <a:cubicBezTo>
                  <a:pt x="3716" y="947"/>
                  <a:pt x="3716" y="947"/>
                  <a:pt x="3716" y="946"/>
                </a:cubicBezTo>
                <a:cubicBezTo>
                  <a:pt x="3716" y="938"/>
                  <a:pt x="3716" y="938"/>
                  <a:pt x="3716" y="938"/>
                </a:cubicBezTo>
                <a:cubicBezTo>
                  <a:pt x="3714" y="938"/>
                  <a:pt x="3712" y="938"/>
                  <a:pt x="3710" y="936"/>
                </a:cubicBezTo>
                <a:cubicBezTo>
                  <a:pt x="3709" y="936"/>
                  <a:pt x="3708" y="935"/>
                  <a:pt x="3708" y="933"/>
                </a:cubicBezTo>
                <a:cubicBezTo>
                  <a:pt x="3708" y="931"/>
                  <a:pt x="3708" y="929"/>
                  <a:pt x="3708" y="927"/>
                </a:cubicBezTo>
                <a:cubicBezTo>
                  <a:pt x="3708" y="926"/>
                  <a:pt x="3708" y="925"/>
                  <a:pt x="3708" y="925"/>
                </a:cubicBezTo>
                <a:cubicBezTo>
                  <a:pt x="3707" y="924"/>
                  <a:pt x="3706" y="924"/>
                  <a:pt x="3705" y="923"/>
                </a:cubicBezTo>
                <a:cubicBezTo>
                  <a:pt x="3705" y="923"/>
                  <a:pt x="3704" y="922"/>
                  <a:pt x="3703" y="921"/>
                </a:cubicBezTo>
                <a:cubicBezTo>
                  <a:pt x="3702" y="921"/>
                  <a:pt x="3702" y="919"/>
                  <a:pt x="3701" y="919"/>
                </a:cubicBezTo>
                <a:cubicBezTo>
                  <a:pt x="3700" y="918"/>
                  <a:pt x="3699" y="918"/>
                  <a:pt x="3698" y="917"/>
                </a:cubicBezTo>
                <a:cubicBezTo>
                  <a:pt x="3697" y="917"/>
                  <a:pt x="3696" y="916"/>
                  <a:pt x="3696" y="915"/>
                </a:cubicBezTo>
                <a:cubicBezTo>
                  <a:pt x="3695" y="915"/>
                  <a:pt x="3695" y="914"/>
                  <a:pt x="3695" y="913"/>
                </a:cubicBezTo>
                <a:cubicBezTo>
                  <a:pt x="3694" y="912"/>
                  <a:pt x="3693" y="911"/>
                  <a:pt x="3693" y="910"/>
                </a:cubicBezTo>
                <a:cubicBezTo>
                  <a:pt x="3692" y="909"/>
                  <a:pt x="3693" y="908"/>
                  <a:pt x="3693" y="906"/>
                </a:cubicBezTo>
                <a:cubicBezTo>
                  <a:pt x="3693" y="904"/>
                  <a:pt x="3693" y="902"/>
                  <a:pt x="3694" y="899"/>
                </a:cubicBezTo>
                <a:cubicBezTo>
                  <a:pt x="3694" y="898"/>
                  <a:pt x="3695" y="898"/>
                  <a:pt x="3696" y="897"/>
                </a:cubicBezTo>
                <a:cubicBezTo>
                  <a:pt x="3696" y="896"/>
                  <a:pt x="3696" y="895"/>
                  <a:pt x="3697" y="894"/>
                </a:cubicBezTo>
                <a:cubicBezTo>
                  <a:pt x="3697" y="893"/>
                  <a:pt x="3697" y="892"/>
                  <a:pt x="3698" y="891"/>
                </a:cubicBezTo>
                <a:cubicBezTo>
                  <a:pt x="3698" y="891"/>
                  <a:pt x="3699" y="892"/>
                  <a:pt x="3700" y="891"/>
                </a:cubicBezTo>
                <a:cubicBezTo>
                  <a:pt x="3702" y="891"/>
                  <a:pt x="3704" y="890"/>
                  <a:pt x="3706" y="890"/>
                </a:cubicBezTo>
                <a:cubicBezTo>
                  <a:pt x="3709" y="890"/>
                  <a:pt x="3709" y="890"/>
                  <a:pt x="3709" y="890"/>
                </a:cubicBezTo>
                <a:cubicBezTo>
                  <a:pt x="3711" y="890"/>
                  <a:pt x="3712" y="890"/>
                  <a:pt x="3714" y="889"/>
                </a:cubicBezTo>
                <a:cubicBezTo>
                  <a:pt x="3714" y="866"/>
                  <a:pt x="3714" y="866"/>
                  <a:pt x="3714" y="866"/>
                </a:cubicBezTo>
                <a:cubicBezTo>
                  <a:pt x="3714" y="865"/>
                  <a:pt x="3714" y="865"/>
                  <a:pt x="3715" y="864"/>
                </a:cubicBezTo>
                <a:cubicBezTo>
                  <a:pt x="3715" y="863"/>
                  <a:pt x="3715" y="862"/>
                  <a:pt x="3715" y="861"/>
                </a:cubicBezTo>
                <a:cubicBezTo>
                  <a:pt x="3716" y="860"/>
                  <a:pt x="3716" y="859"/>
                  <a:pt x="3717" y="859"/>
                </a:cubicBezTo>
                <a:cubicBezTo>
                  <a:pt x="3718" y="858"/>
                  <a:pt x="3719" y="859"/>
                  <a:pt x="3720" y="859"/>
                </a:cubicBezTo>
                <a:cubicBezTo>
                  <a:pt x="3721" y="858"/>
                  <a:pt x="3721" y="858"/>
                  <a:pt x="3722" y="857"/>
                </a:cubicBezTo>
                <a:cubicBezTo>
                  <a:pt x="3725" y="856"/>
                  <a:pt x="3726" y="854"/>
                  <a:pt x="3728" y="852"/>
                </a:cubicBezTo>
                <a:cubicBezTo>
                  <a:pt x="3728" y="851"/>
                  <a:pt x="3729" y="850"/>
                  <a:pt x="3730" y="849"/>
                </a:cubicBezTo>
                <a:cubicBezTo>
                  <a:pt x="3731" y="847"/>
                  <a:pt x="3732" y="845"/>
                  <a:pt x="3734" y="844"/>
                </a:cubicBezTo>
                <a:cubicBezTo>
                  <a:pt x="3735" y="844"/>
                  <a:pt x="3736" y="844"/>
                  <a:pt x="3737" y="844"/>
                </a:cubicBezTo>
                <a:cubicBezTo>
                  <a:pt x="3738" y="844"/>
                  <a:pt x="3739" y="844"/>
                  <a:pt x="3739" y="844"/>
                </a:cubicBezTo>
                <a:cubicBezTo>
                  <a:pt x="3744" y="845"/>
                  <a:pt x="3745" y="849"/>
                  <a:pt x="3750" y="851"/>
                </a:cubicBezTo>
                <a:cubicBezTo>
                  <a:pt x="3751" y="851"/>
                  <a:pt x="3751" y="852"/>
                  <a:pt x="3752" y="852"/>
                </a:cubicBezTo>
                <a:cubicBezTo>
                  <a:pt x="3754" y="852"/>
                  <a:pt x="3756" y="851"/>
                  <a:pt x="3758" y="850"/>
                </a:cubicBezTo>
                <a:cubicBezTo>
                  <a:pt x="3759" y="849"/>
                  <a:pt x="3759" y="849"/>
                  <a:pt x="3760" y="848"/>
                </a:cubicBezTo>
                <a:cubicBezTo>
                  <a:pt x="3761" y="848"/>
                  <a:pt x="3761" y="846"/>
                  <a:pt x="3762" y="846"/>
                </a:cubicBezTo>
                <a:cubicBezTo>
                  <a:pt x="3763" y="845"/>
                  <a:pt x="3764" y="844"/>
                  <a:pt x="3765" y="844"/>
                </a:cubicBezTo>
                <a:cubicBezTo>
                  <a:pt x="3766" y="843"/>
                  <a:pt x="3767" y="844"/>
                  <a:pt x="3767" y="844"/>
                </a:cubicBezTo>
                <a:cubicBezTo>
                  <a:pt x="3769" y="843"/>
                  <a:pt x="3768" y="841"/>
                  <a:pt x="3769" y="841"/>
                </a:cubicBezTo>
                <a:cubicBezTo>
                  <a:pt x="3771" y="840"/>
                  <a:pt x="3773" y="841"/>
                  <a:pt x="3775" y="841"/>
                </a:cubicBezTo>
                <a:cubicBezTo>
                  <a:pt x="3776" y="841"/>
                  <a:pt x="3776" y="840"/>
                  <a:pt x="3777" y="840"/>
                </a:cubicBezTo>
                <a:cubicBezTo>
                  <a:pt x="3778" y="840"/>
                  <a:pt x="3779" y="839"/>
                  <a:pt x="3780" y="839"/>
                </a:cubicBezTo>
                <a:cubicBezTo>
                  <a:pt x="3781" y="838"/>
                  <a:pt x="3782" y="838"/>
                  <a:pt x="3782" y="837"/>
                </a:cubicBezTo>
                <a:cubicBezTo>
                  <a:pt x="3783" y="837"/>
                  <a:pt x="3782" y="835"/>
                  <a:pt x="3782" y="835"/>
                </a:cubicBezTo>
                <a:cubicBezTo>
                  <a:pt x="3784" y="833"/>
                  <a:pt x="3787" y="831"/>
                  <a:pt x="3789" y="829"/>
                </a:cubicBezTo>
                <a:cubicBezTo>
                  <a:pt x="3790" y="829"/>
                  <a:pt x="3791" y="829"/>
                  <a:pt x="3792" y="828"/>
                </a:cubicBezTo>
                <a:cubicBezTo>
                  <a:pt x="3792" y="827"/>
                  <a:pt x="3792" y="826"/>
                  <a:pt x="3793" y="825"/>
                </a:cubicBezTo>
                <a:cubicBezTo>
                  <a:pt x="3794" y="825"/>
                  <a:pt x="3795" y="824"/>
                  <a:pt x="3795" y="823"/>
                </a:cubicBezTo>
                <a:cubicBezTo>
                  <a:pt x="3798" y="820"/>
                  <a:pt x="3799" y="818"/>
                  <a:pt x="3803" y="815"/>
                </a:cubicBezTo>
                <a:cubicBezTo>
                  <a:pt x="3804" y="814"/>
                  <a:pt x="3804" y="814"/>
                  <a:pt x="3805" y="813"/>
                </a:cubicBezTo>
                <a:cubicBezTo>
                  <a:pt x="3807" y="811"/>
                  <a:pt x="3808" y="810"/>
                  <a:pt x="3809" y="808"/>
                </a:cubicBezTo>
                <a:cubicBezTo>
                  <a:pt x="3810" y="807"/>
                  <a:pt x="3810" y="806"/>
                  <a:pt x="3810" y="805"/>
                </a:cubicBezTo>
                <a:cubicBezTo>
                  <a:pt x="3810" y="804"/>
                  <a:pt x="3811" y="804"/>
                  <a:pt x="3812" y="803"/>
                </a:cubicBezTo>
                <a:cubicBezTo>
                  <a:pt x="3812" y="802"/>
                  <a:pt x="3812" y="801"/>
                  <a:pt x="3812" y="800"/>
                </a:cubicBezTo>
                <a:cubicBezTo>
                  <a:pt x="3813" y="798"/>
                  <a:pt x="3814" y="797"/>
                  <a:pt x="3814" y="795"/>
                </a:cubicBezTo>
                <a:cubicBezTo>
                  <a:pt x="3815" y="794"/>
                  <a:pt x="3816" y="793"/>
                  <a:pt x="3816" y="792"/>
                </a:cubicBezTo>
                <a:cubicBezTo>
                  <a:pt x="3818" y="790"/>
                  <a:pt x="3819" y="789"/>
                  <a:pt x="3822" y="787"/>
                </a:cubicBezTo>
                <a:cubicBezTo>
                  <a:pt x="3822" y="786"/>
                  <a:pt x="3823" y="786"/>
                  <a:pt x="3824" y="786"/>
                </a:cubicBezTo>
                <a:cubicBezTo>
                  <a:pt x="3825" y="785"/>
                  <a:pt x="3825" y="783"/>
                  <a:pt x="3826" y="783"/>
                </a:cubicBezTo>
                <a:cubicBezTo>
                  <a:pt x="3826" y="782"/>
                  <a:pt x="3827" y="783"/>
                  <a:pt x="3828" y="783"/>
                </a:cubicBezTo>
                <a:cubicBezTo>
                  <a:pt x="3830" y="782"/>
                  <a:pt x="3831" y="780"/>
                  <a:pt x="3833" y="778"/>
                </a:cubicBezTo>
                <a:cubicBezTo>
                  <a:pt x="3834" y="777"/>
                  <a:pt x="3834" y="777"/>
                  <a:pt x="3835" y="776"/>
                </a:cubicBezTo>
                <a:cubicBezTo>
                  <a:pt x="3836" y="775"/>
                  <a:pt x="3836" y="774"/>
                  <a:pt x="3837" y="773"/>
                </a:cubicBezTo>
                <a:cubicBezTo>
                  <a:pt x="3837" y="772"/>
                  <a:pt x="3838" y="772"/>
                  <a:pt x="3839" y="771"/>
                </a:cubicBezTo>
                <a:cubicBezTo>
                  <a:pt x="3840" y="770"/>
                  <a:pt x="3841" y="769"/>
                  <a:pt x="3842" y="768"/>
                </a:cubicBezTo>
                <a:cubicBezTo>
                  <a:pt x="3843" y="767"/>
                  <a:pt x="3844" y="767"/>
                  <a:pt x="3844" y="766"/>
                </a:cubicBezTo>
                <a:cubicBezTo>
                  <a:pt x="3845" y="764"/>
                  <a:pt x="3844" y="763"/>
                  <a:pt x="3844" y="761"/>
                </a:cubicBezTo>
                <a:cubicBezTo>
                  <a:pt x="3844" y="760"/>
                  <a:pt x="3845" y="759"/>
                  <a:pt x="3845" y="758"/>
                </a:cubicBezTo>
                <a:cubicBezTo>
                  <a:pt x="3845" y="756"/>
                  <a:pt x="3845" y="755"/>
                  <a:pt x="3845" y="753"/>
                </a:cubicBezTo>
                <a:cubicBezTo>
                  <a:pt x="3845" y="750"/>
                  <a:pt x="3845" y="750"/>
                  <a:pt x="3845" y="750"/>
                </a:cubicBezTo>
                <a:cubicBezTo>
                  <a:pt x="3845" y="749"/>
                  <a:pt x="3847" y="749"/>
                  <a:pt x="3847" y="748"/>
                </a:cubicBezTo>
                <a:cubicBezTo>
                  <a:pt x="3848" y="747"/>
                  <a:pt x="3849" y="746"/>
                  <a:pt x="3849" y="745"/>
                </a:cubicBezTo>
                <a:cubicBezTo>
                  <a:pt x="3850" y="743"/>
                  <a:pt x="3850" y="741"/>
                  <a:pt x="3850" y="738"/>
                </a:cubicBezTo>
                <a:cubicBezTo>
                  <a:pt x="3850" y="733"/>
                  <a:pt x="3850" y="733"/>
                  <a:pt x="3850" y="733"/>
                </a:cubicBezTo>
                <a:cubicBezTo>
                  <a:pt x="3850" y="732"/>
                  <a:pt x="3849" y="732"/>
                  <a:pt x="3849" y="731"/>
                </a:cubicBezTo>
                <a:cubicBezTo>
                  <a:pt x="3849" y="728"/>
                  <a:pt x="3849" y="728"/>
                  <a:pt x="3849" y="728"/>
                </a:cubicBezTo>
                <a:cubicBezTo>
                  <a:pt x="3849" y="727"/>
                  <a:pt x="3849" y="726"/>
                  <a:pt x="3849" y="726"/>
                </a:cubicBezTo>
                <a:cubicBezTo>
                  <a:pt x="3849" y="724"/>
                  <a:pt x="3851" y="724"/>
                  <a:pt x="3851" y="723"/>
                </a:cubicBezTo>
                <a:cubicBezTo>
                  <a:pt x="3851" y="722"/>
                  <a:pt x="3851" y="721"/>
                  <a:pt x="3851" y="720"/>
                </a:cubicBezTo>
                <a:cubicBezTo>
                  <a:pt x="3851" y="718"/>
                  <a:pt x="3852" y="717"/>
                  <a:pt x="3852" y="715"/>
                </a:cubicBezTo>
                <a:cubicBezTo>
                  <a:pt x="3853" y="714"/>
                  <a:pt x="3854" y="714"/>
                  <a:pt x="3855" y="712"/>
                </a:cubicBezTo>
                <a:cubicBezTo>
                  <a:pt x="3855" y="712"/>
                  <a:pt x="3856" y="711"/>
                  <a:pt x="3856" y="710"/>
                </a:cubicBezTo>
                <a:cubicBezTo>
                  <a:pt x="3857" y="709"/>
                  <a:pt x="3857" y="708"/>
                  <a:pt x="3858" y="707"/>
                </a:cubicBezTo>
                <a:cubicBezTo>
                  <a:pt x="3859" y="708"/>
                  <a:pt x="3860" y="707"/>
                  <a:pt x="3861" y="708"/>
                </a:cubicBezTo>
                <a:cubicBezTo>
                  <a:pt x="3862" y="709"/>
                  <a:pt x="3861" y="710"/>
                  <a:pt x="3862" y="710"/>
                </a:cubicBezTo>
                <a:cubicBezTo>
                  <a:pt x="3863" y="711"/>
                  <a:pt x="3864" y="711"/>
                  <a:pt x="3865" y="711"/>
                </a:cubicBezTo>
                <a:cubicBezTo>
                  <a:pt x="3866" y="712"/>
                  <a:pt x="3866" y="712"/>
                  <a:pt x="3867" y="713"/>
                </a:cubicBezTo>
                <a:cubicBezTo>
                  <a:pt x="3868" y="714"/>
                  <a:pt x="3869" y="714"/>
                  <a:pt x="3869" y="716"/>
                </a:cubicBezTo>
                <a:cubicBezTo>
                  <a:pt x="3869" y="717"/>
                  <a:pt x="3869" y="717"/>
                  <a:pt x="3869" y="718"/>
                </a:cubicBezTo>
                <a:cubicBezTo>
                  <a:pt x="3869" y="719"/>
                  <a:pt x="3868" y="720"/>
                  <a:pt x="3867" y="721"/>
                </a:cubicBezTo>
                <a:cubicBezTo>
                  <a:pt x="3867" y="722"/>
                  <a:pt x="3867" y="723"/>
                  <a:pt x="3867" y="725"/>
                </a:cubicBezTo>
                <a:cubicBezTo>
                  <a:pt x="3867" y="727"/>
                  <a:pt x="3868" y="729"/>
                  <a:pt x="3869" y="731"/>
                </a:cubicBezTo>
                <a:cubicBezTo>
                  <a:pt x="3869" y="736"/>
                  <a:pt x="3869" y="738"/>
                  <a:pt x="3869" y="743"/>
                </a:cubicBezTo>
                <a:cubicBezTo>
                  <a:pt x="3869" y="746"/>
                  <a:pt x="3869" y="748"/>
                  <a:pt x="3869" y="752"/>
                </a:cubicBezTo>
                <a:cubicBezTo>
                  <a:pt x="3869" y="753"/>
                  <a:pt x="3869" y="753"/>
                  <a:pt x="3869" y="754"/>
                </a:cubicBezTo>
                <a:cubicBezTo>
                  <a:pt x="3868" y="755"/>
                  <a:pt x="3867" y="756"/>
                  <a:pt x="3867" y="757"/>
                </a:cubicBezTo>
                <a:cubicBezTo>
                  <a:pt x="3866" y="758"/>
                  <a:pt x="3865" y="758"/>
                  <a:pt x="3864" y="759"/>
                </a:cubicBezTo>
                <a:cubicBezTo>
                  <a:pt x="3863" y="760"/>
                  <a:pt x="3864" y="761"/>
                  <a:pt x="3864" y="763"/>
                </a:cubicBezTo>
                <a:cubicBezTo>
                  <a:pt x="3864" y="764"/>
                  <a:pt x="3864" y="765"/>
                  <a:pt x="3864" y="767"/>
                </a:cubicBezTo>
                <a:cubicBezTo>
                  <a:pt x="3865" y="770"/>
                  <a:pt x="3866" y="772"/>
                  <a:pt x="3867" y="774"/>
                </a:cubicBezTo>
                <a:cubicBezTo>
                  <a:pt x="3867" y="777"/>
                  <a:pt x="3869" y="778"/>
                  <a:pt x="3869" y="781"/>
                </a:cubicBezTo>
                <a:cubicBezTo>
                  <a:pt x="3869" y="782"/>
                  <a:pt x="3868" y="784"/>
                  <a:pt x="3868" y="785"/>
                </a:cubicBezTo>
                <a:cubicBezTo>
                  <a:pt x="3867" y="786"/>
                  <a:pt x="3866" y="786"/>
                  <a:pt x="3865" y="787"/>
                </a:cubicBezTo>
                <a:cubicBezTo>
                  <a:pt x="3865" y="788"/>
                  <a:pt x="3863" y="788"/>
                  <a:pt x="3863" y="789"/>
                </a:cubicBezTo>
                <a:cubicBezTo>
                  <a:pt x="3862" y="790"/>
                  <a:pt x="3863" y="791"/>
                  <a:pt x="3863" y="793"/>
                </a:cubicBezTo>
                <a:cubicBezTo>
                  <a:pt x="3863" y="794"/>
                  <a:pt x="3863" y="795"/>
                  <a:pt x="3863" y="797"/>
                </a:cubicBezTo>
                <a:cubicBezTo>
                  <a:pt x="3863" y="798"/>
                  <a:pt x="3863" y="799"/>
                  <a:pt x="3863" y="800"/>
                </a:cubicBezTo>
                <a:cubicBezTo>
                  <a:pt x="3863" y="801"/>
                  <a:pt x="3863" y="802"/>
                  <a:pt x="3863" y="803"/>
                </a:cubicBezTo>
                <a:cubicBezTo>
                  <a:pt x="3868" y="803"/>
                  <a:pt x="3868" y="803"/>
                  <a:pt x="3868" y="803"/>
                </a:cubicBezTo>
                <a:cubicBezTo>
                  <a:pt x="3869" y="802"/>
                  <a:pt x="3870" y="802"/>
                  <a:pt x="3871" y="801"/>
                </a:cubicBezTo>
                <a:cubicBezTo>
                  <a:pt x="3871" y="800"/>
                  <a:pt x="3871" y="799"/>
                  <a:pt x="3871" y="799"/>
                </a:cubicBezTo>
                <a:cubicBezTo>
                  <a:pt x="3873" y="796"/>
                  <a:pt x="3873" y="796"/>
                  <a:pt x="3873" y="796"/>
                </a:cubicBezTo>
                <a:cubicBezTo>
                  <a:pt x="3873" y="795"/>
                  <a:pt x="3874" y="794"/>
                  <a:pt x="3874" y="793"/>
                </a:cubicBezTo>
                <a:cubicBezTo>
                  <a:pt x="3875" y="793"/>
                  <a:pt x="3875" y="792"/>
                  <a:pt x="3876" y="791"/>
                </a:cubicBezTo>
                <a:cubicBezTo>
                  <a:pt x="3876" y="791"/>
                  <a:pt x="3878" y="791"/>
                  <a:pt x="3878" y="792"/>
                </a:cubicBezTo>
                <a:cubicBezTo>
                  <a:pt x="3879" y="794"/>
                  <a:pt x="3877" y="796"/>
                  <a:pt x="3878" y="797"/>
                </a:cubicBezTo>
                <a:cubicBezTo>
                  <a:pt x="3879" y="798"/>
                  <a:pt x="3880" y="799"/>
                  <a:pt x="3881" y="799"/>
                </a:cubicBezTo>
                <a:cubicBezTo>
                  <a:pt x="3883" y="801"/>
                  <a:pt x="3886" y="801"/>
                  <a:pt x="3889" y="801"/>
                </a:cubicBezTo>
                <a:cubicBezTo>
                  <a:pt x="3889" y="800"/>
                  <a:pt x="3889" y="799"/>
                  <a:pt x="3889" y="799"/>
                </a:cubicBezTo>
                <a:cubicBezTo>
                  <a:pt x="3889" y="798"/>
                  <a:pt x="3888" y="797"/>
                  <a:pt x="3888" y="796"/>
                </a:cubicBezTo>
                <a:cubicBezTo>
                  <a:pt x="3887" y="795"/>
                  <a:pt x="3887" y="794"/>
                  <a:pt x="3887" y="793"/>
                </a:cubicBezTo>
                <a:cubicBezTo>
                  <a:pt x="3886" y="792"/>
                  <a:pt x="3886" y="792"/>
                  <a:pt x="3885" y="791"/>
                </a:cubicBezTo>
                <a:cubicBezTo>
                  <a:pt x="3884" y="790"/>
                  <a:pt x="3882" y="790"/>
                  <a:pt x="3882" y="789"/>
                </a:cubicBezTo>
                <a:cubicBezTo>
                  <a:pt x="3881" y="788"/>
                  <a:pt x="3881" y="787"/>
                  <a:pt x="3880" y="786"/>
                </a:cubicBezTo>
                <a:cubicBezTo>
                  <a:pt x="3880" y="785"/>
                  <a:pt x="3878" y="785"/>
                  <a:pt x="3878" y="784"/>
                </a:cubicBezTo>
                <a:cubicBezTo>
                  <a:pt x="3877" y="782"/>
                  <a:pt x="3877" y="780"/>
                  <a:pt x="3876" y="778"/>
                </a:cubicBezTo>
                <a:cubicBezTo>
                  <a:pt x="3876" y="777"/>
                  <a:pt x="3875" y="777"/>
                  <a:pt x="3874" y="776"/>
                </a:cubicBezTo>
                <a:cubicBezTo>
                  <a:pt x="3874" y="774"/>
                  <a:pt x="3873" y="773"/>
                  <a:pt x="3873" y="771"/>
                </a:cubicBezTo>
                <a:cubicBezTo>
                  <a:pt x="3873" y="768"/>
                  <a:pt x="3876" y="767"/>
                  <a:pt x="3877" y="765"/>
                </a:cubicBezTo>
                <a:cubicBezTo>
                  <a:pt x="3878" y="764"/>
                  <a:pt x="3879" y="764"/>
                  <a:pt x="3879" y="763"/>
                </a:cubicBezTo>
                <a:cubicBezTo>
                  <a:pt x="3879" y="761"/>
                  <a:pt x="3879" y="761"/>
                  <a:pt x="3879" y="759"/>
                </a:cubicBezTo>
                <a:cubicBezTo>
                  <a:pt x="3879" y="759"/>
                  <a:pt x="3879" y="758"/>
                  <a:pt x="3879" y="757"/>
                </a:cubicBezTo>
                <a:cubicBezTo>
                  <a:pt x="3879" y="756"/>
                  <a:pt x="3881" y="756"/>
                  <a:pt x="3882" y="756"/>
                </a:cubicBezTo>
                <a:cubicBezTo>
                  <a:pt x="3882" y="755"/>
                  <a:pt x="3882" y="754"/>
                  <a:pt x="3883" y="753"/>
                </a:cubicBezTo>
                <a:cubicBezTo>
                  <a:pt x="3884" y="752"/>
                  <a:pt x="3884" y="750"/>
                  <a:pt x="3885" y="750"/>
                </a:cubicBezTo>
                <a:cubicBezTo>
                  <a:pt x="3887" y="750"/>
                  <a:pt x="3888" y="751"/>
                  <a:pt x="3890" y="752"/>
                </a:cubicBezTo>
                <a:cubicBezTo>
                  <a:pt x="3892" y="753"/>
                  <a:pt x="3893" y="756"/>
                  <a:pt x="3895" y="756"/>
                </a:cubicBezTo>
                <a:cubicBezTo>
                  <a:pt x="3897" y="756"/>
                  <a:pt x="3897" y="755"/>
                  <a:pt x="3898" y="754"/>
                </a:cubicBezTo>
                <a:cubicBezTo>
                  <a:pt x="3898" y="753"/>
                  <a:pt x="3898" y="752"/>
                  <a:pt x="3898" y="752"/>
                </a:cubicBezTo>
                <a:cubicBezTo>
                  <a:pt x="3898" y="751"/>
                  <a:pt x="3897" y="750"/>
                  <a:pt x="3897" y="749"/>
                </a:cubicBezTo>
                <a:cubicBezTo>
                  <a:pt x="3897" y="748"/>
                  <a:pt x="3897" y="747"/>
                  <a:pt x="3897" y="746"/>
                </a:cubicBezTo>
                <a:cubicBezTo>
                  <a:pt x="3896" y="744"/>
                  <a:pt x="3895" y="743"/>
                  <a:pt x="3895" y="741"/>
                </a:cubicBezTo>
                <a:cubicBezTo>
                  <a:pt x="3895" y="740"/>
                  <a:pt x="3895" y="740"/>
                  <a:pt x="3895" y="739"/>
                </a:cubicBezTo>
                <a:cubicBezTo>
                  <a:pt x="3895" y="737"/>
                  <a:pt x="3894" y="736"/>
                  <a:pt x="3894" y="735"/>
                </a:cubicBezTo>
                <a:cubicBezTo>
                  <a:pt x="3894" y="734"/>
                  <a:pt x="3892" y="734"/>
                  <a:pt x="3892" y="733"/>
                </a:cubicBezTo>
                <a:cubicBezTo>
                  <a:pt x="3892" y="730"/>
                  <a:pt x="3892" y="728"/>
                  <a:pt x="3892" y="725"/>
                </a:cubicBezTo>
                <a:cubicBezTo>
                  <a:pt x="3892" y="724"/>
                  <a:pt x="3892" y="723"/>
                  <a:pt x="3892" y="722"/>
                </a:cubicBezTo>
                <a:cubicBezTo>
                  <a:pt x="3892" y="721"/>
                  <a:pt x="3891" y="721"/>
                  <a:pt x="3890" y="720"/>
                </a:cubicBezTo>
                <a:cubicBezTo>
                  <a:pt x="3890" y="719"/>
                  <a:pt x="3889" y="718"/>
                  <a:pt x="3889" y="717"/>
                </a:cubicBezTo>
                <a:cubicBezTo>
                  <a:pt x="3888" y="715"/>
                  <a:pt x="3885" y="714"/>
                  <a:pt x="3884" y="712"/>
                </a:cubicBezTo>
                <a:cubicBezTo>
                  <a:pt x="3884" y="711"/>
                  <a:pt x="3883" y="710"/>
                  <a:pt x="3883" y="709"/>
                </a:cubicBezTo>
                <a:cubicBezTo>
                  <a:pt x="3883" y="708"/>
                  <a:pt x="3884" y="708"/>
                  <a:pt x="3884" y="707"/>
                </a:cubicBezTo>
                <a:cubicBezTo>
                  <a:pt x="3884" y="706"/>
                  <a:pt x="3883" y="705"/>
                  <a:pt x="3883" y="704"/>
                </a:cubicBezTo>
                <a:cubicBezTo>
                  <a:pt x="3883" y="703"/>
                  <a:pt x="3884" y="702"/>
                  <a:pt x="3884" y="701"/>
                </a:cubicBezTo>
                <a:cubicBezTo>
                  <a:pt x="3884" y="699"/>
                  <a:pt x="3884" y="699"/>
                  <a:pt x="3884" y="699"/>
                </a:cubicBezTo>
                <a:cubicBezTo>
                  <a:pt x="3884" y="697"/>
                  <a:pt x="3884" y="697"/>
                  <a:pt x="3884" y="695"/>
                </a:cubicBezTo>
                <a:cubicBezTo>
                  <a:pt x="3884" y="694"/>
                  <a:pt x="3884" y="694"/>
                  <a:pt x="3884" y="693"/>
                </a:cubicBezTo>
                <a:cubicBezTo>
                  <a:pt x="3884" y="692"/>
                  <a:pt x="3884" y="691"/>
                  <a:pt x="3884" y="690"/>
                </a:cubicBezTo>
                <a:cubicBezTo>
                  <a:pt x="3884" y="689"/>
                  <a:pt x="3883" y="688"/>
                  <a:pt x="3883" y="688"/>
                </a:cubicBezTo>
                <a:cubicBezTo>
                  <a:pt x="3882" y="687"/>
                  <a:pt x="3881" y="688"/>
                  <a:pt x="3880" y="687"/>
                </a:cubicBezTo>
                <a:cubicBezTo>
                  <a:pt x="3879" y="685"/>
                  <a:pt x="3880" y="684"/>
                  <a:pt x="3880" y="682"/>
                </a:cubicBezTo>
                <a:cubicBezTo>
                  <a:pt x="3880" y="680"/>
                  <a:pt x="3879" y="679"/>
                  <a:pt x="3878" y="677"/>
                </a:cubicBezTo>
                <a:cubicBezTo>
                  <a:pt x="3878" y="674"/>
                  <a:pt x="3879" y="673"/>
                  <a:pt x="3878" y="671"/>
                </a:cubicBezTo>
                <a:cubicBezTo>
                  <a:pt x="3878" y="669"/>
                  <a:pt x="3878" y="667"/>
                  <a:pt x="3878" y="665"/>
                </a:cubicBezTo>
                <a:cubicBezTo>
                  <a:pt x="3873" y="665"/>
                  <a:pt x="3873" y="665"/>
                  <a:pt x="3873" y="665"/>
                </a:cubicBezTo>
                <a:cubicBezTo>
                  <a:pt x="3873" y="684"/>
                  <a:pt x="3873" y="684"/>
                  <a:pt x="3873" y="684"/>
                </a:cubicBezTo>
                <a:cubicBezTo>
                  <a:pt x="3871" y="684"/>
                  <a:pt x="3870" y="684"/>
                  <a:pt x="3868" y="684"/>
                </a:cubicBezTo>
                <a:cubicBezTo>
                  <a:pt x="3867" y="685"/>
                  <a:pt x="3866" y="685"/>
                  <a:pt x="3865" y="686"/>
                </a:cubicBezTo>
                <a:cubicBezTo>
                  <a:pt x="3865" y="688"/>
                  <a:pt x="3865" y="688"/>
                  <a:pt x="3865" y="688"/>
                </a:cubicBezTo>
                <a:cubicBezTo>
                  <a:pt x="3865" y="689"/>
                  <a:pt x="3866" y="690"/>
                  <a:pt x="3866" y="691"/>
                </a:cubicBezTo>
                <a:cubicBezTo>
                  <a:pt x="3866" y="694"/>
                  <a:pt x="3866" y="694"/>
                  <a:pt x="3866" y="694"/>
                </a:cubicBezTo>
                <a:cubicBezTo>
                  <a:pt x="3866" y="694"/>
                  <a:pt x="3867" y="695"/>
                  <a:pt x="3867" y="696"/>
                </a:cubicBezTo>
                <a:cubicBezTo>
                  <a:pt x="3868" y="698"/>
                  <a:pt x="3867" y="699"/>
                  <a:pt x="3867" y="701"/>
                </a:cubicBezTo>
                <a:cubicBezTo>
                  <a:pt x="3863" y="701"/>
                  <a:pt x="3863" y="701"/>
                  <a:pt x="3863" y="701"/>
                </a:cubicBezTo>
                <a:cubicBezTo>
                  <a:pt x="3862" y="701"/>
                  <a:pt x="3860" y="702"/>
                  <a:pt x="3860" y="701"/>
                </a:cubicBezTo>
                <a:cubicBezTo>
                  <a:pt x="3860" y="700"/>
                  <a:pt x="3859" y="699"/>
                  <a:pt x="3859" y="698"/>
                </a:cubicBezTo>
                <a:cubicBezTo>
                  <a:pt x="3859" y="697"/>
                  <a:pt x="3859" y="696"/>
                  <a:pt x="3859" y="695"/>
                </a:cubicBezTo>
                <a:cubicBezTo>
                  <a:pt x="3859" y="694"/>
                  <a:pt x="3860" y="694"/>
                  <a:pt x="3860" y="693"/>
                </a:cubicBezTo>
                <a:cubicBezTo>
                  <a:pt x="3860" y="691"/>
                  <a:pt x="3861" y="690"/>
                  <a:pt x="3861" y="688"/>
                </a:cubicBezTo>
                <a:cubicBezTo>
                  <a:pt x="3861" y="685"/>
                  <a:pt x="3861" y="685"/>
                  <a:pt x="3861" y="685"/>
                </a:cubicBezTo>
                <a:cubicBezTo>
                  <a:pt x="3861" y="684"/>
                  <a:pt x="3859" y="683"/>
                  <a:pt x="3859" y="682"/>
                </a:cubicBezTo>
                <a:cubicBezTo>
                  <a:pt x="3858" y="681"/>
                  <a:pt x="3857" y="680"/>
                  <a:pt x="3856" y="680"/>
                </a:cubicBezTo>
                <a:cubicBezTo>
                  <a:pt x="3855" y="679"/>
                  <a:pt x="3855" y="678"/>
                  <a:pt x="3854" y="678"/>
                </a:cubicBezTo>
                <a:cubicBezTo>
                  <a:pt x="3853" y="678"/>
                  <a:pt x="3852" y="678"/>
                  <a:pt x="3851" y="678"/>
                </a:cubicBezTo>
                <a:cubicBezTo>
                  <a:pt x="3850" y="677"/>
                  <a:pt x="3849" y="677"/>
                  <a:pt x="3848" y="676"/>
                </a:cubicBezTo>
                <a:cubicBezTo>
                  <a:pt x="3847" y="675"/>
                  <a:pt x="3847" y="674"/>
                  <a:pt x="3846" y="673"/>
                </a:cubicBezTo>
                <a:cubicBezTo>
                  <a:pt x="3846" y="673"/>
                  <a:pt x="3845" y="673"/>
                  <a:pt x="3844" y="673"/>
                </a:cubicBezTo>
                <a:cubicBezTo>
                  <a:pt x="3840" y="670"/>
                  <a:pt x="3839" y="668"/>
                  <a:pt x="3836" y="665"/>
                </a:cubicBezTo>
                <a:cubicBezTo>
                  <a:pt x="3828" y="665"/>
                  <a:pt x="3828" y="665"/>
                  <a:pt x="3828" y="665"/>
                </a:cubicBezTo>
                <a:cubicBezTo>
                  <a:pt x="3828" y="679"/>
                  <a:pt x="3828" y="679"/>
                  <a:pt x="3828" y="679"/>
                </a:cubicBezTo>
                <a:cubicBezTo>
                  <a:pt x="3817" y="679"/>
                  <a:pt x="3817" y="679"/>
                  <a:pt x="3817" y="679"/>
                </a:cubicBezTo>
                <a:cubicBezTo>
                  <a:pt x="3817" y="677"/>
                  <a:pt x="3817" y="677"/>
                  <a:pt x="3817" y="676"/>
                </a:cubicBezTo>
                <a:cubicBezTo>
                  <a:pt x="3817" y="675"/>
                  <a:pt x="3816" y="674"/>
                  <a:pt x="3816" y="673"/>
                </a:cubicBezTo>
                <a:cubicBezTo>
                  <a:pt x="3815" y="670"/>
                  <a:pt x="3813" y="668"/>
                  <a:pt x="3810" y="665"/>
                </a:cubicBezTo>
                <a:cubicBezTo>
                  <a:pt x="3807" y="665"/>
                  <a:pt x="3807" y="665"/>
                  <a:pt x="3807" y="665"/>
                </a:cubicBezTo>
                <a:cubicBezTo>
                  <a:pt x="3807" y="666"/>
                  <a:pt x="3808" y="667"/>
                  <a:pt x="3808" y="668"/>
                </a:cubicBezTo>
                <a:cubicBezTo>
                  <a:pt x="3808" y="673"/>
                  <a:pt x="3808" y="673"/>
                  <a:pt x="3808" y="673"/>
                </a:cubicBezTo>
                <a:cubicBezTo>
                  <a:pt x="3808" y="674"/>
                  <a:pt x="3807" y="675"/>
                  <a:pt x="3807" y="676"/>
                </a:cubicBezTo>
                <a:cubicBezTo>
                  <a:pt x="3806" y="676"/>
                  <a:pt x="3805" y="676"/>
                  <a:pt x="3804" y="676"/>
                </a:cubicBezTo>
                <a:cubicBezTo>
                  <a:pt x="3803" y="676"/>
                  <a:pt x="3802" y="675"/>
                  <a:pt x="3801" y="675"/>
                </a:cubicBezTo>
                <a:cubicBezTo>
                  <a:pt x="3801" y="672"/>
                  <a:pt x="3801" y="672"/>
                  <a:pt x="3801" y="672"/>
                </a:cubicBezTo>
                <a:cubicBezTo>
                  <a:pt x="3801" y="671"/>
                  <a:pt x="3802" y="670"/>
                  <a:pt x="3802" y="669"/>
                </a:cubicBezTo>
                <a:cubicBezTo>
                  <a:pt x="3802" y="668"/>
                  <a:pt x="3803" y="667"/>
                  <a:pt x="3803" y="665"/>
                </a:cubicBezTo>
                <a:cubicBezTo>
                  <a:pt x="3803" y="662"/>
                  <a:pt x="3801" y="661"/>
                  <a:pt x="3799" y="660"/>
                </a:cubicBezTo>
                <a:cubicBezTo>
                  <a:pt x="3798" y="661"/>
                  <a:pt x="3797" y="662"/>
                  <a:pt x="3796" y="662"/>
                </a:cubicBezTo>
                <a:cubicBezTo>
                  <a:pt x="3795" y="662"/>
                  <a:pt x="3795" y="663"/>
                  <a:pt x="3794" y="663"/>
                </a:cubicBezTo>
                <a:cubicBezTo>
                  <a:pt x="3791" y="663"/>
                  <a:pt x="3791" y="663"/>
                  <a:pt x="3791" y="663"/>
                </a:cubicBezTo>
                <a:cubicBezTo>
                  <a:pt x="3788" y="663"/>
                  <a:pt x="3788" y="663"/>
                  <a:pt x="3788" y="663"/>
                </a:cubicBezTo>
                <a:cubicBezTo>
                  <a:pt x="3786" y="663"/>
                  <a:pt x="3786" y="662"/>
                  <a:pt x="3785" y="662"/>
                </a:cubicBezTo>
                <a:cubicBezTo>
                  <a:pt x="3785" y="660"/>
                  <a:pt x="3785" y="659"/>
                  <a:pt x="3786" y="657"/>
                </a:cubicBezTo>
                <a:cubicBezTo>
                  <a:pt x="3786" y="656"/>
                  <a:pt x="3787" y="655"/>
                  <a:pt x="3788" y="654"/>
                </a:cubicBezTo>
                <a:cubicBezTo>
                  <a:pt x="3788" y="653"/>
                  <a:pt x="3788" y="652"/>
                  <a:pt x="3790" y="652"/>
                </a:cubicBezTo>
                <a:cubicBezTo>
                  <a:pt x="3790" y="651"/>
                  <a:pt x="3791" y="652"/>
                  <a:pt x="3792" y="652"/>
                </a:cubicBezTo>
                <a:cubicBezTo>
                  <a:pt x="3794" y="651"/>
                  <a:pt x="3795" y="650"/>
                  <a:pt x="3797" y="650"/>
                </a:cubicBezTo>
                <a:cubicBezTo>
                  <a:pt x="3799" y="649"/>
                  <a:pt x="3800" y="649"/>
                  <a:pt x="3801" y="648"/>
                </a:cubicBezTo>
                <a:cubicBezTo>
                  <a:pt x="3802" y="648"/>
                  <a:pt x="3802" y="647"/>
                  <a:pt x="3803" y="646"/>
                </a:cubicBezTo>
                <a:cubicBezTo>
                  <a:pt x="3804" y="645"/>
                  <a:pt x="3804" y="644"/>
                  <a:pt x="3805" y="643"/>
                </a:cubicBezTo>
                <a:cubicBezTo>
                  <a:pt x="3806" y="641"/>
                  <a:pt x="3807" y="640"/>
                  <a:pt x="3809" y="639"/>
                </a:cubicBezTo>
                <a:cubicBezTo>
                  <a:pt x="3809" y="639"/>
                  <a:pt x="3810" y="639"/>
                  <a:pt x="3811" y="639"/>
                </a:cubicBezTo>
                <a:cubicBezTo>
                  <a:pt x="3812" y="638"/>
                  <a:pt x="3813" y="638"/>
                  <a:pt x="3814" y="637"/>
                </a:cubicBezTo>
                <a:cubicBezTo>
                  <a:pt x="3816" y="637"/>
                  <a:pt x="3817" y="637"/>
                  <a:pt x="3819" y="637"/>
                </a:cubicBezTo>
                <a:cubicBezTo>
                  <a:pt x="3819" y="634"/>
                  <a:pt x="3818" y="631"/>
                  <a:pt x="3820" y="628"/>
                </a:cubicBezTo>
                <a:cubicBezTo>
                  <a:pt x="3820" y="627"/>
                  <a:pt x="3820" y="626"/>
                  <a:pt x="3821" y="625"/>
                </a:cubicBezTo>
                <a:cubicBezTo>
                  <a:pt x="3822" y="624"/>
                  <a:pt x="3823" y="624"/>
                  <a:pt x="3824" y="623"/>
                </a:cubicBezTo>
                <a:cubicBezTo>
                  <a:pt x="3824" y="622"/>
                  <a:pt x="3825" y="622"/>
                  <a:pt x="3826" y="622"/>
                </a:cubicBezTo>
                <a:cubicBezTo>
                  <a:pt x="3827" y="621"/>
                  <a:pt x="3827" y="620"/>
                  <a:pt x="3827" y="619"/>
                </a:cubicBezTo>
                <a:cubicBezTo>
                  <a:pt x="3828" y="618"/>
                  <a:pt x="3828" y="616"/>
                  <a:pt x="3829" y="616"/>
                </a:cubicBezTo>
                <a:cubicBezTo>
                  <a:pt x="3830" y="615"/>
                  <a:pt x="3831" y="615"/>
                  <a:pt x="3831" y="615"/>
                </a:cubicBezTo>
                <a:cubicBezTo>
                  <a:pt x="3832" y="614"/>
                  <a:pt x="3833" y="614"/>
                  <a:pt x="3834" y="613"/>
                </a:cubicBezTo>
                <a:cubicBezTo>
                  <a:pt x="3835" y="613"/>
                  <a:pt x="3835" y="611"/>
                  <a:pt x="3836" y="611"/>
                </a:cubicBezTo>
                <a:cubicBezTo>
                  <a:pt x="3837" y="610"/>
                  <a:pt x="3838" y="609"/>
                  <a:pt x="3839" y="609"/>
                </a:cubicBezTo>
                <a:cubicBezTo>
                  <a:pt x="3840" y="608"/>
                  <a:pt x="3840" y="607"/>
                  <a:pt x="3841" y="606"/>
                </a:cubicBezTo>
                <a:cubicBezTo>
                  <a:pt x="3841" y="606"/>
                  <a:pt x="3842" y="606"/>
                  <a:pt x="3843" y="605"/>
                </a:cubicBezTo>
                <a:cubicBezTo>
                  <a:pt x="3844" y="605"/>
                  <a:pt x="3845" y="606"/>
                  <a:pt x="3846" y="605"/>
                </a:cubicBezTo>
                <a:cubicBezTo>
                  <a:pt x="3847" y="605"/>
                  <a:pt x="3847" y="604"/>
                  <a:pt x="3847" y="603"/>
                </a:cubicBezTo>
                <a:cubicBezTo>
                  <a:pt x="3848" y="602"/>
                  <a:pt x="3848" y="601"/>
                  <a:pt x="3848" y="600"/>
                </a:cubicBezTo>
                <a:cubicBezTo>
                  <a:pt x="3849" y="599"/>
                  <a:pt x="3849" y="598"/>
                  <a:pt x="3849" y="598"/>
                </a:cubicBezTo>
                <a:cubicBezTo>
                  <a:pt x="3849" y="597"/>
                  <a:pt x="3850" y="596"/>
                  <a:pt x="3850" y="595"/>
                </a:cubicBezTo>
                <a:cubicBezTo>
                  <a:pt x="3851" y="594"/>
                  <a:pt x="3852" y="593"/>
                  <a:pt x="3852" y="592"/>
                </a:cubicBezTo>
                <a:cubicBezTo>
                  <a:pt x="3853" y="591"/>
                  <a:pt x="3853" y="590"/>
                  <a:pt x="3854" y="590"/>
                </a:cubicBezTo>
                <a:cubicBezTo>
                  <a:pt x="3855" y="588"/>
                  <a:pt x="3857" y="587"/>
                  <a:pt x="3859" y="587"/>
                </a:cubicBezTo>
                <a:cubicBezTo>
                  <a:pt x="3861" y="587"/>
                  <a:pt x="3863" y="588"/>
                  <a:pt x="3865" y="587"/>
                </a:cubicBezTo>
                <a:cubicBezTo>
                  <a:pt x="3867" y="587"/>
                  <a:pt x="3868" y="585"/>
                  <a:pt x="3870" y="584"/>
                </a:cubicBezTo>
                <a:cubicBezTo>
                  <a:pt x="3871" y="583"/>
                  <a:pt x="3871" y="582"/>
                  <a:pt x="3872" y="581"/>
                </a:cubicBezTo>
                <a:cubicBezTo>
                  <a:pt x="3873" y="580"/>
                  <a:pt x="3874" y="579"/>
                  <a:pt x="3874" y="578"/>
                </a:cubicBezTo>
                <a:cubicBezTo>
                  <a:pt x="3876" y="576"/>
                  <a:pt x="3877" y="575"/>
                  <a:pt x="3880" y="575"/>
                </a:cubicBezTo>
                <a:cubicBezTo>
                  <a:pt x="3882" y="575"/>
                  <a:pt x="3884" y="576"/>
                  <a:pt x="3886" y="576"/>
                </a:cubicBezTo>
                <a:cubicBezTo>
                  <a:pt x="3887" y="576"/>
                  <a:pt x="3887" y="577"/>
                  <a:pt x="3888" y="577"/>
                </a:cubicBezTo>
                <a:cubicBezTo>
                  <a:pt x="3890" y="577"/>
                  <a:pt x="3891" y="575"/>
                  <a:pt x="3894" y="575"/>
                </a:cubicBezTo>
                <a:cubicBezTo>
                  <a:pt x="3895" y="575"/>
                  <a:pt x="3895" y="575"/>
                  <a:pt x="3895" y="575"/>
                </a:cubicBezTo>
                <a:cubicBezTo>
                  <a:pt x="3897" y="575"/>
                  <a:pt x="3897" y="576"/>
                  <a:pt x="3898" y="577"/>
                </a:cubicBezTo>
                <a:cubicBezTo>
                  <a:pt x="3901" y="577"/>
                  <a:pt x="3901" y="577"/>
                  <a:pt x="3901" y="577"/>
                </a:cubicBezTo>
                <a:cubicBezTo>
                  <a:pt x="3902" y="577"/>
                  <a:pt x="3902" y="577"/>
                  <a:pt x="3903" y="577"/>
                </a:cubicBezTo>
                <a:cubicBezTo>
                  <a:pt x="3905" y="576"/>
                  <a:pt x="3905" y="575"/>
                  <a:pt x="3907" y="575"/>
                </a:cubicBezTo>
                <a:cubicBezTo>
                  <a:pt x="3908" y="575"/>
                  <a:pt x="3908" y="575"/>
                  <a:pt x="3908" y="575"/>
                </a:cubicBezTo>
                <a:cubicBezTo>
                  <a:pt x="3910" y="575"/>
                  <a:pt x="3910" y="576"/>
                  <a:pt x="3911" y="576"/>
                </a:cubicBezTo>
                <a:cubicBezTo>
                  <a:pt x="3913" y="577"/>
                  <a:pt x="3916" y="579"/>
                  <a:pt x="3918" y="579"/>
                </a:cubicBezTo>
                <a:close/>
                <a:moveTo>
                  <a:pt x="2014" y="591"/>
                </a:moveTo>
                <a:cubicBezTo>
                  <a:pt x="2012" y="592"/>
                  <a:pt x="2011" y="594"/>
                  <a:pt x="2009" y="595"/>
                </a:cubicBezTo>
                <a:cubicBezTo>
                  <a:pt x="2008" y="595"/>
                  <a:pt x="2007" y="595"/>
                  <a:pt x="2006" y="596"/>
                </a:cubicBezTo>
                <a:cubicBezTo>
                  <a:pt x="2006" y="596"/>
                  <a:pt x="2006" y="597"/>
                  <a:pt x="2005" y="598"/>
                </a:cubicBezTo>
                <a:cubicBezTo>
                  <a:pt x="2004" y="600"/>
                  <a:pt x="2001" y="601"/>
                  <a:pt x="2001" y="603"/>
                </a:cubicBezTo>
                <a:cubicBezTo>
                  <a:pt x="2000" y="604"/>
                  <a:pt x="2001" y="605"/>
                  <a:pt x="2001" y="606"/>
                </a:cubicBezTo>
                <a:cubicBezTo>
                  <a:pt x="2003" y="607"/>
                  <a:pt x="2003" y="607"/>
                  <a:pt x="2003" y="607"/>
                </a:cubicBezTo>
                <a:cubicBezTo>
                  <a:pt x="2004" y="607"/>
                  <a:pt x="2005" y="607"/>
                  <a:pt x="2006" y="606"/>
                </a:cubicBezTo>
                <a:cubicBezTo>
                  <a:pt x="2007" y="605"/>
                  <a:pt x="2007" y="604"/>
                  <a:pt x="2008" y="603"/>
                </a:cubicBezTo>
                <a:cubicBezTo>
                  <a:pt x="2009" y="603"/>
                  <a:pt x="2009" y="601"/>
                  <a:pt x="2010" y="601"/>
                </a:cubicBezTo>
                <a:cubicBezTo>
                  <a:pt x="2011" y="601"/>
                  <a:pt x="2012" y="601"/>
                  <a:pt x="2012" y="601"/>
                </a:cubicBezTo>
                <a:cubicBezTo>
                  <a:pt x="2013" y="600"/>
                  <a:pt x="2014" y="601"/>
                  <a:pt x="2015" y="600"/>
                </a:cubicBezTo>
                <a:cubicBezTo>
                  <a:pt x="2016" y="600"/>
                  <a:pt x="2015" y="598"/>
                  <a:pt x="2015" y="598"/>
                </a:cubicBezTo>
                <a:cubicBezTo>
                  <a:pt x="2015" y="596"/>
                  <a:pt x="2017" y="596"/>
                  <a:pt x="2017" y="595"/>
                </a:cubicBezTo>
                <a:cubicBezTo>
                  <a:pt x="2018" y="593"/>
                  <a:pt x="2018" y="591"/>
                  <a:pt x="2018" y="590"/>
                </a:cubicBezTo>
                <a:cubicBezTo>
                  <a:pt x="2017" y="590"/>
                  <a:pt x="2015" y="591"/>
                  <a:pt x="2014" y="591"/>
                </a:cubicBezTo>
                <a:close/>
                <a:moveTo>
                  <a:pt x="2028" y="737"/>
                </a:moveTo>
                <a:cubicBezTo>
                  <a:pt x="2029" y="737"/>
                  <a:pt x="2030" y="737"/>
                  <a:pt x="2031" y="737"/>
                </a:cubicBezTo>
                <a:cubicBezTo>
                  <a:pt x="2032" y="737"/>
                  <a:pt x="2032" y="736"/>
                  <a:pt x="2033" y="736"/>
                </a:cubicBezTo>
                <a:cubicBezTo>
                  <a:pt x="2034" y="736"/>
                  <a:pt x="2035" y="736"/>
                  <a:pt x="2036" y="735"/>
                </a:cubicBezTo>
                <a:cubicBezTo>
                  <a:pt x="2038" y="734"/>
                  <a:pt x="2038" y="734"/>
                  <a:pt x="2038" y="734"/>
                </a:cubicBezTo>
                <a:cubicBezTo>
                  <a:pt x="2039" y="733"/>
                  <a:pt x="2039" y="731"/>
                  <a:pt x="2040" y="731"/>
                </a:cubicBezTo>
                <a:cubicBezTo>
                  <a:pt x="2041" y="731"/>
                  <a:pt x="2041" y="732"/>
                  <a:pt x="2042" y="732"/>
                </a:cubicBezTo>
                <a:cubicBezTo>
                  <a:pt x="2044" y="732"/>
                  <a:pt x="2044" y="733"/>
                  <a:pt x="2045" y="733"/>
                </a:cubicBezTo>
                <a:cubicBezTo>
                  <a:pt x="2053" y="733"/>
                  <a:pt x="2053" y="733"/>
                  <a:pt x="2053" y="733"/>
                </a:cubicBezTo>
                <a:cubicBezTo>
                  <a:pt x="2053" y="731"/>
                  <a:pt x="2053" y="729"/>
                  <a:pt x="2053" y="726"/>
                </a:cubicBezTo>
                <a:cubicBezTo>
                  <a:pt x="2055" y="726"/>
                  <a:pt x="2057" y="727"/>
                  <a:pt x="2059" y="727"/>
                </a:cubicBezTo>
                <a:cubicBezTo>
                  <a:pt x="2060" y="727"/>
                  <a:pt x="2060" y="726"/>
                  <a:pt x="2061" y="726"/>
                </a:cubicBezTo>
                <a:cubicBezTo>
                  <a:pt x="2062" y="726"/>
                  <a:pt x="2063" y="727"/>
                  <a:pt x="2064" y="727"/>
                </a:cubicBezTo>
                <a:cubicBezTo>
                  <a:pt x="2066" y="727"/>
                  <a:pt x="2067" y="727"/>
                  <a:pt x="2069" y="727"/>
                </a:cubicBezTo>
                <a:cubicBezTo>
                  <a:pt x="2070" y="727"/>
                  <a:pt x="2071" y="727"/>
                  <a:pt x="2072" y="727"/>
                </a:cubicBezTo>
                <a:cubicBezTo>
                  <a:pt x="2073" y="726"/>
                  <a:pt x="2073" y="726"/>
                  <a:pt x="2074" y="725"/>
                </a:cubicBezTo>
                <a:cubicBezTo>
                  <a:pt x="2075" y="724"/>
                  <a:pt x="2075" y="722"/>
                  <a:pt x="2076" y="722"/>
                </a:cubicBezTo>
                <a:cubicBezTo>
                  <a:pt x="2078" y="722"/>
                  <a:pt x="2079" y="723"/>
                  <a:pt x="2080" y="723"/>
                </a:cubicBezTo>
                <a:cubicBezTo>
                  <a:pt x="2083" y="724"/>
                  <a:pt x="2084" y="727"/>
                  <a:pt x="2087" y="727"/>
                </a:cubicBezTo>
                <a:cubicBezTo>
                  <a:pt x="2088" y="727"/>
                  <a:pt x="2088" y="727"/>
                  <a:pt x="2088" y="727"/>
                </a:cubicBezTo>
                <a:cubicBezTo>
                  <a:pt x="2089" y="727"/>
                  <a:pt x="2090" y="726"/>
                  <a:pt x="2091" y="726"/>
                </a:cubicBezTo>
                <a:cubicBezTo>
                  <a:pt x="2093" y="726"/>
                  <a:pt x="2094" y="726"/>
                  <a:pt x="2096" y="726"/>
                </a:cubicBezTo>
                <a:cubicBezTo>
                  <a:pt x="2097" y="726"/>
                  <a:pt x="2098" y="726"/>
                  <a:pt x="2099" y="726"/>
                </a:cubicBezTo>
                <a:cubicBezTo>
                  <a:pt x="2100" y="726"/>
                  <a:pt x="2100" y="725"/>
                  <a:pt x="2101" y="724"/>
                </a:cubicBezTo>
                <a:cubicBezTo>
                  <a:pt x="2102" y="724"/>
                  <a:pt x="2102" y="722"/>
                  <a:pt x="2102" y="722"/>
                </a:cubicBezTo>
                <a:cubicBezTo>
                  <a:pt x="2103" y="721"/>
                  <a:pt x="2104" y="722"/>
                  <a:pt x="2105" y="722"/>
                </a:cubicBezTo>
                <a:cubicBezTo>
                  <a:pt x="2106" y="721"/>
                  <a:pt x="2107" y="722"/>
                  <a:pt x="2108" y="722"/>
                </a:cubicBezTo>
                <a:cubicBezTo>
                  <a:pt x="2109" y="722"/>
                  <a:pt x="2109" y="721"/>
                  <a:pt x="2110" y="720"/>
                </a:cubicBezTo>
                <a:cubicBezTo>
                  <a:pt x="2111" y="718"/>
                  <a:pt x="2111" y="718"/>
                  <a:pt x="2111" y="718"/>
                </a:cubicBezTo>
                <a:cubicBezTo>
                  <a:pt x="2110" y="717"/>
                  <a:pt x="2109" y="716"/>
                  <a:pt x="2109" y="715"/>
                </a:cubicBezTo>
                <a:cubicBezTo>
                  <a:pt x="2108" y="714"/>
                  <a:pt x="2107" y="713"/>
                  <a:pt x="2107" y="711"/>
                </a:cubicBezTo>
                <a:cubicBezTo>
                  <a:pt x="2107" y="710"/>
                  <a:pt x="2107" y="710"/>
                  <a:pt x="2107" y="710"/>
                </a:cubicBezTo>
                <a:cubicBezTo>
                  <a:pt x="2107" y="709"/>
                  <a:pt x="2107" y="708"/>
                  <a:pt x="2108" y="707"/>
                </a:cubicBezTo>
                <a:cubicBezTo>
                  <a:pt x="2108" y="707"/>
                  <a:pt x="2109" y="707"/>
                  <a:pt x="2110" y="707"/>
                </a:cubicBezTo>
                <a:cubicBezTo>
                  <a:pt x="2111" y="706"/>
                  <a:pt x="2112" y="707"/>
                  <a:pt x="2113" y="707"/>
                </a:cubicBezTo>
                <a:cubicBezTo>
                  <a:pt x="2114" y="706"/>
                  <a:pt x="2113" y="705"/>
                  <a:pt x="2114" y="704"/>
                </a:cubicBezTo>
                <a:cubicBezTo>
                  <a:pt x="2114" y="703"/>
                  <a:pt x="2114" y="702"/>
                  <a:pt x="2114" y="701"/>
                </a:cubicBezTo>
                <a:cubicBezTo>
                  <a:pt x="2119" y="701"/>
                  <a:pt x="2119" y="701"/>
                  <a:pt x="2119" y="701"/>
                </a:cubicBezTo>
                <a:cubicBezTo>
                  <a:pt x="2119" y="696"/>
                  <a:pt x="2119" y="696"/>
                  <a:pt x="2119" y="696"/>
                </a:cubicBezTo>
                <a:cubicBezTo>
                  <a:pt x="2118" y="695"/>
                  <a:pt x="2118" y="695"/>
                  <a:pt x="2117" y="694"/>
                </a:cubicBezTo>
                <a:cubicBezTo>
                  <a:pt x="2116" y="693"/>
                  <a:pt x="2115" y="692"/>
                  <a:pt x="2115" y="691"/>
                </a:cubicBezTo>
                <a:cubicBezTo>
                  <a:pt x="2115" y="690"/>
                  <a:pt x="2115" y="689"/>
                  <a:pt x="2115" y="688"/>
                </a:cubicBezTo>
                <a:cubicBezTo>
                  <a:pt x="2114" y="687"/>
                  <a:pt x="2113" y="688"/>
                  <a:pt x="2112" y="687"/>
                </a:cubicBezTo>
                <a:cubicBezTo>
                  <a:pt x="2111" y="686"/>
                  <a:pt x="2111" y="686"/>
                  <a:pt x="2110" y="685"/>
                </a:cubicBezTo>
                <a:cubicBezTo>
                  <a:pt x="2107" y="686"/>
                  <a:pt x="2107" y="686"/>
                  <a:pt x="2107" y="686"/>
                </a:cubicBezTo>
                <a:cubicBezTo>
                  <a:pt x="2107" y="687"/>
                  <a:pt x="2108" y="688"/>
                  <a:pt x="2108" y="688"/>
                </a:cubicBezTo>
                <a:cubicBezTo>
                  <a:pt x="2107" y="689"/>
                  <a:pt x="2106" y="689"/>
                  <a:pt x="2105" y="690"/>
                </a:cubicBezTo>
                <a:cubicBezTo>
                  <a:pt x="2104" y="691"/>
                  <a:pt x="2104" y="692"/>
                  <a:pt x="2103" y="693"/>
                </a:cubicBezTo>
                <a:cubicBezTo>
                  <a:pt x="2102" y="693"/>
                  <a:pt x="2101" y="693"/>
                  <a:pt x="2101" y="692"/>
                </a:cubicBezTo>
                <a:cubicBezTo>
                  <a:pt x="2100" y="691"/>
                  <a:pt x="2099" y="691"/>
                  <a:pt x="2099" y="690"/>
                </a:cubicBezTo>
                <a:cubicBezTo>
                  <a:pt x="2098" y="689"/>
                  <a:pt x="2099" y="688"/>
                  <a:pt x="2099" y="687"/>
                </a:cubicBezTo>
                <a:cubicBezTo>
                  <a:pt x="2098" y="685"/>
                  <a:pt x="2099" y="684"/>
                  <a:pt x="2099" y="682"/>
                </a:cubicBezTo>
                <a:cubicBezTo>
                  <a:pt x="2099" y="680"/>
                  <a:pt x="2098" y="679"/>
                  <a:pt x="2098" y="678"/>
                </a:cubicBezTo>
                <a:cubicBezTo>
                  <a:pt x="2090" y="678"/>
                  <a:pt x="2090" y="678"/>
                  <a:pt x="2090" y="678"/>
                </a:cubicBezTo>
                <a:cubicBezTo>
                  <a:pt x="2090" y="675"/>
                  <a:pt x="2091" y="673"/>
                  <a:pt x="2091" y="671"/>
                </a:cubicBezTo>
                <a:cubicBezTo>
                  <a:pt x="2091" y="670"/>
                  <a:pt x="2091" y="669"/>
                  <a:pt x="2091" y="668"/>
                </a:cubicBezTo>
                <a:cubicBezTo>
                  <a:pt x="2090" y="666"/>
                  <a:pt x="2088" y="665"/>
                  <a:pt x="2086" y="663"/>
                </a:cubicBezTo>
                <a:cubicBezTo>
                  <a:pt x="2085" y="663"/>
                  <a:pt x="2084" y="664"/>
                  <a:pt x="2084" y="663"/>
                </a:cubicBezTo>
                <a:cubicBezTo>
                  <a:pt x="2083" y="663"/>
                  <a:pt x="2083" y="662"/>
                  <a:pt x="2082" y="661"/>
                </a:cubicBezTo>
                <a:cubicBezTo>
                  <a:pt x="2082" y="660"/>
                  <a:pt x="2080" y="661"/>
                  <a:pt x="2080" y="660"/>
                </a:cubicBezTo>
                <a:cubicBezTo>
                  <a:pt x="2079" y="660"/>
                  <a:pt x="2080" y="658"/>
                  <a:pt x="2080" y="658"/>
                </a:cubicBezTo>
                <a:cubicBezTo>
                  <a:pt x="2079" y="656"/>
                  <a:pt x="2078" y="656"/>
                  <a:pt x="2078" y="655"/>
                </a:cubicBezTo>
                <a:cubicBezTo>
                  <a:pt x="2077" y="654"/>
                  <a:pt x="2075" y="654"/>
                  <a:pt x="2074" y="653"/>
                </a:cubicBezTo>
                <a:cubicBezTo>
                  <a:pt x="2074" y="652"/>
                  <a:pt x="2075" y="651"/>
                  <a:pt x="2074" y="650"/>
                </a:cubicBezTo>
                <a:cubicBezTo>
                  <a:pt x="2074" y="649"/>
                  <a:pt x="2073" y="649"/>
                  <a:pt x="2072" y="648"/>
                </a:cubicBezTo>
                <a:cubicBezTo>
                  <a:pt x="2072" y="647"/>
                  <a:pt x="2072" y="646"/>
                  <a:pt x="2071" y="645"/>
                </a:cubicBezTo>
                <a:cubicBezTo>
                  <a:pt x="2070" y="644"/>
                  <a:pt x="2070" y="643"/>
                  <a:pt x="2068" y="643"/>
                </a:cubicBezTo>
                <a:cubicBezTo>
                  <a:pt x="2068" y="642"/>
                  <a:pt x="2067" y="641"/>
                  <a:pt x="2066" y="641"/>
                </a:cubicBezTo>
                <a:cubicBezTo>
                  <a:pt x="2064" y="641"/>
                  <a:pt x="2063" y="641"/>
                  <a:pt x="2061" y="641"/>
                </a:cubicBezTo>
                <a:cubicBezTo>
                  <a:pt x="2059" y="641"/>
                  <a:pt x="2057" y="641"/>
                  <a:pt x="2055" y="640"/>
                </a:cubicBezTo>
                <a:cubicBezTo>
                  <a:pt x="2054" y="639"/>
                  <a:pt x="2054" y="638"/>
                  <a:pt x="2053" y="637"/>
                </a:cubicBezTo>
                <a:cubicBezTo>
                  <a:pt x="2054" y="637"/>
                  <a:pt x="2054" y="636"/>
                  <a:pt x="2055" y="635"/>
                </a:cubicBezTo>
                <a:cubicBezTo>
                  <a:pt x="2055" y="634"/>
                  <a:pt x="2057" y="634"/>
                  <a:pt x="2057" y="633"/>
                </a:cubicBezTo>
                <a:cubicBezTo>
                  <a:pt x="2058" y="632"/>
                  <a:pt x="2057" y="631"/>
                  <a:pt x="2058" y="630"/>
                </a:cubicBezTo>
                <a:cubicBezTo>
                  <a:pt x="2059" y="630"/>
                  <a:pt x="2060" y="630"/>
                  <a:pt x="2061" y="630"/>
                </a:cubicBezTo>
                <a:cubicBezTo>
                  <a:pt x="2061" y="630"/>
                  <a:pt x="2062" y="630"/>
                  <a:pt x="2063" y="630"/>
                </a:cubicBezTo>
                <a:cubicBezTo>
                  <a:pt x="2063" y="627"/>
                  <a:pt x="2063" y="627"/>
                  <a:pt x="2063" y="627"/>
                </a:cubicBezTo>
                <a:cubicBezTo>
                  <a:pt x="2063" y="626"/>
                  <a:pt x="2063" y="625"/>
                  <a:pt x="2063" y="624"/>
                </a:cubicBezTo>
                <a:cubicBezTo>
                  <a:pt x="2064" y="623"/>
                  <a:pt x="2065" y="623"/>
                  <a:pt x="2065" y="622"/>
                </a:cubicBezTo>
                <a:cubicBezTo>
                  <a:pt x="2066" y="621"/>
                  <a:pt x="2067" y="621"/>
                  <a:pt x="2068" y="620"/>
                </a:cubicBezTo>
                <a:cubicBezTo>
                  <a:pt x="2069" y="620"/>
                  <a:pt x="2069" y="619"/>
                  <a:pt x="2069" y="618"/>
                </a:cubicBezTo>
                <a:cubicBezTo>
                  <a:pt x="2069" y="607"/>
                  <a:pt x="2069" y="607"/>
                  <a:pt x="2069" y="607"/>
                </a:cubicBezTo>
                <a:cubicBezTo>
                  <a:pt x="2044" y="607"/>
                  <a:pt x="2044" y="607"/>
                  <a:pt x="2044" y="607"/>
                </a:cubicBezTo>
                <a:cubicBezTo>
                  <a:pt x="2044" y="607"/>
                  <a:pt x="2045" y="606"/>
                  <a:pt x="2045" y="605"/>
                </a:cubicBezTo>
                <a:cubicBezTo>
                  <a:pt x="2046" y="604"/>
                  <a:pt x="2047" y="604"/>
                  <a:pt x="2048" y="603"/>
                </a:cubicBezTo>
                <a:cubicBezTo>
                  <a:pt x="2048" y="602"/>
                  <a:pt x="2047" y="601"/>
                  <a:pt x="2048" y="600"/>
                </a:cubicBezTo>
                <a:cubicBezTo>
                  <a:pt x="2048" y="599"/>
                  <a:pt x="2047" y="598"/>
                  <a:pt x="2048" y="598"/>
                </a:cubicBezTo>
                <a:cubicBezTo>
                  <a:pt x="2048" y="596"/>
                  <a:pt x="2050" y="596"/>
                  <a:pt x="2050" y="596"/>
                </a:cubicBezTo>
                <a:cubicBezTo>
                  <a:pt x="2051" y="595"/>
                  <a:pt x="2051" y="594"/>
                  <a:pt x="2052" y="593"/>
                </a:cubicBezTo>
                <a:cubicBezTo>
                  <a:pt x="2053" y="592"/>
                  <a:pt x="2054" y="592"/>
                  <a:pt x="2055" y="592"/>
                </a:cubicBezTo>
                <a:cubicBezTo>
                  <a:pt x="2054" y="591"/>
                  <a:pt x="2053" y="590"/>
                  <a:pt x="2052" y="589"/>
                </a:cubicBezTo>
                <a:cubicBezTo>
                  <a:pt x="2051" y="589"/>
                  <a:pt x="2050" y="589"/>
                  <a:pt x="2048" y="589"/>
                </a:cubicBezTo>
                <a:cubicBezTo>
                  <a:pt x="2044" y="589"/>
                  <a:pt x="2044" y="589"/>
                  <a:pt x="2044" y="589"/>
                </a:cubicBezTo>
                <a:cubicBezTo>
                  <a:pt x="2043" y="589"/>
                  <a:pt x="2043" y="590"/>
                  <a:pt x="2042" y="590"/>
                </a:cubicBezTo>
                <a:cubicBezTo>
                  <a:pt x="2038" y="590"/>
                  <a:pt x="2035" y="590"/>
                  <a:pt x="2031" y="589"/>
                </a:cubicBezTo>
                <a:cubicBezTo>
                  <a:pt x="2031" y="591"/>
                  <a:pt x="2031" y="592"/>
                  <a:pt x="2031" y="594"/>
                </a:cubicBezTo>
                <a:cubicBezTo>
                  <a:pt x="2031" y="595"/>
                  <a:pt x="2031" y="596"/>
                  <a:pt x="2031" y="597"/>
                </a:cubicBezTo>
                <a:cubicBezTo>
                  <a:pt x="2030" y="598"/>
                  <a:pt x="2028" y="599"/>
                  <a:pt x="2028" y="600"/>
                </a:cubicBezTo>
                <a:cubicBezTo>
                  <a:pt x="2028" y="601"/>
                  <a:pt x="2028" y="601"/>
                  <a:pt x="2028" y="601"/>
                </a:cubicBezTo>
                <a:cubicBezTo>
                  <a:pt x="2028" y="603"/>
                  <a:pt x="2029" y="605"/>
                  <a:pt x="2029" y="607"/>
                </a:cubicBezTo>
                <a:cubicBezTo>
                  <a:pt x="2029" y="608"/>
                  <a:pt x="2028" y="608"/>
                  <a:pt x="2028" y="609"/>
                </a:cubicBezTo>
                <a:cubicBezTo>
                  <a:pt x="2026" y="609"/>
                  <a:pt x="2025" y="610"/>
                  <a:pt x="2022" y="610"/>
                </a:cubicBezTo>
                <a:cubicBezTo>
                  <a:pt x="2021" y="610"/>
                  <a:pt x="2021" y="610"/>
                  <a:pt x="2020" y="609"/>
                </a:cubicBezTo>
                <a:cubicBezTo>
                  <a:pt x="2018" y="609"/>
                  <a:pt x="2018" y="607"/>
                  <a:pt x="2016" y="607"/>
                </a:cubicBezTo>
                <a:cubicBezTo>
                  <a:pt x="2015" y="607"/>
                  <a:pt x="2013" y="607"/>
                  <a:pt x="2012" y="609"/>
                </a:cubicBezTo>
                <a:cubicBezTo>
                  <a:pt x="2012" y="609"/>
                  <a:pt x="2012" y="610"/>
                  <a:pt x="2012" y="611"/>
                </a:cubicBezTo>
                <a:cubicBezTo>
                  <a:pt x="2012" y="613"/>
                  <a:pt x="2012" y="615"/>
                  <a:pt x="2013" y="616"/>
                </a:cubicBezTo>
                <a:cubicBezTo>
                  <a:pt x="2014" y="617"/>
                  <a:pt x="2015" y="617"/>
                  <a:pt x="2016" y="618"/>
                </a:cubicBezTo>
                <a:cubicBezTo>
                  <a:pt x="2017" y="619"/>
                  <a:pt x="2019" y="619"/>
                  <a:pt x="2021" y="619"/>
                </a:cubicBezTo>
                <a:cubicBezTo>
                  <a:pt x="2021" y="620"/>
                  <a:pt x="2020" y="621"/>
                  <a:pt x="2020" y="622"/>
                </a:cubicBezTo>
                <a:cubicBezTo>
                  <a:pt x="2020" y="624"/>
                  <a:pt x="2020" y="624"/>
                  <a:pt x="2020" y="624"/>
                </a:cubicBezTo>
                <a:cubicBezTo>
                  <a:pt x="2020" y="625"/>
                  <a:pt x="2019" y="626"/>
                  <a:pt x="2019" y="627"/>
                </a:cubicBezTo>
                <a:cubicBezTo>
                  <a:pt x="2019" y="628"/>
                  <a:pt x="2020" y="628"/>
                  <a:pt x="2020" y="630"/>
                </a:cubicBezTo>
                <a:cubicBezTo>
                  <a:pt x="2020" y="631"/>
                  <a:pt x="2020" y="631"/>
                  <a:pt x="2019" y="632"/>
                </a:cubicBezTo>
                <a:cubicBezTo>
                  <a:pt x="2018" y="633"/>
                  <a:pt x="2017" y="632"/>
                  <a:pt x="2016" y="633"/>
                </a:cubicBezTo>
                <a:cubicBezTo>
                  <a:pt x="2015" y="633"/>
                  <a:pt x="2014" y="633"/>
                  <a:pt x="2014" y="633"/>
                </a:cubicBezTo>
                <a:cubicBezTo>
                  <a:pt x="2012" y="634"/>
                  <a:pt x="2011" y="635"/>
                  <a:pt x="2011" y="636"/>
                </a:cubicBezTo>
                <a:cubicBezTo>
                  <a:pt x="2011" y="638"/>
                  <a:pt x="2012" y="638"/>
                  <a:pt x="2012" y="640"/>
                </a:cubicBezTo>
                <a:cubicBezTo>
                  <a:pt x="2017" y="640"/>
                  <a:pt x="2017" y="640"/>
                  <a:pt x="2017" y="640"/>
                </a:cubicBezTo>
                <a:cubicBezTo>
                  <a:pt x="2018" y="640"/>
                  <a:pt x="2018" y="639"/>
                  <a:pt x="2020" y="639"/>
                </a:cubicBezTo>
                <a:cubicBezTo>
                  <a:pt x="2021" y="639"/>
                  <a:pt x="2022" y="639"/>
                  <a:pt x="2022" y="639"/>
                </a:cubicBezTo>
                <a:cubicBezTo>
                  <a:pt x="2023" y="640"/>
                  <a:pt x="2022" y="641"/>
                  <a:pt x="2022" y="642"/>
                </a:cubicBezTo>
                <a:cubicBezTo>
                  <a:pt x="2023" y="643"/>
                  <a:pt x="2024" y="643"/>
                  <a:pt x="2025" y="644"/>
                </a:cubicBezTo>
                <a:cubicBezTo>
                  <a:pt x="2030" y="644"/>
                  <a:pt x="2030" y="644"/>
                  <a:pt x="2030" y="644"/>
                </a:cubicBezTo>
                <a:cubicBezTo>
                  <a:pt x="2030" y="643"/>
                  <a:pt x="2030" y="642"/>
                  <a:pt x="2030" y="641"/>
                </a:cubicBezTo>
                <a:cubicBezTo>
                  <a:pt x="2030" y="640"/>
                  <a:pt x="2031" y="640"/>
                  <a:pt x="2031" y="639"/>
                </a:cubicBezTo>
                <a:cubicBezTo>
                  <a:pt x="2034" y="641"/>
                  <a:pt x="2034" y="641"/>
                  <a:pt x="2034" y="641"/>
                </a:cubicBezTo>
                <a:cubicBezTo>
                  <a:pt x="2034" y="642"/>
                  <a:pt x="2033" y="642"/>
                  <a:pt x="2033" y="643"/>
                </a:cubicBezTo>
                <a:cubicBezTo>
                  <a:pt x="2033" y="646"/>
                  <a:pt x="2036" y="647"/>
                  <a:pt x="2036" y="649"/>
                </a:cubicBezTo>
                <a:cubicBezTo>
                  <a:pt x="2036" y="650"/>
                  <a:pt x="2036" y="651"/>
                  <a:pt x="2035" y="652"/>
                </a:cubicBezTo>
                <a:cubicBezTo>
                  <a:pt x="2035" y="652"/>
                  <a:pt x="2033" y="652"/>
                  <a:pt x="2033" y="652"/>
                </a:cubicBezTo>
                <a:cubicBezTo>
                  <a:pt x="2032" y="653"/>
                  <a:pt x="2031" y="653"/>
                  <a:pt x="2030" y="654"/>
                </a:cubicBezTo>
                <a:cubicBezTo>
                  <a:pt x="2030" y="655"/>
                  <a:pt x="2030" y="655"/>
                  <a:pt x="2030" y="656"/>
                </a:cubicBezTo>
                <a:cubicBezTo>
                  <a:pt x="2030" y="657"/>
                  <a:pt x="2031" y="658"/>
                  <a:pt x="2032" y="659"/>
                </a:cubicBezTo>
                <a:cubicBezTo>
                  <a:pt x="2045" y="659"/>
                  <a:pt x="2045" y="659"/>
                  <a:pt x="2045" y="659"/>
                </a:cubicBezTo>
                <a:cubicBezTo>
                  <a:pt x="2046" y="656"/>
                  <a:pt x="2046" y="656"/>
                  <a:pt x="2046" y="656"/>
                </a:cubicBezTo>
                <a:cubicBezTo>
                  <a:pt x="2047" y="657"/>
                  <a:pt x="2048" y="657"/>
                  <a:pt x="2049" y="658"/>
                </a:cubicBezTo>
                <a:cubicBezTo>
                  <a:pt x="2049" y="658"/>
                  <a:pt x="2050" y="659"/>
                  <a:pt x="2050" y="660"/>
                </a:cubicBezTo>
                <a:cubicBezTo>
                  <a:pt x="2051" y="661"/>
                  <a:pt x="2052" y="662"/>
                  <a:pt x="2052" y="663"/>
                </a:cubicBezTo>
                <a:cubicBezTo>
                  <a:pt x="2052" y="664"/>
                  <a:pt x="2051" y="665"/>
                  <a:pt x="2051" y="667"/>
                </a:cubicBezTo>
                <a:cubicBezTo>
                  <a:pt x="2051" y="668"/>
                  <a:pt x="2051" y="669"/>
                  <a:pt x="2052" y="671"/>
                </a:cubicBezTo>
                <a:cubicBezTo>
                  <a:pt x="2054" y="672"/>
                  <a:pt x="2055" y="672"/>
                  <a:pt x="2057" y="673"/>
                </a:cubicBezTo>
                <a:cubicBezTo>
                  <a:pt x="2056" y="679"/>
                  <a:pt x="2056" y="679"/>
                  <a:pt x="2056" y="679"/>
                </a:cubicBezTo>
                <a:cubicBezTo>
                  <a:pt x="2057" y="680"/>
                  <a:pt x="2058" y="682"/>
                  <a:pt x="2058" y="684"/>
                </a:cubicBezTo>
                <a:cubicBezTo>
                  <a:pt x="2058" y="685"/>
                  <a:pt x="2057" y="686"/>
                  <a:pt x="2056" y="686"/>
                </a:cubicBezTo>
                <a:cubicBezTo>
                  <a:pt x="2055" y="687"/>
                  <a:pt x="2054" y="686"/>
                  <a:pt x="2052" y="686"/>
                </a:cubicBezTo>
                <a:cubicBezTo>
                  <a:pt x="2051" y="686"/>
                  <a:pt x="2050" y="686"/>
                  <a:pt x="2048" y="686"/>
                </a:cubicBezTo>
                <a:cubicBezTo>
                  <a:pt x="2047" y="686"/>
                  <a:pt x="2047" y="685"/>
                  <a:pt x="2046" y="684"/>
                </a:cubicBezTo>
                <a:cubicBezTo>
                  <a:pt x="2044" y="684"/>
                  <a:pt x="2043" y="684"/>
                  <a:pt x="2042" y="684"/>
                </a:cubicBezTo>
                <a:cubicBezTo>
                  <a:pt x="2040" y="684"/>
                  <a:pt x="2040" y="684"/>
                  <a:pt x="2040" y="684"/>
                </a:cubicBezTo>
                <a:cubicBezTo>
                  <a:pt x="2040" y="684"/>
                  <a:pt x="2038" y="684"/>
                  <a:pt x="2038" y="684"/>
                </a:cubicBezTo>
                <a:cubicBezTo>
                  <a:pt x="2037" y="685"/>
                  <a:pt x="2037" y="686"/>
                  <a:pt x="2036" y="687"/>
                </a:cubicBezTo>
                <a:cubicBezTo>
                  <a:pt x="2035" y="688"/>
                  <a:pt x="2036" y="689"/>
                  <a:pt x="2035" y="690"/>
                </a:cubicBezTo>
                <a:cubicBezTo>
                  <a:pt x="2035" y="690"/>
                  <a:pt x="2033" y="689"/>
                  <a:pt x="2033" y="690"/>
                </a:cubicBezTo>
                <a:cubicBezTo>
                  <a:pt x="2032" y="690"/>
                  <a:pt x="2031" y="690"/>
                  <a:pt x="2030" y="690"/>
                </a:cubicBezTo>
                <a:cubicBezTo>
                  <a:pt x="2029" y="692"/>
                  <a:pt x="2029" y="692"/>
                  <a:pt x="2029" y="692"/>
                </a:cubicBezTo>
                <a:cubicBezTo>
                  <a:pt x="2030" y="693"/>
                  <a:pt x="2031" y="694"/>
                  <a:pt x="2032" y="694"/>
                </a:cubicBezTo>
                <a:cubicBezTo>
                  <a:pt x="2035" y="694"/>
                  <a:pt x="2036" y="693"/>
                  <a:pt x="2039" y="693"/>
                </a:cubicBezTo>
                <a:cubicBezTo>
                  <a:pt x="2040" y="693"/>
                  <a:pt x="2041" y="693"/>
                  <a:pt x="2042" y="694"/>
                </a:cubicBezTo>
                <a:cubicBezTo>
                  <a:pt x="2042" y="694"/>
                  <a:pt x="2043" y="695"/>
                  <a:pt x="2042" y="696"/>
                </a:cubicBezTo>
                <a:cubicBezTo>
                  <a:pt x="2042" y="697"/>
                  <a:pt x="2042" y="698"/>
                  <a:pt x="2042" y="699"/>
                </a:cubicBezTo>
                <a:cubicBezTo>
                  <a:pt x="2041" y="699"/>
                  <a:pt x="2040" y="698"/>
                  <a:pt x="2039" y="699"/>
                </a:cubicBezTo>
                <a:cubicBezTo>
                  <a:pt x="2038" y="699"/>
                  <a:pt x="2037" y="700"/>
                  <a:pt x="2037" y="701"/>
                </a:cubicBezTo>
                <a:cubicBezTo>
                  <a:pt x="2036" y="701"/>
                  <a:pt x="2036" y="703"/>
                  <a:pt x="2035" y="703"/>
                </a:cubicBezTo>
                <a:cubicBezTo>
                  <a:pt x="2034" y="704"/>
                  <a:pt x="2032" y="704"/>
                  <a:pt x="2030" y="704"/>
                </a:cubicBezTo>
                <a:cubicBezTo>
                  <a:pt x="2029" y="707"/>
                  <a:pt x="2029" y="707"/>
                  <a:pt x="2029" y="707"/>
                </a:cubicBezTo>
                <a:cubicBezTo>
                  <a:pt x="2030" y="707"/>
                  <a:pt x="2030" y="708"/>
                  <a:pt x="2030" y="709"/>
                </a:cubicBezTo>
                <a:cubicBezTo>
                  <a:pt x="2030" y="710"/>
                  <a:pt x="2031" y="711"/>
                  <a:pt x="2031" y="712"/>
                </a:cubicBezTo>
                <a:cubicBezTo>
                  <a:pt x="2032" y="712"/>
                  <a:pt x="2033" y="712"/>
                  <a:pt x="2034" y="712"/>
                </a:cubicBezTo>
                <a:cubicBezTo>
                  <a:pt x="2035" y="712"/>
                  <a:pt x="2036" y="711"/>
                  <a:pt x="2037" y="710"/>
                </a:cubicBezTo>
                <a:cubicBezTo>
                  <a:pt x="2038" y="710"/>
                  <a:pt x="2039" y="709"/>
                  <a:pt x="2040" y="709"/>
                </a:cubicBezTo>
                <a:cubicBezTo>
                  <a:pt x="2043" y="709"/>
                  <a:pt x="2044" y="711"/>
                  <a:pt x="2047" y="712"/>
                </a:cubicBezTo>
                <a:cubicBezTo>
                  <a:pt x="2048" y="712"/>
                  <a:pt x="2049" y="712"/>
                  <a:pt x="2050" y="712"/>
                </a:cubicBezTo>
                <a:cubicBezTo>
                  <a:pt x="2052" y="712"/>
                  <a:pt x="2053" y="711"/>
                  <a:pt x="2055" y="712"/>
                </a:cubicBezTo>
                <a:cubicBezTo>
                  <a:pt x="2056" y="712"/>
                  <a:pt x="2057" y="712"/>
                  <a:pt x="2057" y="712"/>
                </a:cubicBezTo>
                <a:cubicBezTo>
                  <a:pt x="2058" y="712"/>
                  <a:pt x="2058" y="714"/>
                  <a:pt x="2059" y="714"/>
                </a:cubicBezTo>
                <a:cubicBezTo>
                  <a:pt x="2058" y="715"/>
                  <a:pt x="2058" y="717"/>
                  <a:pt x="2057" y="717"/>
                </a:cubicBezTo>
                <a:cubicBezTo>
                  <a:pt x="2056" y="717"/>
                  <a:pt x="2055" y="717"/>
                  <a:pt x="2054" y="718"/>
                </a:cubicBezTo>
                <a:cubicBezTo>
                  <a:pt x="2052" y="718"/>
                  <a:pt x="2051" y="718"/>
                  <a:pt x="2048" y="718"/>
                </a:cubicBezTo>
                <a:cubicBezTo>
                  <a:pt x="2047" y="718"/>
                  <a:pt x="2046" y="718"/>
                  <a:pt x="2046" y="718"/>
                </a:cubicBezTo>
                <a:cubicBezTo>
                  <a:pt x="2045" y="719"/>
                  <a:pt x="2044" y="719"/>
                  <a:pt x="2043" y="720"/>
                </a:cubicBezTo>
                <a:cubicBezTo>
                  <a:pt x="2042" y="720"/>
                  <a:pt x="2043" y="722"/>
                  <a:pt x="2042" y="722"/>
                </a:cubicBezTo>
                <a:cubicBezTo>
                  <a:pt x="2041" y="723"/>
                  <a:pt x="2040" y="722"/>
                  <a:pt x="2039" y="722"/>
                </a:cubicBezTo>
                <a:cubicBezTo>
                  <a:pt x="2037" y="723"/>
                  <a:pt x="2036" y="723"/>
                  <a:pt x="2034" y="724"/>
                </a:cubicBezTo>
                <a:cubicBezTo>
                  <a:pt x="2034" y="726"/>
                  <a:pt x="2034" y="727"/>
                  <a:pt x="2034" y="729"/>
                </a:cubicBezTo>
                <a:cubicBezTo>
                  <a:pt x="2034" y="730"/>
                  <a:pt x="2034" y="731"/>
                  <a:pt x="2033" y="731"/>
                </a:cubicBezTo>
                <a:cubicBezTo>
                  <a:pt x="2033" y="732"/>
                  <a:pt x="2031" y="732"/>
                  <a:pt x="2031" y="733"/>
                </a:cubicBezTo>
                <a:cubicBezTo>
                  <a:pt x="2030" y="733"/>
                  <a:pt x="2029" y="734"/>
                  <a:pt x="2028" y="735"/>
                </a:cubicBezTo>
                <a:cubicBezTo>
                  <a:pt x="2027" y="735"/>
                  <a:pt x="2026" y="735"/>
                  <a:pt x="2025" y="735"/>
                </a:cubicBezTo>
                <a:cubicBezTo>
                  <a:pt x="2027" y="736"/>
                  <a:pt x="2027" y="737"/>
                  <a:pt x="2028" y="737"/>
                </a:cubicBezTo>
                <a:close/>
                <a:moveTo>
                  <a:pt x="2017" y="670"/>
                </a:moveTo>
                <a:cubicBezTo>
                  <a:pt x="2018" y="670"/>
                  <a:pt x="2019" y="670"/>
                  <a:pt x="2020" y="670"/>
                </a:cubicBezTo>
                <a:cubicBezTo>
                  <a:pt x="2022" y="669"/>
                  <a:pt x="2024" y="667"/>
                  <a:pt x="2024" y="665"/>
                </a:cubicBezTo>
                <a:cubicBezTo>
                  <a:pt x="2024" y="663"/>
                  <a:pt x="2023" y="662"/>
                  <a:pt x="2023" y="661"/>
                </a:cubicBezTo>
                <a:cubicBezTo>
                  <a:pt x="2022" y="660"/>
                  <a:pt x="2021" y="660"/>
                  <a:pt x="2020" y="658"/>
                </a:cubicBezTo>
                <a:cubicBezTo>
                  <a:pt x="2020" y="657"/>
                  <a:pt x="2020" y="656"/>
                  <a:pt x="2020" y="656"/>
                </a:cubicBezTo>
                <a:cubicBezTo>
                  <a:pt x="2019" y="655"/>
                  <a:pt x="2020" y="654"/>
                  <a:pt x="2020" y="653"/>
                </a:cubicBezTo>
                <a:cubicBezTo>
                  <a:pt x="2019" y="652"/>
                  <a:pt x="2018" y="652"/>
                  <a:pt x="2017" y="651"/>
                </a:cubicBezTo>
                <a:cubicBezTo>
                  <a:pt x="2016" y="651"/>
                  <a:pt x="2015" y="651"/>
                  <a:pt x="2014" y="651"/>
                </a:cubicBezTo>
                <a:cubicBezTo>
                  <a:pt x="2013" y="651"/>
                  <a:pt x="2013" y="649"/>
                  <a:pt x="2012" y="649"/>
                </a:cubicBezTo>
                <a:cubicBezTo>
                  <a:pt x="2010" y="649"/>
                  <a:pt x="2010" y="649"/>
                  <a:pt x="2010" y="649"/>
                </a:cubicBezTo>
                <a:cubicBezTo>
                  <a:pt x="2009" y="649"/>
                  <a:pt x="2008" y="650"/>
                  <a:pt x="2006" y="650"/>
                </a:cubicBezTo>
                <a:cubicBezTo>
                  <a:pt x="2006" y="651"/>
                  <a:pt x="2005" y="651"/>
                  <a:pt x="2004" y="651"/>
                </a:cubicBezTo>
                <a:cubicBezTo>
                  <a:pt x="2003" y="652"/>
                  <a:pt x="2003" y="653"/>
                  <a:pt x="2003" y="654"/>
                </a:cubicBezTo>
                <a:cubicBezTo>
                  <a:pt x="2002" y="654"/>
                  <a:pt x="2001" y="654"/>
                  <a:pt x="2000" y="655"/>
                </a:cubicBezTo>
                <a:cubicBezTo>
                  <a:pt x="1999" y="654"/>
                  <a:pt x="1998" y="655"/>
                  <a:pt x="1997" y="654"/>
                </a:cubicBezTo>
                <a:cubicBezTo>
                  <a:pt x="1997" y="653"/>
                  <a:pt x="1997" y="652"/>
                  <a:pt x="1996" y="651"/>
                </a:cubicBezTo>
                <a:cubicBezTo>
                  <a:pt x="1995" y="650"/>
                  <a:pt x="1994" y="650"/>
                  <a:pt x="1993" y="650"/>
                </a:cubicBezTo>
                <a:cubicBezTo>
                  <a:pt x="1987" y="650"/>
                  <a:pt x="1987" y="650"/>
                  <a:pt x="1987" y="650"/>
                </a:cubicBezTo>
                <a:cubicBezTo>
                  <a:pt x="1987" y="651"/>
                  <a:pt x="1988" y="652"/>
                  <a:pt x="1988" y="653"/>
                </a:cubicBezTo>
                <a:cubicBezTo>
                  <a:pt x="1988" y="654"/>
                  <a:pt x="1987" y="655"/>
                  <a:pt x="1987" y="656"/>
                </a:cubicBezTo>
                <a:cubicBezTo>
                  <a:pt x="1987" y="657"/>
                  <a:pt x="1987" y="658"/>
                  <a:pt x="1987" y="660"/>
                </a:cubicBezTo>
                <a:cubicBezTo>
                  <a:pt x="1987" y="661"/>
                  <a:pt x="1987" y="662"/>
                  <a:pt x="1987" y="663"/>
                </a:cubicBezTo>
                <a:cubicBezTo>
                  <a:pt x="1987" y="664"/>
                  <a:pt x="1988" y="663"/>
                  <a:pt x="1988" y="663"/>
                </a:cubicBezTo>
                <a:cubicBezTo>
                  <a:pt x="1987" y="664"/>
                  <a:pt x="1986" y="663"/>
                  <a:pt x="1986" y="663"/>
                </a:cubicBezTo>
                <a:cubicBezTo>
                  <a:pt x="1985" y="664"/>
                  <a:pt x="1984" y="665"/>
                  <a:pt x="1983" y="665"/>
                </a:cubicBezTo>
                <a:cubicBezTo>
                  <a:pt x="1982" y="665"/>
                  <a:pt x="1981" y="665"/>
                  <a:pt x="1980" y="665"/>
                </a:cubicBezTo>
                <a:cubicBezTo>
                  <a:pt x="1978" y="665"/>
                  <a:pt x="1977" y="667"/>
                  <a:pt x="1975" y="667"/>
                </a:cubicBezTo>
                <a:cubicBezTo>
                  <a:pt x="1974" y="667"/>
                  <a:pt x="1974" y="665"/>
                  <a:pt x="1973" y="665"/>
                </a:cubicBezTo>
                <a:cubicBezTo>
                  <a:pt x="1970" y="665"/>
                  <a:pt x="1970" y="665"/>
                  <a:pt x="1970" y="665"/>
                </a:cubicBezTo>
                <a:cubicBezTo>
                  <a:pt x="1970" y="684"/>
                  <a:pt x="1970" y="684"/>
                  <a:pt x="1970" y="684"/>
                </a:cubicBezTo>
                <a:cubicBezTo>
                  <a:pt x="1970" y="684"/>
                  <a:pt x="1971" y="684"/>
                  <a:pt x="1972" y="684"/>
                </a:cubicBezTo>
                <a:cubicBezTo>
                  <a:pt x="1975" y="684"/>
                  <a:pt x="1976" y="684"/>
                  <a:pt x="1978" y="684"/>
                </a:cubicBezTo>
                <a:cubicBezTo>
                  <a:pt x="1978" y="692"/>
                  <a:pt x="1978" y="692"/>
                  <a:pt x="1978" y="692"/>
                </a:cubicBezTo>
                <a:cubicBezTo>
                  <a:pt x="1977" y="692"/>
                  <a:pt x="1976" y="693"/>
                  <a:pt x="1975" y="693"/>
                </a:cubicBezTo>
                <a:cubicBezTo>
                  <a:pt x="1974" y="693"/>
                  <a:pt x="1973" y="693"/>
                  <a:pt x="1972" y="693"/>
                </a:cubicBezTo>
                <a:cubicBezTo>
                  <a:pt x="1971" y="693"/>
                  <a:pt x="1971" y="694"/>
                  <a:pt x="1971" y="695"/>
                </a:cubicBezTo>
                <a:cubicBezTo>
                  <a:pt x="1970" y="696"/>
                  <a:pt x="1969" y="697"/>
                  <a:pt x="1969" y="698"/>
                </a:cubicBezTo>
                <a:cubicBezTo>
                  <a:pt x="1969" y="700"/>
                  <a:pt x="1970" y="702"/>
                  <a:pt x="1969" y="703"/>
                </a:cubicBezTo>
                <a:cubicBezTo>
                  <a:pt x="1969" y="704"/>
                  <a:pt x="1967" y="704"/>
                  <a:pt x="1967" y="705"/>
                </a:cubicBezTo>
                <a:cubicBezTo>
                  <a:pt x="1966" y="705"/>
                  <a:pt x="1966" y="706"/>
                  <a:pt x="1966" y="707"/>
                </a:cubicBezTo>
                <a:cubicBezTo>
                  <a:pt x="1966" y="708"/>
                  <a:pt x="1966" y="709"/>
                  <a:pt x="1967" y="710"/>
                </a:cubicBezTo>
                <a:cubicBezTo>
                  <a:pt x="1967" y="711"/>
                  <a:pt x="1968" y="711"/>
                  <a:pt x="1969" y="712"/>
                </a:cubicBezTo>
                <a:cubicBezTo>
                  <a:pt x="1971" y="713"/>
                  <a:pt x="1972" y="713"/>
                  <a:pt x="1973" y="713"/>
                </a:cubicBezTo>
                <a:cubicBezTo>
                  <a:pt x="1975" y="713"/>
                  <a:pt x="1975" y="711"/>
                  <a:pt x="1977" y="711"/>
                </a:cubicBezTo>
                <a:cubicBezTo>
                  <a:pt x="1978" y="711"/>
                  <a:pt x="1979" y="711"/>
                  <a:pt x="1980" y="711"/>
                </a:cubicBezTo>
                <a:cubicBezTo>
                  <a:pt x="1981" y="711"/>
                  <a:pt x="1981" y="712"/>
                  <a:pt x="1982" y="712"/>
                </a:cubicBezTo>
                <a:cubicBezTo>
                  <a:pt x="1983" y="712"/>
                  <a:pt x="1983" y="713"/>
                  <a:pt x="1984" y="713"/>
                </a:cubicBezTo>
                <a:cubicBezTo>
                  <a:pt x="1985" y="713"/>
                  <a:pt x="1986" y="712"/>
                  <a:pt x="1988" y="710"/>
                </a:cubicBezTo>
                <a:cubicBezTo>
                  <a:pt x="1988" y="710"/>
                  <a:pt x="1990" y="710"/>
                  <a:pt x="1990" y="709"/>
                </a:cubicBezTo>
                <a:cubicBezTo>
                  <a:pt x="1990" y="708"/>
                  <a:pt x="1990" y="707"/>
                  <a:pt x="1990" y="706"/>
                </a:cubicBezTo>
                <a:cubicBezTo>
                  <a:pt x="1991" y="705"/>
                  <a:pt x="1992" y="705"/>
                  <a:pt x="1993" y="704"/>
                </a:cubicBezTo>
                <a:cubicBezTo>
                  <a:pt x="2015" y="704"/>
                  <a:pt x="2015" y="704"/>
                  <a:pt x="2015" y="704"/>
                </a:cubicBezTo>
                <a:cubicBezTo>
                  <a:pt x="2015" y="700"/>
                  <a:pt x="2015" y="700"/>
                  <a:pt x="2015" y="700"/>
                </a:cubicBezTo>
                <a:cubicBezTo>
                  <a:pt x="2015" y="698"/>
                  <a:pt x="2013" y="697"/>
                  <a:pt x="2013" y="695"/>
                </a:cubicBezTo>
                <a:cubicBezTo>
                  <a:pt x="2013" y="694"/>
                  <a:pt x="2015" y="694"/>
                  <a:pt x="2016" y="694"/>
                </a:cubicBezTo>
                <a:cubicBezTo>
                  <a:pt x="2016" y="693"/>
                  <a:pt x="2017" y="692"/>
                  <a:pt x="2017" y="691"/>
                </a:cubicBezTo>
                <a:cubicBezTo>
                  <a:pt x="2017" y="690"/>
                  <a:pt x="2017" y="689"/>
                  <a:pt x="2017" y="688"/>
                </a:cubicBezTo>
                <a:cubicBezTo>
                  <a:pt x="2017" y="686"/>
                  <a:pt x="2017" y="685"/>
                  <a:pt x="2017" y="683"/>
                </a:cubicBezTo>
                <a:cubicBezTo>
                  <a:pt x="2017" y="682"/>
                  <a:pt x="2018" y="681"/>
                  <a:pt x="2018" y="680"/>
                </a:cubicBezTo>
                <a:cubicBezTo>
                  <a:pt x="2018" y="679"/>
                  <a:pt x="2017" y="677"/>
                  <a:pt x="2017" y="675"/>
                </a:cubicBezTo>
                <a:lnTo>
                  <a:pt x="2017" y="670"/>
                </a:lnTo>
                <a:close/>
                <a:moveTo>
                  <a:pt x="2716" y="1664"/>
                </a:moveTo>
                <a:cubicBezTo>
                  <a:pt x="2716" y="1659"/>
                  <a:pt x="2712" y="1657"/>
                  <a:pt x="2712" y="1651"/>
                </a:cubicBezTo>
                <a:cubicBezTo>
                  <a:pt x="2712" y="1648"/>
                  <a:pt x="2713" y="1646"/>
                  <a:pt x="2714" y="1643"/>
                </a:cubicBezTo>
                <a:cubicBezTo>
                  <a:pt x="2715" y="1642"/>
                  <a:pt x="2717" y="1641"/>
                  <a:pt x="2717" y="1638"/>
                </a:cubicBezTo>
                <a:cubicBezTo>
                  <a:pt x="2717" y="1633"/>
                  <a:pt x="2717" y="1633"/>
                  <a:pt x="2717" y="1633"/>
                </a:cubicBezTo>
                <a:cubicBezTo>
                  <a:pt x="2717" y="1631"/>
                  <a:pt x="2716" y="1630"/>
                  <a:pt x="2716" y="1628"/>
                </a:cubicBezTo>
                <a:cubicBezTo>
                  <a:pt x="2716" y="1625"/>
                  <a:pt x="2716" y="1625"/>
                  <a:pt x="2716" y="1625"/>
                </a:cubicBezTo>
                <a:cubicBezTo>
                  <a:pt x="2716" y="1623"/>
                  <a:pt x="2720" y="1624"/>
                  <a:pt x="2721" y="1621"/>
                </a:cubicBezTo>
                <a:cubicBezTo>
                  <a:pt x="2721" y="1620"/>
                  <a:pt x="2722" y="1618"/>
                  <a:pt x="2722" y="1616"/>
                </a:cubicBezTo>
                <a:cubicBezTo>
                  <a:pt x="2722" y="1613"/>
                  <a:pt x="2722" y="1613"/>
                  <a:pt x="2722" y="1613"/>
                </a:cubicBezTo>
                <a:cubicBezTo>
                  <a:pt x="2722" y="1608"/>
                  <a:pt x="2720" y="1606"/>
                  <a:pt x="2719" y="1600"/>
                </a:cubicBezTo>
                <a:cubicBezTo>
                  <a:pt x="2719" y="1596"/>
                  <a:pt x="2720" y="1594"/>
                  <a:pt x="2719" y="1590"/>
                </a:cubicBezTo>
                <a:cubicBezTo>
                  <a:pt x="2719" y="1588"/>
                  <a:pt x="2720" y="1586"/>
                  <a:pt x="2719" y="1585"/>
                </a:cubicBezTo>
                <a:cubicBezTo>
                  <a:pt x="2719" y="1582"/>
                  <a:pt x="2716" y="1582"/>
                  <a:pt x="2714" y="1581"/>
                </a:cubicBezTo>
                <a:cubicBezTo>
                  <a:pt x="2712" y="1579"/>
                  <a:pt x="2711" y="1578"/>
                  <a:pt x="2709" y="1577"/>
                </a:cubicBezTo>
                <a:cubicBezTo>
                  <a:pt x="2707" y="1576"/>
                  <a:pt x="2705" y="1576"/>
                  <a:pt x="2704" y="1576"/>
                </a:cubicBezTo>
                <a:cubicBezTo>
                  <a:pt x="2704" y="1578"/>
                  <a:pt x="2704" y="1579"/>
                  <a:pt x="2704" y="1581"/>
                </a:cubicBezTo>
                <a:cubicBezTo>
                  <a:pt x="2703" y="1582"/>
                  <a:pt x="2704" y="1584"/>
                  <a:pt x="2704" y="1586"/>
                </a:cubicBezTo>
                <a:cubicBezTo>
                  <a:pt x="2703" y="1588"/>
                  <a:pt x="2700" y="1588"/>
                  <a:pt x="2699" y="1590"/>
                </a:cubicBezTo>
                <a:cubicBezTo>
                  <a:pt x="2697" y="1592"/>
                  <a:pt x="2696" y="1594"/>
                  <a:pt x="2695" y="1595"/>
                </a:cubicBezTo>
                <a:cubicBezTo>
                  <a:pt x="2693" y="1597"/>
                  <a:pt x="2690" y="1597"/>
                  <a:pt x="2689" y="1599"/>
                </a:cubicBezTo>
                <a:cubicBezTo>
                  <a:pt x="2689" y="1601"/>
                  <a:pt x="2689" y="1603"/>
                  <a:pt x="2688" y="1604"/>
                </a:cubicBezTo>
                <a:cubicBezTo>
                  <a:pt x="2687" y="1606"/>
                  <a:pt x="2689" y="1608"/>
                  <a:pt x="2688" y="1610"/>
                </a:cubicBezTo>
                <a:cubicBezTo>
                  <a:pt x="2687" y="1611"/>
                  <a:pt x="2684" y="1609"/>
                  <a:pt x="2683" y="1611"/>
                </a:cubicBezTo>
                <a:cubicBezTo>
                  <a:pt x="2681" y="1614"/>
                  <a:pt x="2682" y="1619"/>
                  <a:pt x="2679" y="1621"/>
                </a:cubicBezTo>
                <a:cubicBezTo>
                  <a:pt x="2678" y="1622"/>
                  <a:pt x="2675" y="1621"/>
                  <a:pt x="2674" y="1621"/>
                </a:cubicBezTo>
                <a:cubicBezTo>
                  <a:pt x="2670" y="1622"/>
                  <a:pt x="2667" y="1621"/>
                  <a:pt x="2663" y="1621"/>
                </a:cubicBezTo>
                <a:cubicBezTo>
                  <a:pt x="2659" y="1622"/>
                  <a:pt x="2656" y="1622"/>
                  <a:pt x="2653" y="1624"/>
                </a:cubicBezTo>
                <a:cubicBezTo>
                  <a:pt x="2651" y="1625"/>
                  <a:pt x="2649" y="1625"/>
                  <a:pt x="2648" y="1627"/>
                </a:cubicBezTo>
                <a:cubicBezTo>
                  <a:pt x="2647" y="1628"/>
                  <a:pt x="2648" y="1630"/>
                  <a:pt x="2648" y="1632"/>
                </a:cubicBezTo>
                <a:cubicBezTo>
                  <a:pt x="2647" y="1633"/>
                  <a:pt x="2648" y="1635"/>
                  <a:pt x="2648" y="1637"/>
                </a:cubicBezTo>
                <a:cubicBezTo>
                  <a:pt x="2647" y="1641"/>
                  <a:pt x="2642" y="1643"/>
                  <a:pt x="2642" y="1647"/>
                </a:cubicBezTo>
                <a:cubicBezTo>
                  <a:pt x="2642" y="1649"/>
                  <a:pt x="2644" y="1651"/>
                  <a:pt x="2644" y="1653"/>
                </a:cubicBezTo>
                <a:cubicBezTo>
                  <a:pt x="2644" y="1657"/>
                  <a:pt x="2643" y="1659"/>
                  <a:pt x="2644" y="1663"/>
                </a:cubicBezTo>
                <a:cubicBezTo>
                  <a:pt x="2644" y="1665"/>
                  <a:pt x="2647" y="1666"/>
                  <a:pt x="2648" y="1668"/>
                </a:cubicBezTo>
                <a:cubicBezTo>
                  <a:pt x="2648" y="1670"/>
                  <a:pt x="2648" y="1672"/>
                  <a:pt x="2648" y="1674"/>
                </a:cubicBezTo>
                <a:cubicBezTo>
                  <a:pt x="2648" y="1675"/>
                  <a:pt x="2649" y="1677"/>
                  <a:pt x="2648" y="1679"/>
                </a:cubicBezTo>
                <a:cubicBezTo>
                  <a:pt x="2647" y="1680"/>
                  <a:pt x="2643" y="1677"/>
                  <a:pt x="2642" y="1679"/>
                </a:cubicBezTo>
                <a:cubicBezTo>
                  <a:pt x="2641" y="1680"/>
                  <a:pt x="2641" y="1682"/>
                  <a:pt x="2640" y="1684"/>
                </a:cubicBezTo>
                <a:cubicBezTo>
                  <a:pt x="2639" y="1686"/>
                  <a:pt x="2638" y="1687"/>
                  <a:pt x="2637" y="1689"/>
                </a:cubicBezTo>
                <a:cubicBezTo>
                  <a:pt x="2637" y="1693"/>
                  <a:pt x="2638" y="1696"/>
                  <a:pt x="2637" y="1700"/>
                </a:cubicBezTo>
                <a:cubicBezTo>
                  <a:pt x="2637" y="1702"/>
                  <a:pt x="2634" y="1703"/>
                  <a:pt x="2633" y="1705"/>
                </a:cubicBezTo>
                <a:cubicBezTo>
                  <a:pt x="2633" y="1707"/>
                  <a:pt x="2633" y="1707"/>
                  <a:pt x="2633" y="1707"/>
                </a:cubicBezTo>
                <a:cubicBezTo>
                  <a:pt x="2633" y="1711"/>
                  <a:pt x="2635" y="1712"/>
                  <a:pt x="2636" y="1715"/>
                </a:cubicBezTo>
                <a:cubicBezTo>
                  <a:pt x="2636" y="1717"/>
                  <a:pt x="2637" y="1719"/>
                  <a:pt x="2637" y="1721"/>
                </a:cubicBezTo>
                <a:cubicBezTo>
                  <a:pt x="2637" y="1726"/>
                  <a:pt x="2637" y="1726"/>
                  <a:pt x="2637" y="1726"/>
                </a:cubicBezTo>
                <a:cubicBezTo>
                  <a:pt x="2637" y="1728"/>
                  <a:pt x="2638" y="1729"/>
                  <a:pt x="2638" y="1731"/>
                </a:cubicBezTo>
                <a:cubicBezTo>
                  <a:pt x="2639" y="1735"/>
                  <a:pt x="2638" y="1737"/>
                  <a:pt x="2638" y="1741"/>
                </a:cubicBezTo>
                <a:cubicBezTo>
                  <a:pt x="2640" y="1741"/>
                  <a:pt x="2642" y="1741"/>
                  <a:pt x="2644" y="1741"/>
                </a:cubicBezTo>
                <a:cubicBezTo>
                  <a:pt x="2648" y="1741"/>
                  <a:pt x="2650" y="1741"/>
                  <a:pt x="2654" y="1741"/>
                </a:cubicBezTo>
                <a:cubicBezTo>
                  <a:pt x="2656" y="1741"/>
                  <a:pt x="2655" y="1745"/>
                  <a:pt x="2657" y="1745"/>
                </a:cubicBezTo>
                <a:cubicBezTo>
                  <a:pt x="2658" y="1746"/>
                  <a:pt x="2660" y="1745"/>
                  <a:pt x="2662" y="1745"/>
                </a:cubicBezTo>
                <a:cubicBezTo>
                  <a:pt x="2664" y="1746"/>
                  <a:pt x="2665" y="1747"/>
                  <a:pt x="2667" y="1747"/>
                </a:cubicBezTo>
                <a:cubicBezTo>
                  <a:pt x="2669" y="1747"/>
                  <a:pt x="2671" y="1745"/>
                  <a:pt x="2672" y="1745"/>
                </a:cubicBezTo>
                <a:cubicBezTo>
                  <a:pt x="2676" y="1745"/>
                  <a:pt x="2680" y="1746"/>
                  <a:pt x="2683" y="1744"/>
                </a:cubicBezTo>
                <a:cubicBezTo>
                  <a:pt x="2685" y="1743"/>
                  <a:pt x="2686" y="1741"/>
                  <a:pt x="2687" y="1739"/>
                </a:cubicBezTo>
                <a:cubicBezTo>
                  <a:pt x="2688" y="1737"/>
                  <a:pt x="2689" y="1736"/>
                  <a:pt x="2689" y="1734"/>
                </a:cubicBezTo>
                <a:cubicBezTo>
                  <a:pt x="2690" y="1732"/>
                  <a:pt x="2689" y="1730"/>
                  <a:pt x="2689" y="1728"/>
                </a:cubicBezTo>
                <a:cubicBezTo>
                  <a:pt x="2690" y="1722"/>
                  <a:pt x="2688" y="1719"/>
                  <a:pt x="2689" y="1713"/>
                </a:cubicBezTo>
                <a:cubicBezTo>
                  <a:pt x="2690" y="1711"/>
                  <a:pt x="2690" y="1709"/>
                  <a:pt x="2691" y="1707"/>
                </a:cubicBezTo>
                <a:cubicBezTo>
                  <a:pt x="2691" y="1705"/>
                  <a:pt x="2694" y="1705"/>
                  <a:pt x="2695" y="1702"/>
                </a:cubicBezTo>
                <a:cubicBezTo>
                  <a:pt x="2696" y="1700"/>
                  <a:pt x="2698" y="1699"/>
                  <a:pt x="2699" y="1697"/>
                </a:cubicBezTo>
                <a:cubicBezTo>
                  <a:pt x="2699" y="1693"/>
                  <a:pt x="2699" y="1690"/>
                  <a:pt x="2699" y="1687"/>
                </a:cubicBezTo>
                <a:cubicBezTo>
                  <a:pt x="2699" y="1683"/>
                  <a:pt x="2698" y="1680"/>
                  <a:pt x="2699" y="1676"/>
                </a:cubicBezTo>
                <a:cubicBezTo>
                  <a:pt x="2699" y="1674"/>
                  <a:pt x="2702" y="1674"/>
                  <a:pt x="2704" y="1672"/>
                </a:cubicBezTo>
                <a:cubicBezTo>
                  <a:pt x="2706" y="1670"/>
                  <a:pt x="2709" y="1670"/>
                  <a:pt x="2710" y="1668"/>
                </a:cubicBezTo>
                <a:cubicBezTo>
                  <a:pt x="2712" y="1667"/>
                  <a:pt x="2716" y="1667"/>
                  <a:pt x="2716" y="1664"/>
                </a:cubicBezTo>
                <a:close/>
                <a:moveTo>
                  <a:pt x="2499" y="1042"/>
                </a:moveTo>
                <a:cubicBezTo>
                  <a:pt x="2498" y="1039"/>
                  <a:pt x="2495" y="1039"/>
                  <a:pt x="2495" y="1036"/>
                </a:cubicBezTo>
                <a:cubicBezTo>
                  <a:pt x="2495" y="1035"/>
                  <a:pt x="2495" y="1033"/>
                  <a:pt x="2495" y="1031"/>
                </a:cubicBezTo>
                <a:cubicBezTo>
                  <a:pt x="2495" y="1029"/>
                  <a:pt x="2496" y="1027"/>
                  <a:pt x="2495" y="1026"/>
                </a:cubicBezTo>
                <a:cubicBezTo>
                  <a:pt x="2494" y="1024"/>
                  <a:pt x="2492" y="1023"/>
                  <a:pt x="2490" y="1022"/>
                </a:cubicBezTo>
                <a:cubicBezTo>
                  <a:pt x="2488" y="1021"/>
                  <a:pt x="2486" y="1020"/>
                  <a:pt x="2484" y="1019"/>
                </a:cubicBezTo>
                <a:cubicBezTo>
                  <a:pt x="2483" y="1019"/>
                  <a:pt x="2481" y="1020"/>
                  <a:pt x="2479" y="1019"/>
                </a:cubicBezTo>
                <a:cubicBezTo>
                  <a:pt x="2477" y="1019"/>
                  <a:pt x="2476" y="1016"/>
                  <a:pt x="2474" y="1015"/>
                </a:cubicBezTo>
                <a:cubicBezTo>
                  <a:pt x="2471" y="1015"/>
                  <a:pt x="2471" y="1015"/>
                  <a:pt x="2471" y="1015"/>
                </a:cubicBezTo>
                <a:cubicBezTo>
                  <a:pt x="2466" y="1015"/>
                  <a:pt x="2464" y="1019"/>
                  <a:pt x="2458" y="1021"/>
                </a:cubicBezTo>
                <a:cubicBezTo>
                  <a:pt x="2456" y="1021"/>
                  <a:pt x="2456" y="1021"/>
                  <a:pt x="2456" y="1021"/>
                </a:cubicBezTo>
                <a:cubicBezTo>
                  <a:pt x="2418" y="1011"/>
                  <a:pt x="2418" y="1011"/>
                  <a:pt x="2418" y="1011"/>
                </a:cubicBezTo>
                <a:cubicBezTo>
                  <a:pt x="2414" y="1012"/>
                  <a:pt x="2411" y="1014"/>
                  <a:pt x="2407" y="1014"/>
                </a:cubicBezTo>
                <a:cubicBezTo>
                  <a:pt x="2404" y="1014"/>
                  <a:pt x="2402" y="1014"/>
                  <a:pt x="2400" y="1013"/>
                </a:cubicBezTo>
                <a:cubicBezTo>
                  <a:pt x="2397" y="1011"/>
                  <a:pt x="2396" y="1009"/>
                  <a:pt x="2394" y="1008"/>
                </a:cubicBezTo>
                <a:cubicBezTo>
                  <a:pt x="2390" y="1004"/>
                  <a:pt x="2388" y="1002"/>
                  <a:pt x="2384" y="1000"/>
                </a:cubicBezTo>
                <a:cubicBezTo>
                  <a:pt x="2377" y="996"/>
                  <a:pt x="2373" y="993"/>
                  <a:pt x="2366" y="993"/>
                </a:cubicBezTo>
                <a:cubicBezTo>
                  <a:pt x="2360" y="993"/>
                  <a:pt x="2358" y="996"/>
                  <a:pt x="2353" y="996"/>
                </a:cubicBezTo>
                <a:cubicBezTo>
                  <a:pt x="2350" y="996"/>
                  <a:pt x="2348" y="994"/>
                  <a:pt x="2345" y="994"/>
                </a:cubicBezTo>
                <a:cubicBezTo>
                  <a:pt x="2345" y="999"/>
                  <a:pt x="2344" y="1001"/>
                  <a:pt x="2345" y="1006"/>
                </a:cubicBezTo>
                <a:cubicBezTo>
                  <a:pt x="2345" y="1008"/>
                  <a:pt x="2346" y="1009"/>
                  <a:pt x="2346" y="1011"/>
                </a:cubicBezTo>
                <a:cubicBezTo>
                  <a:pt x="2347" y="1018"/>
                  <a:pt x="2345" y="1021"/>
                  <a:pt x="2345" y="1027"/>
                </a:cubicBezTo>
                <a:cubicBezTo>
                  <a:pt x="2342" y="1027"/>
                  <a:pt x="2340" y="1028"/>
                  <a:pt x="2337" y="1028"/>
                </a:cubicBezTo>
                <a:cubicBezTo>
                  <a:pt x="2332" y="1028"/>
                  <a:pt x="2332" y="1028"/>
                  <a:pt x="2332" y="1028"/>
                </a:cubicBezTo>
                <a:cubicBezTo>
                  <a:pt x="2330" y="1028"/>
                  <a:pt x="2328" y="1029"/>
                  <a:pt x="2326" y="1028"/>
                </a:cubicBezTo>
                <a:cubicBezTo>
                  <a:pt x="2324" y="1028"/>
                  <a:pt x="2323" y="1025"/>
                  <a:pt x="2321" y="1023"/>
                </a:cubicBezTo>
                <a:cubicBezTo>
                  <a:pt x="2319" y="1021"/>
                  <a:pt x="2318" y="1019"/>
                  <a:pt x="2316" y="1018"/>
                </a:cubicBezTo>
                <a:cubicBezTo>
                  <a:pt x="2314" y="1017"/>
                  <a:pt x="2312" y="1017"/>
                  <a:pt x="2309" y="1017"/>
                </a:cubicBezTo>
                <a:cubicBezTo>
                  <a:pt x="2283" y="1017"/>
                  <a:pt x="2283" y="1017"/>
                  <a:pt x="2283" y="1017"/>
                </a:cubicBezTo>
                <a:cubicBezTo>
                  <a:pt x="2283" y="1015"/>
                  <a:pt x="2282" y="1013"/>
                  <a:pt x="2281" y="1011"/>
                </a:cubicBezTo>
                <a:cubicBezTo>
                  <a:pt x="2280" y="1010"/>
                  <a:pt x="2280" y="1008"/>
                  <a:pt x="2279" y="1006"/>
                </a:cubicBezTo>
                <a:cubicBezTo>
                  <a:pt x="2278" y="1005"/>
                  <a:pt x="2276" y="1005"/>
                  <a:pt x="2274" y="1004"/>
                </a:cubicBezTo>
                <a:cubicBezTo>
                  <a:pt x="2272" y="1002"/>
                  <a:pt x="2271" y="1001"/>
                  <a:pt x="2269" y="1000"/>
                </a:cubicBezTo>
                <a:cubicBezTo>
                  <a:pt x="2267" y="999"/>
                  <a:pt x="2265" y="999"/>
                  <a:pt x="2264" y="998"/>
                </a:cubicBezTo>
                <a:cubicBezTo>
                  <a:pt x="2260" y="997"/>
                  <a:pt x="2257" y="996"/>
                  <a:pt x="2253" y="996"/>
                </a:cubicBezTo>
                <a:cubicBezTo>
                  <a:pt x="2249" y="995"/>
                  <a:pt x="2246" y="996"/>
                  <a:pt x="2243" y="996"/>
                </a:cubicBezTo>
                <a:cubicBezTo>
                  <a:pt x="2239" y="995"/>
                  <a:pt x="2236" y="993"/>
                  <a:pt x="2232" y="991"/>
                </a:cubicBezTo>
                <a:cubicBezTo>
                  <a:pt x="2228" y="988"/>
                  <a:pt x="2223" y="986"/>
                  <a:pt x="2222" y="981"/>
                </a:cubicBezTo>
                <a:cubicBezTo>
                  <a:pt x="2222" y="980"/>
                  <a:pt x="2221" y="978"/>
                  <a:pt x="2221" y="976"/>
                </a:cubicBezTo>
                <a:cubicBezTo>
                  <a:pt x="2221" y="974"/>
                  <a:pt x="2222" y="973"/>
                  <a:pt x="2223" y="971"/>
                </a:cubicBezTo>
                <a:cubicBezTo>
                  <a:pt x="2224" y="969"/>
                  <a:pt x="2227" y="969"/>
                  <a:pt x="2228" y="967"/>
                </a:cubicBezTo>
                <a:cubicBezTo>
                  <a:pt x="2229" y="965"/>
                  <a:pt x="2230" y="964"/>
                  <a:pt x="2230" y="962"/>
                </a:cubicBezTo>
                <a:cubicBezTo>
                  <a:pt x="2230" y="960"/>
                  <a:pt x="2228" y="958"/>
                  <a:pt x="2227" y="957"/>
                </a:cubicBezTo>
                <a:cubicBezTo>
                  <a:pt x="2226" y="955"/>
                  <a:pt x="2224" y="955"/>
                  <a:pt x="2222" y="954"/>
                </a:cubicBezTo>
                <a:cubicBezTo>
                  <a:pt x="2220" y="953"/>
                  <a:pt x="2219" y="951"/>
                  <a:pt x="2217" y="950"/>
                </a:cubicBezTo>
                <a:cubicBezTo>
                  <a:pt x="2219" y="948"/>
                  <a:pt x="2218" y="946"/>
                  <a:pt x="2221" y="945"/>
                </a:cubicBezTo>
                <a:cubicBezTo>
                  <a:pt x="2222" y="944"/>
                  <a:pt x="2224" y="944"/>
                  <a:pt x="2226" y="944"/>
                </a:cubicBezTo>
                <a:cubicBezTo>
                  <a:pt x="2227" y="943"/>
                  <a:pt x="2229" y="943"/>
                  <a:pt x="2231" y="942"/>
                </a:cubicBezTo>
                <a:cubicBezTo>
                  <a:pt x="2230" y="941"/>
                  <a:pt x="2231" y="938"/>
                  <a:pt x="2230" y="937"/>
                </a:cubicBezTo>
                <a:cubicBezTo>
                  <a:pt x="2228" y="936"/>
                  <a:pt x="2226" y="936"/>
                  <a:pt x="2225" y="936"/>
                </a:cubicBezTo>
                <a:cubicBezTo>
                  <a:pt x="2221" y="934"/>
                  <a:pt x="2218" y="932"/>
                  <a:pt x="2214" y="932"/>
                </a:cubicBezTo>
                <a:cubicBezTo>
                  <a:pt x="2212" y="932"/>
                  <a:pt x="2211" y="933"/>
                  <a:pt x="2209" y="933"/>
                </a:cubicBezTo>
                <a:cubicBezTo>
                  <a:pt x="2207" y="933"/>
                  <a:pt x="2205" y="933"/>
                  <a:pt x="2204" y="933"/>
                </a:cubicBezTo>
                <a:cubicBezTo>
                  <a:pt x="2200" y="934"/>
                  <a:pt x="2197" y="936"/>
                  <a:pt x="2193" y="937"/>
                </a:cubicBezTo>
                <a:cubicBezTo>
                  <a:pt x="2192" y="937"/>
                  <a:pt x="2190" y="937"/>
                  <a:pt x="2188" y="937"/>
                </a:cubicBezTo>
                <a:cubicBezTo>
                  <a:pt x="2182" y="937"/>
                  <a:pt x="2178" y="936"/>
                  <a:pt x="2172" y="937"/>
                </a:cubicBezTo>
                <a:cubicBezTo>
                  <a:pt x="2170" y="937"/>
                  <a:pt x="2169" y="940"/>
                  <a:pt x="2167" y="941"/>
                </a:cubicBezTo>
                <a:cubicBezTo>
                  <a:pt x="2165" y="942"/>
                  <a:pt x="2164" y="944"/>
                  <a:pt x="2162" y="945"/>
                </a:cubicBezTo>
                <a:cubicBezTo>
                  <a:pt x="2160" y="944"/>
                  <a:pt x="2158" y="942"/>
                  <a:pt x="2157" y="941"/>
                </a:cubicBezTo>
                <a:cubicBezTo>
                  <a:pt x="2155" y="940"/>
                  <a:pt x="2155" y="937"/>
                  <a:pt x="2153" y="936"/>
                </a:cubicBezTo>
                <a:cubicBezTo>
                  <a:pt x="2149" y="933"/>
                  <a:pt x="2147" y="932"/>
                  <a:pt x="2142" y="932"/>
                </a:cubicBezTo>
                <a:cubicBezTo>
                  <a:pt x="2136" y="932"/>
                  <a:pt x="2133" y="936"/>
                  <a:pt x="2127" y="938"/>
                </a:cubicBezTo>
                <a:cubicBezTo>
                  <a:pt x="2125" y="939"/>
                  <a:pt x="2123" y="938"/>
                  <a:pt x="2121" y="938"/>
                </a:cubicBezTo>
                <a:cubicBezTo>
                  <a:pt x="2119" y="939"/>
                  <a:pt x="2118" y="942"/>
                  <a:pt x="2116" y="944"/>
                </a:cubicBezTo>
                <a:cubicBezTo>
                  <a:pt x="2090" y="944"/>
                  <a:pt x="2090" y="944"/>
                  <a:pt x="2090" y="944"/>
                </a:cubicBezTo>
                <a:cubicBezTo>
                  <a:pt x="2089" y="946"/>
                  <a:pt x="2088" y="947"/>
                  <a:pt x="2087" y="949"/>
                </a:cubicBezTo>
                <a:cubicBezTo>
                  <a:pt x="2087" y="950"/>
                  <a:pt x="2087" y="953"/>
                  <a:pt x="2086" y="954"/>
                </a:cubicBezTo>
                <a:cubicBezTo>
                  <a:pt x="2085" y="956"/>
                  <a:pt x="2083" y="957"/>
                  <a:pt x="2081" y="958"/>
                </a:cubicBezTo>
                <a:cubicBezTo>
                  <a:pt x="2079" y="959"/>
                  <a:pt x="2078" y="958"/>
                  <a:pt x="2076" y="958"/>
                </a:cubicBezTo>
                <a:cubicBezTo>
                  <a:pt x="2072" y="958"/>
                  <a:pt x="2069" y="957"/>
                  <a:pt x="2065" y="958"/>
                </a:cubicBezTo>
                <a:cubicBezTo>
                  <a:pt x="2063" y="958"/>
                  <a:pt x="2062" y="961"/>
                  <a:pt x="2060" y="961"/>
                </a:cubicBezTo>
                <a:cubicBezTo>
                  <a:pt x="2057" y="961"/>
                  <a:pt x="2057" y="961"/>
                  <a:pt x="2057" y="961"/>
                </a:cubicBezTo>
                <a:cubicBezTo>
                  <a:pt x="2054" y="961"/>
                  <a:pt x="2053" y="959"/>
                  <a:pt x="2050" y="959"/>
                </a:cubicBezTo>
                <a:cubicBezTo>
                  <a:pt x="2043" y="959"/>
                  <a:pt x="2040" y="960"/>
                  <a:pt x="2034" y="959"/>
                </a:cubicBezTo>
                <a:cubicBezTo>
                  <a:pt x="2032" y="959"/>
                  <a:pt x="2030" y="959"/>
                  <a:pt x="2029" y="958"/>
                </a:cubicBezTo>
                <a:cubicBezTo>
                  <a:pt x="2026" y="957"/>
                  <a:pt x="2026" y="955"/>
                  <a:pt x="2023" y="954"/>
                </a:cubicBezTo>
                <a:cubicBezTo>
                  <a:pt x="2018" y="951"/>
                  <a:pt x="2018" y="951"/>
                  <a:pt x="2018" y="951"/>
                </a:cubicBezTo>
                <a:cubicBezTo>
                  <a:pt x="2017" y="954"/>
                  <a:pt x="2015" y="954"/>
                  <a:pt x="2014" y="957"/>
                </a:cubicBezTo>
                <a:cubicBezTo>
                  <a:pt x="2014" y="958"/>
                  <a:pt x="2015" y="960"/>
                  <a:pt x="2014" y="962"/>
                </a:cubicBezTo>
                <a:cubicBezTo>
                  <a:pt x="2014" y="963"/>
                  <a:pt x="2013" y="965"/>
                  <a:pt x="2013" y="967"/>
                </a:cubicBezTo>
                <a:cubicBezTo>
                  <a:pt x="2013" y="970"/>
                  <a:pt x="2013" y="972"/>
                  <a:pt x="2013" y="976"/>
                </a:cubicBezTo>
                <a:cubicBezTo>
                  <a:pt x="2011" y="976"/>
                  <a:pt x="2010" y="975"/>
                  <a:pt x="2008" y="975"/>
                </a:cubicBezTo>
                <a:cubicBezTo>
                  <a:pt x="2006" y="975"/>
                  <a:pt x="2005" y="976"/>
                  <a:pt x="2003" y="976"/>
                </a:cubicBezTo>
                <a:cubicBezTo>
                  <a:pt x="1999" y="976"/>
                  <a:pt x="1997" y="976"/>
                  <a:pt x="1993" y="976"/>
                </a:cubicBezTo>
                <a:cubicBezTo>
                  <a:pt x="1993" y="997"/>
                  <a:pt x="1993" y="997"/>
                  <a:pt x="1993" y="997"/>
                </a:cubicBezTo>
                <a:cubicBezTo>
                  <a:pt x="1974" y="997"/>
                  <a:pt x="1974" y="997"/>
                  <a:pt x="1974" y="997"/>
                </a:cubicBezTo>
                <a:cubicBezTo>
                  <a:pt x="1974" y="1001"/>
                  <a:pt x="1973" y="1004"/>
                  <a:pt x="1973" y="1008"/>
                </a:cubicBezTo>
                <a:cubicBezTo>
                  <a:pt x="1972" y="1011"/>
                  <a:pt x="1973" y="1014"/>
                  <a:pt x="1973" y="1018"/>
                </a:cubicBezTo>
                <a:cubicBezTo>
                  <a:pt x="1973" y="1020"/>
                  <a:pt x="1970" y="1021"/>
                  <a:pt x="1970" y="1023"/>
                </a:cubicBezTo>
                <a:cubicBezTo>
                  <a:pt x="1969" y="1027"/>
                  <a:pt x="1969" y="1031"/>
                  <a:pt x="1969" y="1035"/>
                </a:cubicBezTo>
                <a:cubicBezTo>
                  <a:pt x="1969" y="1044"/>
                  <a:pt x="1969" y="1044"/>
                  <a:pt x="1969" y="1044"/>
                </a:cubicBezTo>
                <a:cubicBezTo>
                  <a:pt x="1953" y="1044"/>
                  <a:pt x="1953" y="1044"/>
                  <a:pt x="1953" y="1044"/>
                </a:cubicBezTo>
                <a:cubicBezTo>
                  <a:pt x="1953" y="1051"/>
                  <a:pt x="1952" y="1057"/>
                  <a:pt x="1946" y="1060"/>
                </a:cubicBezTo>
                <a:cubicBezTo>
                  <a:pt x="1945" y="1061"/>
                  <a:pt x="1942" y="1060"/>
                  <a:pt x="1941" y="1061"/>
                </a:cubicBezTo>
                <a:cubicBezTo>
                  <a:pt x="1939" y="1062"/>
                  <a:pt x="1940" y="1065"/>
                  <a:pt x="1937" y="1066"/>
                </a:cubicBezTo>
                <a:cubicBezTo>
                  <a:pt x="1936" y="1067"/>
                  <a:pt x="1934" y="1067"/>
                  <a:pt x="1932" y="1068"/>
                </a:cubicBezTo>
                <a:cubicBezTo>
                  <a:pt x="1930" y="1068"/>
                  <a:pt x="1928" y="1067"/>
                  <a:pt x="1927" y="1068"/>
                </a:cubicBezTo>
                <a:cubicBezTo>
                  <a:pt x="1925" y="1069"/>
                  <a:pt x="1926" y="1071"/>
                  <a:pt x="1924" y="1073"/>
                </a:cubicBezTo>
                <a:cubicBezTo>
                  <a:pt x="1923" y="1074"/>
                  <a:pt x="1921" y="1076"/>
                  <a:pt x="1920" y="1078"/>
                </a:cubicBezTo>
                <a:cubicBezTo>
                  <a:pt x="1918" y="1082"/>
                  <a:pt x="1917" y="1086"/>
                  <a:pt x="1915" y="1090"/>
                </a:cubicBezTo>
                <a:cubicBezTo>
                  <a:pt x="1914" y="1092"/>
                  <a:pt x="1912" y="1094"/>
                  <a:pt x="1911" y="1096"/>
                </a:cubicBezTo>
                <a:cubicBezTo>
                  <a:pt x="1910" y="1098"/>
                  <a:pt x="1911" y="1100"/>
                  <a:pt x="1910" y="1102"/>
                </a:cubicBezTo>
                <a:cubicBezTo>
                  <a:pt x="1909" y="1104"/>
                  <a:pt x="1906" y="1105"/>
                  <a:pt x="1905" y="1107"/>
                </a:cubicBezTo>
                <a:cubicBezTo>
                  <a:pt x="1904" y="1109"/>
                  <a:pt x="1903" y="1110"/>
                  <a:pt x="1902" y="1112"/>
                </a:cubicBezTo>
                <a:cubicBezTo>
                  <a:pt x="1901" y="1114"/>
                  <a:pt x="1902" y="1116"/>
                  <a:pt x="1901" y="1117"/>
                </a:cubicBezTo>
                <a:cubicBezTo>
                  <a:pt x="1900" y="1119"/>
                  <a:pt x="1897" y="1117"/>
                  <a:pt x="1895" y="1117"/>
                </a:cubicBezTo>
                <a:cubicBezTo>
                  <a:pt x="1892" y="1118"/>
                  <a:pt x="1890" y="1118"/>
                  <a:pt x="1886" y="1119"/>
                </a:cubicBezTo>
                <a:cubicBezTo>
                  <a:pt x="1886" y="1125"/>
                  <a:pt x="1887" y="1129"/>
                  <a:pt x="1886" y="1136"/>
                </a:cubicBezTo>
                <a:cubicBezTo>
                  <a:pt x="1886" y="1137"/>
                  <a:pt x="1885" y="1139"/>
                  <a:pt x="1885" y="1141"/>
                </a:cubicBezTo>
                <a:cubicBezTo>
                  <a:pt x="1885" y="1142"/>
                  <a:pt x="1885" y="1145"/>
                  <a:pt x="1884" y="1146"/>
                </a:cubicBezTo>
                <a:cubicBezTo>
                  <a:pt x="1882" y="1148"/>
                  <a:pt x="1880" y="1148"/>
                  <a:pt x="1879" y="1150"/>
                </a:cubicBezTo>
                <a:cubicBezTo>
                  <a:pt x="1877" y="1151"/>
                  <a:pt x="1875" y="1150"/>
                  <a:pt x="1873" y="1151"/>
                </a:cubicBezTo>
                <a:cubicBezTo>
                  <a:pt x="1872" y="1152"/>
                  <a:pt x="1872" y="1155"/>
                  <a:pt x="1871" y="1156"/>
                </a:cubicBezTo>
                <a:cubicBezTo>
                  <a:pt x="1871" y="1166"/>
                  <a:pt x="1871" y="1166"/>
                  <a:pt x="1871" y="1166"/>
                </a:cubicBezTo>
                <a:cubicBezTo>
                  <a:pt x="1875" y="1166"/>
                  <a:pt x="1877" y="1167"/>
                  <a:pt x="1881" y="1167"/>
                </a:cubicBezTo>
                <a:cubicBezTo>
                  <a:pt x="1883" y="1167"/>
                  <a:pt x="1885" y="1167"/>
                  <a:pt x="1886" y="1167"/>
                </a:cubicBezTo>
                <a:cubicBezTo>
                  <a:pt x="1888" y="1167"/>
                  <a:pt x="1890" y="1167"/>
                  <a:pt x="1892" y="1167"/>
                </a:cubicBezTo>
                <a:cubicBezTo>
                  <a:pt x="1894" y="1167"/>
                  <a:pt x="1894" y="1171"/>
                  <a:pt x="1895" y="1172"/>
                </a:cubicBezTo>
                <a:cubicBezTo>
                  <a:pt x="1893" y="1177"/>
                  <a:pt x="1893" y="1177"/>
                  <a:pt x="1893" y="1177"/>
                </a:cubicBezTo>
                <a:cubicBezTo>
                  <a:pt x="1892" y="1179"/>
                  <a:pt x="1889" y="1180"/>
                  <a:pt x="1889" y="1182"/>
                </a:cubicBezTo>
                <a:cubicBezTo>
                  <a:pt x="1889" y="1195"/>
                  <a:pt x="1890" y="1201"/>
                  <a:pt x="1890" y="1214"/>
                </a:cubicBezTo>
                <a:cubicBezTo>
                  <a:pt x="1890" y="1219"/>
                  <a:pt x="1890" y="1219"/>
                  <a:pt x="1890" y="1219"/>
                </a:cubicBezTo>
                <a:cubicBezTo>
                  <a:pt x="1890" y="1221"/>
                  <a:pt x="1891" y="1223"/>
                  <a:pt x="1890" y="1224"/>
                </a:cubicBezTo>
                <a:cubicBezTo>
                  <a:pt x="1889" y="1227"/>
                  <a:pt x="1888" y="1228"/>
                  <a:pt x="1886" y="1230"/>
                </a:cubicBezTo>
                <a:cubicBezTo>
                  <a:pt x="1885" y="1231"/>
                  <a:pt x="1882" y="1228"/>
                  <a:pt x="1881" y="1230"/>
                </a:cubicBezTo>
                <a:cubicBezTo>
                  <a:pt x="1880" y="1231"/>
                  <a:pt x="1880" y="1233"/>
                  <a:pt x="1880" y="1235"/>
                </a:cubicBezTo>
                <a:cubicBezTo>
                  <a:pt x="1880" y="1237"/>
                  <a:pt x="1882" y="1238"/>
                  <a:pt x="1882" y="1240"/>
                </a:cubicBezTo>
                <a:cubicBezTo>
                  <a:pt x="1883" y="1242"/>
                  <a:pt x="1883" y="1244"/>
                  <a:pt x="1884" y="1245"/>
                </a:cubicBezTo>
                <a:cubicBezTo>
                  <a:pt x="1884" y="1247"/>
                  <a:pt x="1885" y="1248"/>
                  <a:pt x="1885" y="1250"/>
                </a:cubicBezTo>
                <a:cubicBezTo>
                  <a:pt x="1885" y="1256"/>
                  <a:pt x="1885" y="1256"/>
                  <a:pt x="1885" y="1256"/>
                </a:cubicBezTo>
                <a:cubicBezTo>
                  <a:pt x="1885" y="1260"/>
                  <a:pt x="1885" y="1263"/>
                  <a:pt x="1886" y="1266"/>
                </a:cubicBezTo>
                <a:cubicBezTo>
                  <a:pt x="1887" y="1268"/>
                  <a:pt x="1890" y="1268"/>
                  <a:pt x="1892" y="1270"/>
                </a:cubicBezTo>
                <a:cubicBezTo>
                  <a:pt x="1893" y="1272"/>
                  <a:pt x="1893" y="1274"/>
                  <a:pt x="1894" y="1275"/>
                </a:cubicBezTo>
                <a:cubicBezTo>
                  <a:pt x="1896" y="1277"/>
                  <a:pt x="1898" y="1277"/>
                  <a:pt x="1899" y="1278"/>
                </a:cubicBezTo>
                <a:cubicBezTo>
                  <a:pt x="1901" y="1279"/>
                  <a:pt x="1902" y="1281"/>
                  <a:pt x="1905" y="1282"/>
                </a:cubicBezTo>
                <a:cubicBezTo>
                  <a:pt x="1906" y="1282"/>
                  <a:pt x="1908" y="1281"/>
                  <a:pt x="1910" y="1282"/>
                </a:cubicBezTo>
                <a:cubicBezTo>
                  <a:pt x="1912" y="1283"/>
                  <a:pt x="1914" y="1283"/>
                  <a:pt x="1915" y="1284"/>
                </a:cubicBezTo>
                <a:cubicBezTo>
                  <a:pt x="1917" y="1287"/>
                  <a:pt x="1915" y="1292"/>
                  <a:pt x="1918" y="1295"/>
                </a:cubicBezTo>
                <a:cubicBezTo>
                  <a:pt x="1919" y="1296"/>
                  <a:pt x="1921" y="1296"/>
                  <a:pt x="1923" y="1297"/>
                </a:cubicBezTo>
                <a:cubicBezTo>
                  <a:pt x="1925" y="1298"/>
                  <a:pt x="1926" y="1297"/>
                  <a:pt x="1928" y="1297"/>
                </a:cubicBezTo>
                <a:cubicBezTo>
                  <a:pt x="1928" y="1304"/>
                  <a:pt x="1927" y="1307"/>
                  <a:pt x="1928" y="1313"/>
                </a:cubicBezTo>
                <a:cubicBezTo>
                  <a:pt x="1928" y="1315"/>
                  <a:pt x="1931" y="1316"/>
                  <a:pt x="1932" y="1318"/>
                </a:cubicBezTo>
                <a:cubicBezTo>
                  <a:pt x="1933" y="1320"/>
                  <a:pt x="1936" y="1320"/>
                  <a:pt x="1939" y="1321"/>
                </a:cubicBezTo>
                <a:cubicBezTo>
                  <a:pt x="1942" y="1323"/>
                  <a:pt x="1945" y="1326"/>
                  <a:pt x="1949" y="1327"/>
                </a:cubicBezTo>
                <a:cubicBezTo>
                  <a:pt x="1953" y="1329"/>
                  <a:pt x="1956" y="1328"/>
                  <a:pt x="1961" y="1329"/>
                </a:cubicBezTo>
                <a:cubicBezTo>
                  <a:pt x="1961" y="1331"/>
                  <a:pt x="1962" y="1332"/>
                  <a:pt x="1962" y="1334"/>
                </a:cubicBezTo>
                <a:cubicBezTo>
                  <a:pt x="1962" y="1336"/>
                  <a:pt x="1962" y="1338"/>
                  <a:pt x="1962" y="1339"/>
                </a:cubicBezTo>
                <a:cubicBezTo>
                  <a:pt x="1962" y="1341"/>
                  <a:pt x="1961" y="1343"/>
                  <a:pt x="1962" y="1344"/>
                </a:cubicBezTo>
                <a:cubicBezTo>
                  <a:pt x="1963" y="1346"/>
                  <a:pt x="1966" y="1346"/>
                  <a:pt x="1967" y="1347"/>
                </a:cubicBezTo>
                <a:cubicBezTo>
                  <a:pt x="1969" y="1348"/>
                  <a:pt x="1971" y="1349"/>
                  <a:pt x="1973" y="1350"/>
                </a:cubicBezTo>
                <a:cubicBezTo>
                  <a:pt x="1975" y="1351"/>
                  <a:pt x="1975" y="1354"/>
                  <a:pt x="1976" y="1355"/>
                </a:cubicBezTo>
                <a:cubicBezTo>
                  <a:pt x="1980" y="1358"/>
                  <a:pt x="1983" y="1360"/>
                  <a:pt x="1987" y="1361"/>
                </a:cubicBezTo>
                <a:cubicBezTo>
                  <a:pt x="1989" y="1362"/>
                  <a:pt x="1990" y="1361"/>
                  <a:pt x="1992" y="1361"/>
                </a:cubicBezTo>
                <a:cubicBezTo>
                  <a:pt x="1994" y="1362"/>
                  <a:pt x="1995" y="1364"/>
                  <a:pt x="1997" y="1364"/>
                </a:cubicBezTo>
                <a:cubicBezTo>
                  <a:pt x="2000" y="1365"/>
                  <a:pt x="2002" y="1365"/>
                  <a:pt x="2005" y="1365"/>
                </a:cubicBezTo>
                <a:cubicBezTo>
                  <a:pt x="2008" y="1365"/>
                  <a:pt x="2009" y="1362"/>
                  <a:pt x="2010" y="1360"/>
                </a:cubicBezTo>
                <a:cubicBezTo>
                  <a:pt x="2011" y="1359"/>
                  <a:pt x="2010" y="1356"/>
                  <a:pt x="2012" y="1355"/>
                </a:cubicBezTo>
                <a:cubicBezTo>
                  <a:pt x="2015" y="1353"/>
                  <a:pt x="2018" y="1354"/>
                  <a:pt x="2022" y="1354"/>
                </a:cubicBezTo>
                <a:cubicBezTo>
                  <a:pt x="2024" y="1354"/>
                  <a:pt x="2025" y="1355"/>
                  <a:pt x="2027" y="1355"/>
                </a:cubicBezTo>
                <a:cubicBezTo>
                  <a:pt x="2029" y="1355"/>
                  <a:pt x="2031" y="1354"/>
                  <a:pt x="2033" y="1354"/>
                </a:cubicBezTo>
                <a:cubicBezTo>
                  <a:pt x="2036" y="1354"/>
                  <a:pt x="2036" y="1354"/>
                  <a:pt x="2036" y="1354"/>
                </a:cubicBezTo>
                <a:cubicBezTo>
                  <a:pt x="2041" y="1354"/>
                  <a:pt x="2045" y="1353"/>
                  <a:pt x="2050" y="1354"/>
                </a:cubicBezTo>
                <a:cubicBezTo>
                  <a:pt x="2051" y="1354"/>
                  <a:pt x="2053" y="1353"/>
                  <a:pt x="2055" y="1354"/>
                </a:cubicBezTo>
                <a:cubicBezTo>
                  <a:pt x="2057" y="1354"/>
                  <a:pt x="2055" y="1358"/>
                  <a:pt x="2057" y="1359"/>
                </a:cubicBezTo>
                <a:cubicBezTo>
                  <a:pt x="2062" y="1361"/>
                  <a:pt x="2065" y="1360"/>
                  <a:pt x="2070" y="1360"/>
                </a:cubicBezTo>
                <a:cubicBezTo>
                  <a:pt x="2073" y="1360"/>
                  <a:pt x="2076" y="1360"/>
                  <a:pt x="2078" y="1360"/>
                </a:cubicBezTo>
                <a:cubicBezTo>
                  <a:pt x="2080" y="1360"/>
                  <a:pt x="2082" y="1358"/>
                  <a:pt x="2084" y="1358"/>
                </a:cubicBezTo>
                <a:cubicBezTo>
                  <a:pt x="2085" y="1357"/>
                  <a:pt x="2087" y="1358"/>
                  <a:pt x="2089" y="1358"/>
                </a:cubicBezTo>
                <a:cubicBezTo>
                  <a:pt x="2090" y="1357"/>
                  <a:pt x="2090" y="1354"/>
                  <a:pt x="2091" y="1352"/>
                </a:cubicBezTo>
                <a:cubicBezTo>
                  <a:pt x="2093" y="1351"/>
                  <a:pt x="2095" y="1350"/>
                  <a:pt x="2097" y="1348"/>
                </a:cubicBezTo>
                <a:cubicBezTo>
                  <a:pt x="2099" y="1347"/>
                  <a:pt x="2100" y="1345"/>
                  <a:pt x="2102" y="1344"/>
                </a:cubicBezTo>
                <a:cubicBezTo>
                  <a:pt x="2105" y="1344"/>
                  <a:pt x="2108" y="1344"/>
                  <a:pt x="2112" y="1344"/>
                </a:cubicBezTo>
                <a:cubicBezTo>
                  <a:pt x="2116" y="1344"/>
                  <a:pt x="2119" y="1346"/>
                  <a:pt x="2123" y="1346"/>
                </a:cubicBezTo>
                <a:cubicBezTo>
                  <a:pt x="2125" y="1346"/>
                  <a:pt x="2125" y="1346"/>
                  <a:pt x="2125" y="1346"/>
                </a:cubicBezTo>
                <a:cubicBezTo>
                  <a:pt x="2128" y="1345"/>
                  <a:pt x="2129" y="1341"/>
                  <a:pt x="2132" y="1341"/>
                </a:cubicBezTo>
                <a:cubicBezTo>
                  <a:pt x="2136" y="1339"/>
                  <a:pt x="2140" y="1338"/>
                  <a:pt x="2146" y="1338"/>
                </a:cubicBezTo>
                <a:cubicBezTo>
                  <a:pt x="2149" y="1338"/>
                  <a:pt x="2152" y="1337"/>
                  <a:pt x="2154" y="1339"/>
                </a:cubicBezTo>
                <a:cubicBezTo>
                  <a:pt x="2155" y="1341"/>
                  <a:pt x="2155" y="1343"/>
                  <a:pt x="2155" y="1344"/>
                </a:cubicBezTo>
                <a:cubicBezTo>
                  <a:pt x="2157" y="1346"/>
                  <a:pt x="2159" y="1347"/>
                  <a:pt x="2159" y="1350"/>
                </a:cubicBezTo>
                <a:cubicBezTo>
                  <a:pt x="2160" y="1351"/>
                  <a:pt x="2160" y="1353"/>
                  <a:pt x="2161" y="1355"/>
                </a:cubicBezTo>
                <a:cubicBezTo>
                  <a:pt x="2161" y="1357"/>
                  <a:pt x="2161" y="1359"/>
                  <a:pt x="2162" y="1360"/>
                </a:cubicBezTo>
                <a:cubicBezTo>
                  <a:pt x="2163" y="1362"/>
                  <a:pt x="2165" y="1362"/>
                  <a:pt x="2167" y="1363"/>
                </a:cubicBezTo>
                <a:cubicBezTo>
                  <a:pt x="2169" y="1364"/>
                  <a:pt x="2170" y="1364"/>
                  <a:pt x="2173" y="1364"/>
                </a:cubicBezTo>
                <a:cubicBezTo>
                  <a:pt x="2218" y="1364"/>
                  <a:pt x="2218" y="1364"/>
                  <a:pt x="2218" y="1364"/>
                </a:cubicBezTo>
                <a:cubicBezTo>
                  <a:pt x="2218" y="1380"/>
                  <a:pt x="2218" y="1380"/>
                  <a:pt x="2218" y="1380"/>
                </a:cubicBezTo>
                <a:cubicBezTo>
                  <a:pt x="2218" y="1382"/>
                  <a:pt x="2217" y="1383"/>
                  <a:pt x="2217" y="1385"/>
                </a:cubicBezTo>
                <a:cubicBezTo>
                  <a:pt x="2217" y="1389"/>
                  <a:pt x="2217" y="1391"/>
                  <a:pt x="2217" y="1395"/>
                </a:cubicBezTo>
                <a:cubicBezTo>
                  <a:pt x="2217" y="1397"/>
                  <a:pt x="2217" y="1399"/>
                  <a:pt x="2217" y="1401"/>
                </a:cubicBezTo>
                <a:cubicBezTo>
                  <a:pt x="2216" y="1403"/>
                  <a:pt x="2214" y="1404"/>
                  <a:pt x="2213" y="1406"/>
                </a:cubicBezTo>
                <a:cubicBezTo>
                  <a:pt x="2212" y="1407"/>
                  <a:pt x="2212" y="1409"/>
                  <a:pt x="2212" y="1411"/>
                </a:cubicBezTo>
                <a:cubicBezTo>
                  <a:pt x="2212" y="1417"/>
                  <a:pt x="2210" y="1421"/>
                  <a:pt x="2210" y="1427"/>
                </a:cubicBezTo>
                <a:cubicBezTo>
                  <a:pt x="2209" y="1428"/>
                  <a:pt x="2210" y="1431"/>
                  <a:pt x="2209" y="1432"/>
                </a:cubicBezTo>
                <a:cubicBezTo>
                  <a:pt x="2208" y="1433"/>
                  <a:pt x="2205" y="1431"/>
                  <a:pt x="2204" y="1432"/>
                </a:cubicBezTo>
                <a:cubicBezTo>
                  <a:pt x="2202" y="1433"/>
                  <a:pt x="2202" y="1436"/>
                  <a:pt x="2201" y="1437"/>
                </a:cubicBezTo>
                <a:cubicBezTo>
                  <a:pt x="2203" y="1438"/>
                  <a:pt x="2204" y="1439"/>
                  <a:pt x="2206" y="1440"/>
                </a:cubicBezTo>
                <a:cubicBezTo>
                  <a:pt x="2210" y="1441"/>
                  <a:pt x="2214" y="1440"/>
                  <a:pt x="2217" y="1444"/>
                </a:cubicBezTo>
                <a:cubicBezTo>
                  <a:pt x="2219" y="1447"/>
                  <a:pt x="2217" y="1451"/>
                  <a:pt x="2218" y="1454"/>
                </a:cubicBezTo>
                <a:cubicBezTo>
                  <a:pt x="2219" y="1456"/>
                  <a:pt x="2219" y="1458"/>
                  <a:pt x="2221" y="1459"/>
                </a:cubicBezTo>
                <a:cubicBezTo>
                  <a:pt x="2222" y="1461"/>
                  <a:pt x="2225" y="1460"/>
                  <a:pt x="2226" y="1461"/>
                </a:cubicBezTo>
                <a:cubicBezTo>
                  <a:pt x="2227" y="1462"/>
                  <a:pt x="2230" y="1462"/>
                  <a:pt x="2231" y="1463"/>
                </a:cubicBezTo>
                <a:cubicBezTo>
                  <a:pt x="2232" y="1465"/>
                  <a:pt x="2231" y="1467"/>
                  <a:pt x="2232" y="1468"/>
                </a:cubicBezTo>
                <a:cubicBezTo>
                  <a:pt x="2235" y="1473"/>
                  <a:pt x="2239" y="1475"/>
                  <a:pt x="2242" y="1479"/>
                </a:cubicBezTo>
                <a:cubicBezTo>
                  <a:pt x="2243" y="1481"/>
                  <a:pt x="2243" y="1483"/>
                  <a:pt x="2244" y="1484"/>
                </a:cubicBezTo>
                <a:cubicBezTo>
                  <a:pt x="2246" y="1488"/>
                  <a:pt x="2249" y="1491"/>
                  <a:pt x="2251" y="1495"/>
                </a:cubicBezTo>
                <a:cubicBezTo>
                  <a:pt x="2251" y="1497"/>
                  <a:pt x="2253" y="1498"/>
                  <a:pt x="2253" y="1500"/>
                </a:cubicBezTo>
                <a:cubicBezTo>
                  <a:pt x="2254" y="1504"/>
                  <a:pt x="2253" y="1507"/>
                  <a:pt x="2253" y="1512"/>
                </a:cubicBezTo>
                <a:cubicBezTo>
                  <a:pt x="2254" y="1515"/>
                  <a:pt x="2255" y="1518"/>
                  <a:pt x="2256" y="1522"/>
                </a:cubicBezTo>
                <a:cubicBezTo>
                  <a:pt x="2257" y="1524"/>
                  <a:pt x="2259" y="1525"/>
                  <a:pt x="2260" y="1527"/>
                </a:cubicBezTo>
                <a:cubicBezTo>
                  <a:pt x="2260" y="1529"/>
                  <a:pt x="2258" y="1531"/>
                  <a:pt x="2258" y="1533"/>
                </a:cubicBezTo>
                <a:cubicBezTo>
                  <a:pt x="2258" y="1538"/>
                  <a:pt x="2258" y="1538"/>
                  <a:pt x="2258" y="1538"/>
                </a:cubicBezTo>
                <a:cubicBezTo>
                  <a:pt x="2258" y="1542"/>
                  <a:pt x="2259" y="1545"/>
                  <a:pt x="2261" y="1548"/>
                </a:cubicBezTo>
                <a:cubicBezTo>
                  <a:pt x="2262" y="1550"/>
                  <a:pt x="2265" y="1549"/>
                  <a:pt x="2266" y="1551"/>
                </a:cubicBezTo>
                <a:cubicBezTo>
                  <a:pt x="2267" y="1553"/>
                  <a:pt x="2266" y="1556"/>
                  <a:pt x="2266" y="1559"/>
                </a:cubicBezTo>
                <a:cubicBezTo>
                  <a:pt x="2266" y="1562"/>
                  <a:pt x="2267" y="1564"/>
                  <a:pt x="2266" y="1566"/>
                </a:cubicBezTo>
                <a:cubicBezTo>
                  <a:pt x="2266" y="1568"/>
                  <a:pt x="2265" y="1570"/>
                  <a:pt x="2265" y="1572"/>
                </a:cubicBezTo>
                <a:cubicBezTo>
                  <a:pt x="2265" y="1573"/>
                  <a:pt x="2265" y="1575"/>
                  <a:pt x="2264" y="1577"/>
                </a:cubicBezTo>
                <a:cubicBezTo>
                  <a:pt x="2263" y="1579"/>
                  <a:pt x="2260" y="1579"/>
                  <a:pt x="2258" y="1581"/>
                </a:cubicBezTo>
                <a:cubicBezTo>
                  <a:pt x="2255" y="1586"/>
                  <a:pt x="2252" y="1590"/>
                  <a:pt x="2251" y="1596"/>
                </a:cubicBezTo>
                <a:cubicBezTo>
                  <a:pt x="2250" y="1600"/>
                  <a:pt x="2251" y="1603"/>
                  <a:pt x="2251" y="1607"/>
                </a:cubicBezTo>
                <a:cubicBezTo>
                  <a:pt x="2250" y="1609"/>
                  <a:pt x="2250" y="1611"/>
                  <a:pt x="2249" y="1612"/>
                </a:cubicBezTo>
                <a:cubicBezTo>
                  <a:pt x="2248" y="1615"/>
                  <a:pt x="2245" y="1615"/>
                  <a:pt x="2244" y="1617"/>
                </a:cubicBezTo>
                <a:cubicBezTo>
                  <a:pt x="2243" y="1619"/>
                  <a:pt x="2242" y="1620"/>
                  <a:pt x="2242" y="1623"/>
                </a:cubicBezTo>
                <a:cubicBezTo>
                  <a:pt x="2241" y="1627"/>
                  <a:pt x="2242" y="1629"/>
                  <a:pt x="2242" y="1633"/>
                </a:cubicBezTo>
                <a:cubicBezTo>
                  <a:pt x="2242" y="1639"/>
                  <a:pt x="2241" y="1643"/>
                  <a:pt x="2243" y="1649"/>
                </a:cubicBezTo>
                <a:cubicBezTo>
                  <a:pt x="2244" y="1651"/>
                  <a:pt x="2246" y="1652"/>
                  <a:pt x="2248" y="1654"/>
                </a:cubicBezTo>
                <a:cubicBezTo>
                  <a:pt x="2250" y="1656"/>
                  <a:pt x="2253" y="1656"/>
                  <a:pt x="2253" y="1658"/>
                </a:cubicBezTo>
                <a:cubicBezTo>
                  <a:pt x="2254" y="1659"/>
                  <a:pt x="2253" y="1661"/>
                  <a:pt x="2253" y="1663"/>
                </a:cubicBezTo>
                <a:cubicBezTo>
                  <a:pt x="2254" y="1665"/>
                  <a:pt x="2253" y="1667"/>
                  <a:pt x="2253" y="1668"/>
                </a:cubicBezTo>
                <a:cubicBezTo>
                  <a:pt x="2254" y="1670"/>
                  <a:pt x="2255" y="1672"/>
                  <a:pt x="2256" y="1674"/>
                </a:cubicBezTo>
                <a:cubicBezTo>
                  <a:pt x="2257" y="1675"/>
                  <a:pt x="2257" y="1677"/>
                  <a:pt x="2258" y="1679"/>
                </a:cubicBezTo>
                <a:cubicBezTo>
                  <a:pt x="2261" y="1682"/>
                  <a:pt x="2266" y="1684"/>
                  <a:pt x="2270" y="1687"/>
                </a:cubicBezTo>
                <a:cubicBezTo>
                  <a:pt x="2270" y="1689"/>
                  <a:pt x="2270" y="1690"/>
                  <a:pt x="2270" y="1692"/>
                </a:cubicBezTo>
                <a:cubicBezTo>
                  <a:pt x="2271" y="1694"/>
                  <a:pt x="2273" y="1696"/>
                  <a:pt x="2273" y="1698"/>
                </a:cubicBezTo>
                <a:cubicBezTo>
                  <a:pt x="2273" y="1700"/>
                  <a:pt x="2274" y="1702"/>
                  <a:pt x="2274" y="1704"/>
                </a:cubicBezTo>
                <a:cubicBezTo>
                  <a:pt x="2275" y="1705"/>
                  <a:pt x="2274" y="1707"/>
                  <a:pt x="2274" y="1709"/>
                </a:cubicBezTo>
                <a:cubicBezTo>
                  <a:pt x="2275" y="1711"/>
                  <a:pt x="2278" y="1711"/>
                  <a:pt x="2278" y="1714"/>
                </a:cubicBezTo>
                <a:cubicBezTo>
                  <a:pt x="2278" y="1740"/>
                  <a:pt x="2278" y="1740"/>
                  <a:pt x="2278" y="1740"/>
                </a:cubicBezTo>
                <a:cubicBezTo>
                  <a:pt x="2278" y="1744"/>
                  <a:pt x="2280" y="1747"/>
                  <a:pt x="2281" y="1751"/>
                </a:cubicBezTo>
                <a:cubicBezTo>
                  <a:pt x="2281" y="1752"/>
                  <a:pt x="2280" y="1754"/>
                  <a:pt x="2281" y="1756"/>
                </a:cubicBezTo>
                <a:cubicBezTo>
                  <a:pt x="2282" y="1760"/>
                  <a:pt x="2284" y="1763"/>
                  <a:pt x="2286" y="1766"/>
                </a:cubicBezTo>
                <a:cubicBezTo>
                  <a:pt x="2290" y="1772"/>
                  <a:pt x="2297" y="1774"/>
                  <a:pt x="2300" y="1781"/>
                </a:cubicBezTo>
                <a:cubicBezTo>
                  <a:pt x="2301" y="1782"/>
                  <a:pt x="2300" y="1784"/>
                  <a:pt x="2300" y="1786"/>
                </a:cubicBezTo>
                <a:cubicBezTo>
                  <a:pt x="2301" y="1787"/>
                  <a:pt x="2301" y="1789"/>
                  <a:pt x="2302" y="1791"/>
                </a:cubicBezTo>
                <a:cubicBezTo>
                  <a:pt x="2302" y="1793"/>
                  <a:pt x="2304" y="1794"/>
                  <a:pt x="2304" y="1796"/>
                </a:cubicBezTo>
                <a:cubicBezTo>
                  <a:pt x="2306" y="1800"/>
                  <a:pt x="2306" y="1803"/>
                  <a:pt x="2308" y="1807"/>
                </a:cubicBezTo>
                <a:cubicBezTo>
                  <a:pt x="2309" y="1809"/>
                  <a:pt x="2312" y="1810"/>
                  <a:pt x="2313" y="1812"/>
                </a:cubicBezTo>
                <a:cubicBezTo>
                  <a:pt x="2315" y="1814"/>
                  <a:pt x="2318" y="1814"/>
                  <a:pt x="2319" y="1816"/>
                </a:cubicBezTo>
                <a:cubicBezTo>
                  <a:pt x="2319" y="1819"/>
                  <a:pt x="2318" y="1823"/>
                  <a:pt x="2319" y="1826"/>
                </a:cubicBezTo>
                <a:cubicBezTo>
                  <a:pt x="2319" y="1828"/>
                  <a:pt x="2321" y="1830"/>
                  <a:pt x="2321" y="1832"/>
                </a:cubicBezTo>
                <a:cubicBezTo>
                  <a:pt x="2322" y="1834"/>
                  <a:pt x="2325" y="1834"/>
                  <a:pt x="2325" y="1837"/>
                </a:cubicBezTo>
                <a:cubicBezTo>
                  <a:pt x="2325" y="1839"/>
                  <a:pt x="2325" y="1839"/>
                  <a:pt x="2325" y="1839"/>
                </a:cubicBezTo>
                <a:cubicBezTo>
                  <a:pt x="2325" y="1842"/>
                  <a:pt x="2321" y="1841"/>
                  <a:pt x="2320" y="1843"/>
                </a:cubicBezTo>
                <a:cubicBezTo>
                  <a:pt x="2319" y="1845"/>
                  <a:pt x="2317" y="1847"/>
                  <a:pt x="2316" y="1848"/>
                </a:cubicBezTo>
                <a:cubicBezTo>
                  <a:pt x="2315" y="1850"/>
                  <a:pt x="2316" y="1852"/>
                  <a:pt x="2316" y="1854"/>
                </a:cubicBezTo>
                <a:cubicBezTo>
                  <a:pt x="2318" y="1854"/>
                  <a:pt x="2319" y="1855"/>
                  <a:pt x="2321" y="1855"/>
                </a:cubicBezTo>
                <a:cubicBezTo>
                  <a:pt x="2326" y="1855"/>
                  <a:pt x="2326" y="1855"/>
                  <a:pt x="2326" y="1855"/>
                </a:cubicBezTo>
                <a:cubicBezTo>
                  <a:pt x="2326" y="1857"/>
                  <a:pt x="2326" y="1859"/>
                  <a:pt x="2326" y="1860"/>
                </a:cubicBezTo>
                <a:cubicBezTo>
                  <a:pt x="2327" y="1862"/>
                  <a:pt x="2326" y="1864"/>
                  <a:pt x="2326" y="1865"/>
                </a:cubicBezTo>
                <a:cubicBezTo>
                  <a:pt x="2327" y="1867"/>
                  <a:pt x="2330" y="1867"/>
                  <a:pt x="2332" y="1868"/>
                </a:cubicBezTo>
                <a:cubicBezTo>
                  <a:pt x="2333" y="1869"/>
                  <a:pt x="2335" y="1871"/>
                  <a:pt x="2337" y="1871"/>
                </a:cubicBezTo>
                <a:cubicBezTo>
                  <a:pt x="2363" y="1871"/>
                  <a:pt x="2363" y="1871"/>
                  <a:pt x="2363" y="1871"/>
                </a:cubicBezTo>
                <a:cubicBezTo>
                  <a:pt x="2367" y="1871"/>
                  <a:pt x="2369" y="1868"/>
                  <a:pt x="2373" y="1867"/>
                </a:cubicBezTo>
                <a:cubicBezTo>
                  <a:pt x="2377" y="1866"/>
                  <a:pt x="2380" y="1864"/>
                  <a:pt x="2384" y="1864"/>
                </a:cubicBezTo>
                <a:cubicBezTo>
                  <a:pt x="2417" y="1864"/>
                  <a:pt x="2417" y="1864"/>
                  <a:pt x="2417" y="1864"/>
                </a:cubicBezTo>
                <a:cubicBezTo>
                  <a:pt x="2417" y="1862"/>
                  <a:pt x="2419" y="1861"/>
                  <a:pt x="2420" y="1859"/>
                </a:cubicBezTo>
                <a:cubicBezTo>
                  <a:pt x="2421" y="1857"/>
                  <a:pt x="2419" y="1855"/>
                  <a:pt x="2420" y="1854"/>
                </a:cubicBezTo>
                <a:cubicBezTo>
                  <a:pt x="2422" y="1853"/>
                  <a:pt x="2424" y="1853"/>
                  <a:pt x="2426" y="1852"/>
                </a:cubicBezTo>
                <a:cubicBezTo>
                  <a:pt x="2427" y="1852"/>
                  <a:pt x="2429" y="1852"/>
                  <a:pt x="2431" y="1852"/>
                </a:cubicBezTo>
                <a:cubicBezTo>
                  <a:pt x="2435" y="1852"/>
                  <a:pt x="2438" y="1852"/>
                  <a:pt x="2441" y="1851"/>
                </a:cubicBezTo>
                <a:cubicBezTo>
                  <a:pt x="2443" y="1851"/>
                  <a:pt x="2445" y="1851"/>
                  <a:pt x="2447" y="1850"/>
                </a:cubicBezTo>
                <a:cubicBezTo>
                  <a:pt x="2448" y="1848"/>
                  <a:pt x="2449" y="1847"/>
                  <a:pt x="2450" y="1845"/>
                </a:cubicBezTo>
                <a:cubicBezTo>
                  <a:pt x="2451" y="1843"/>
                  <a:pt x="2449" y="1841"/>
                  <a:pt x="2450" y="1839"/>
                </a:cubicBezTo>
                <a:cubicBezTo>
                  <a:pt x="2451" y="1838"/>
                  <a:pt x="2454" y="1838"/>
                  <a:pt x="2456" y="1837"/>
                </a:cubicBezTo>
                <a:cubicBezTo>
                  <a:pt x="2457" y="1835"/>
                  <a:pt x="2459" y="1834"/>
                  <a:pt x="2461" y="1833"/>
                </a:cubicBezTo>
                <a:cubicBezTo>
                  <a:pt x="2463" y="1831"/>
                  <a:pt x="2464" y="1830"/>
                  <a:pt x="2466" y="1828"/>
                </a:cubicBezTo>
                <a:cubicBezTo>
                  <a:pt x="2468" y="1826"/>
                  <a:pt x="2470" y="1825"/>
                  <a:pt x="2471" y="1822"/>
                </a:cubicBezTo>
                <a:cubicBezTo>
                  <a:pt x="2473" y="1819"/>
                  <a:pt x="2473" y="1816"/>
                  <a:pt x="2475" y="1812"/>
                </a:cubicBezTo>
                <a:cubicBezTo>
                  <a:pt x="2476" y="1810"/>
                  <a:pt x="2479" y="1808"/>
                  <a:pt x="2481" y="1807"/>
                </a:cubicBezTo>
                <a:cubicBezTo>
                  <a:pt x="2484" y="1803"/>
                  <a:pt x="2488" y="1802"/>
                  <a:pt x="2491" y="1798"/>
                </a:cubicBezTo>
                <a:cubicBezTo>
                  <a:pt x="2492" y="1796"/>
                  <a:pt x="2491" y="1794"/>
                  <a:pt x="2492" y="1792"/>
                </a:cubicBezTo>
                <a:cubicBezTo>
                  <a:pt x="2494" y="1790"/>
                  <a:pt x="2496" y="1789"/>
                  <a:pt x="2497" y="1787"/>
                </a:cubicBezTo>
                <a:cubicBezTo>
                  <a:pt x="2499" y="1785"/>
                  <a:pt x="2502" y="1784"/>
                  <a:pt x="2503" y="1782"/>
                </a:cubicBezTo>
                <a:cubicBezTo>
                  <a:pt x="2504" y="1777"/>
                  <a:pt x="2504" y="1774"/>
                  <a:pt x="2504" y="1769"/>
                </a:cubicBezTo>
                <a:cubicBezTo>
                  <a:pt x="2504" y="1766"/>
                  <a:pt x="2505" y="1764"/>
                  <a:pt x="2504" y="1761"/>
                </a:cubicBezTo>
                <a:cubicBezTo>
                  <a:pt x="2503" y="1759"/>
                  <a:pt x="2501" y="1758"/>
                  <a:pt x="2500" y="1756"/>
                </a:cubicBezTo>
                <a:cubicBezTo>
                  <a:pt x="2499" y="1754"/>
                  <a:pt x="2499" y="1752"/>
                  <a:pt x="2499" y="1751"/>
                </a:cubicBezTo>
                <a:cubicBezTo>
                  <a:pt x="2501" y="1750"/>
                  <a:pt x="2502" y="1747"/>
                  <a:pt x="2504" y="1747"/>
                </a:cubicBezTo>
                <a:cubicBezTo>
                  <a:pt x="2506" y="1747"/>
                  <a:pt x="2508" y="1747"/>
                  <a:pt x="2509" y="1747"/>
                </a:cubicBezTo>
                <a:cubicBezTo>
                  <a:pt x="2511" y="1746"/>
                  <a:pt x="2513" y="1747"/>
                  <a:pt x="2514" y="1747"/>
                </a:cubicBezTo>
                <a:cubicBezTo>
                  <a:pt x="2517" y="1746"/>
                  <a:pt x="2518" y="1743"/>
                  <a:pt x="2520" y="1741"/>
                </a:cubicBezTo>
                <a:cubicBezTo>
                  <a:pt x="2521" y="1740"/>
                  <a:pt x="2523" y="1739"/>
                  <a:pt x="2525" y="1738"/>
                </a:cubicBezTo>
                <a:cubicBezTo>
                  <a:pt x="2527" y="1736"/>
                  <a:pt x="2527" y="1734"/>
                  <a:pt x="2529" y="1732"/>
                </a:cubicBezTo>
                <a:cubicBezTo>
                  <a:pt x="2531" y="1731"/>
                  <a:pt x="2532" y="1730"/>
                  <a:pt x="2534" y="1728"/>
                </a:cubicBezTo>
                <a:cubicBezTo>
                  <a:pt x="2535" y="1727"/>
                  <a:pt x="2539" y="1728"/>
                  <a:pt x="2539" y="1727"/>
                </a:cubicBezTo>
                <a:cubicBezTo>
                  <a:pt x="2540" y="1726"/>
                  <a:pt x="2539" y="1724"/>
                  <a:pt x="2539" y="1722"/>
                </a:cubicBezTo>
                <a:cubicBezTo>
                  <a:pt x="2539" y="1716"/>
                  <a:pt x="2538" y="1712"/>
                  <a:pt x="2537" y="1706"/>
                </a:cubicBezTo>
                <a:cubicBezTo>
                  <a:pt x="2536" y="1703"/>
                  <a:pt x="2535" y="1699"/>
                  <a:pt x="2534" y="1696"/>
                </a:cubicBezTo>
                <a:cubicBezTo>
                  <a:pt x="2533" y="1692"/>
                  <a:pt x="2532" y="1689"/>
                  <a:pt x="2530" y="1685"/>
                </a:cubicBezTo>
                <a:cubicBezTo>
                  <a:pt x="2528" y="1681"/>
                  <a:pt x="2525" y="1679"/>
                  <a:pt x="2525" y="1675"/>
                </a:cubicBezTo>
                <a:cubicBezTo>
                  <a:pt x="2525" y="1672"/>
                  <a:pt x="2529" y="1672"/>
                  <a:pt x="2530" y="1670"/>
                </a:cubicBezTo>
                <a:cubicBezTo>
                  <a:pt x="2532" y="1668"/>
                  <a:pt x="2532" y="1666"/>
                  <a:pt x="2534" y="1664"/>
                </a:cubicBezTo>
                <a:cubicBezTo>
                  <a:pt x="2536" y="1662"/>
                  <a:pt x="2537" y="1661"/>
                  <a:pt x="2539" y="1659"/>
                </a:cubicBezTo>
                <a:cubicBezTo>
                  <a:pt x="2541" y="1658"/>
                  <a:pt x="2543" y="1658"/>
                  <a:pt x="2544" y="1658"/>
                </a:cubicBezTo>
                <a:cubicBezTo>
                  <a:pt x="2546" y="1657"/>
                  <a:pt x="2546" y="1654"/>
                  <a:pt x="2547" y="1653"/>
                </a:cubicBezTo>
                <a:cubicBezTo>
                  <a:pt x="2549" y="1651"/>
                  <a:pt x="2551" y="1650"/>
                  <a:pt x="2552" y="1647"/>
                </a:cubicBezTo>
                <a:cubicBezTo>
                  <a:pt x="2554" y="1646"/>
                  <a:pt x="2553" y="1643"/>
                  <a:pt x="2555" y="1642"/>
                </a:cubicBezTo>
                <a:cubicBezTo>
                  <a:pt x="2559" y="1640"/>
                  <a:pt x="2561" y="1638"/>
                  <a:pt x="2565" y="1637"/>
                </a:cubicBezTo>
                <a:cubicBezTo>
                  <a:pt x="2567" y="1637"/>
                  <a:pt x="2569" y="1636"/>
                  <a:pt x="2571" y="1636"/>
                </a:cubicBezTo>
                <a:cubicBezTo>
                  <a:pt x="2572" y="1635"/>
                  <a:pt x="2574" y="1636"/>
                  <a:pt x="2576" y="1636"/>
                </a:cubicBezTo>
                <a:cubicBezTo>
                  <a:pt x="2578" y="1635"/>
                  <a:pt x="2579" y="1633"/>
                  <a:pt x="2581" y="1632"/>
                </a:cubicBezTo>
                <a:cubicBezTo>
                  <a:pt x="2585" y="1630"/>
                  <a:pt x="2589" y="1628"/>
                  <a:pt x="2591" y="1625"/>
                </a:cubicBezTo>
                <a:cubicBezTo>
                  <a:pt x="2594" y="1622"/>
                  <a:pt x="2597" y="1619"/>
                  <a:pt x="2598" y="1615"/>
                </a:cubicBezTo>
                <a:cubicBezTo>
                  <a:pt x="2599" y="1611"/>
                  <a:pt x="2598" y="1608"/>
                  <a:pt x="2598" y="1604"/>
                </a:cubicBezTo>
                <a:cubicBezTo>
                  <a:pt x="2598" y="1602"/>
                  <a:pt x="2599" y="1601"/>
                  <a:pt x="2599" y="1599"/>
                </a:cubicBezTo>
                <a:cubicBezTo>
                  <a:pt x="2599" y="1591"/>
                  <a:pt x="2599" y="1591"/>
                  <a:pt x="2599" y="1591"/>
                </a:cubicBezTo>
                <a:cubicBezTo>
                  <a:pt x="2599" y="1588"/>
                  <a:pt x="2600" y="1586"/>
                  <a:pt x="2599" y="1583"/>
                </a:cubicBezTo>
                <a:cubicBezTo>
                  <a:pt x="2599" y="1581"/>
                  <a:pt x="2597" y="1580"/>
                  <a:pt x="2597" y="1578"/>
                </a:cubicBezTo>
                <a:cubicBezTo>
                  <a:pt x="2597" y="1547"/>
                  <a:pt x="2597" y="1547"/>
                  <a:pt x="2597" y="1547"/>
                </a:cubicBezTo>
                <a:cubicBezTo>
                  <a:pt x="2595" y="1545"/>
                  <a:pt x="2593" y="1545"/>
                  <a:pt x="2591" y="1543"/>
                </a:cubicBezTo>
                <a:cubicBezTo>
                  <a:pt x="2588" y="1537"/>
                  <a:pt x="2587" y="1532"/>
                  <a:pt x="2584" y="1526"/>
                </a:cubicBezTo>
                <a:cubicBezTo>
                  <a:pt x="2584" y="1522"/>
                  <a:pt x="2586" y="1519"/>
                  <a:pt x="2586" y="1515"/>
                </a:cubicBezTo>
                <a:cubicBezTo>
                  <a:pt x="2586" y="1514"/>
                  <a:pt x="2585" y="1513"/>
                  <a:pt x="2585" y="1511"/>
                </a:cubicBezTo>
                <a:cubicBezTo>
                  <a:pt x="2585" y="1508"/>
                  <a:pt x="2587" y="1507"/>
                  <a:pt x="2586" y="1505"/>
                </a:cubicBezTo>
                <a:cubicBezTo>
                  <a:pt x="2586" y="1503"/>
                  <a:pt x="2584" y="1502"/>
                  <a:pt x="2584" y="1500"/>
                </a:cubicBezTo>
                <a:cubicBezTo>
                  <a:pt x="2583" y="1498"/>
                  <a:pt x="2581" y="1497"/>
                  <a:pt x="2581" y="1495"/>
                </a:cubicBezTo>
                <a:cubicBezTo>
                  <a:pt x="2581" y="1492"/>
                  <a:pt x="2581" y="1492"/>
                  <a:pt x="2581" y="1492"/>
                </a:cubicBezTo>
                <a:cubicBezTo>
                  <a:pt x="2581" y="1489"/>
                  <a:pt x="2582" y="1487"/>
                  <a:pt x="2582" y="1484"/>
                </a:cubicBezTo>
                <a:cubicBezTo>
                  <a:pt x="2583" y="1483"/>
                  <a:pt x="2582" y="1481"/>
                  <a:pt x="2582" y="1479"/>
                </a:cubicBezTo>
                <a:cubicBezTo>
                  <a:pt x="2583" y="1477"/>
                  <a:pt x="2586" y="1477"/>
                  <a:pt x="2588" y="1475"/>
                </a:cubicBezTo>
                <a:cubicBezTo>
                  <a:pt x="2592" y="1469"/>
                  <a:pt x="2597" y="1466"/>
                  <a:pt x="2601" y="1459"/>
                </a:cubicBezTo>
                <a:cubicBezTo>
                  <a:pt x="2601" y="1458"/>
                  <a:pt x="2601" y="1456"/>
                  <a:pt x="2602" y="1454"/>
                </a:cubicBezTo>
                <a:cubicBezTo>
                  <a:pt x="2603" y="1452"/>
                  <a:pt x="2605" y="1451"/>
                  <a:pt x="2606" y="1449"/>
                </a:cubicBezTo>
                <a:cubicBezTo>
                  <a:pt x="2607" y="1447"/>
                  <a:pt x="2607" y="1445"/>
                  <a:pt x="2607" y="1444"/>
                </a:cubicBezTo>
                <a:cubicBezTo>
                  <a:pt x="2609" y="1440"/>
                  <a:pt x="2610" y="1437"/>
                  <a:pt x="2612" y="1433"/>
                </a:cubicBezTo>
                <a:cubicBezTo>
                  <a:pt x="2614" y="1431"/>
                  <a:pt x="2616" y="1431"/>
                  <a:pt x="2618" y="1429"/>
                </a:cubicBezTo>
                <a:cubicBezTo>
                  <a:pt x="2619" y="1428"/>
                  <a:pt x="2621" y="1427"/>
                  <a:pt x="2623" y="1425"/>
                </a:cubicBezTo>
                <a:cubicBezTo>
                  <a:pt x="2624" y="1424"/>
                  <a:pt x="2625" y="1422"/>
                  <a:pt x="2627" y="1420"/>
                </a:cubicBezTo>
                <a:cubicBezTo>
                  <a:pt x="2630" y="1417"/>
                  <a:pt x="2633" y="1414"/>
                  <a:pt x="2637" y="1411"/>
                </a:cubicBezTo>
                <a:cubicBezTo>
                  <a:pt x="2639" y="1409"/>
                  <a:pt x="2640" y="1408"/>
                  <a:pt x="2642" y="1406"/>
                </a:cubicBezTo>
                <a:cubicBezTo>
                  <a:pt x="2644" y="1404"/>
                  <a:pt x="2645" y="1402"/>
                  <a:pt x="2648" y="1401"/>
                </a:cubicBezTo>
                <a:cubicBezTo>
                  <a:pt x="2651" y="1398"/>
                  <a:pt x="2655" y="1397"/>
                  <a:pt x="2658" y="1394"/>
                </a:cubicBezTo>
                <a:cubicBezTo>
                  <a:pt x="2660" y="1393"/>
                  <a:pt x="2659" y="1390"/>
                  <a:pt x="2661" y="1389"/>
                </a:cubicBezTo>
                <a:cubicBezTo>
                  <a:pt x="2662" y="1387"/>
                  <a:pt x="2664" y="1387"/>
                  <a:pt x="2666" y="1385"/>
                </a:cubicBezTo>
                <a:cubicBezTo>
                  <a:pt x="2667" y="1384"/>
                  <a:pt x="2666" y="1381"/>
                  <a:pt x="2667" y="1380"/>
                </a:cubicBezTo>
                <a:cubicBezTo>
                  <a:pt x="2669" y="1379"/>
                  <a:pt x="2671" y="1379"/>
                  <a:pt x="2672" y="1378"/>
                </a:cubicBezTo>
                <a:cubicBezTo>
                  <a:pt x="2674" y="1377"/>
                  <a:pt x="2676" y="1375"/>
                  <a:pt x="2678" y="1374"/>
                </a:cubicBezTo>
                <a:cubicBezTo>
                  <a:pt x="2680" y="1374"/>
                  <a:pt x="2681" y="1372"/>
                  <a:pt x="2683" y="1371"/>
                </a:cubicBezTo>
                <a:cubicBezTo>
                  <a:pt x="2685" y="1370"/>
                  <a:pt x="2687" y="1369"/>
                  <a:pt x="2688" y="1368"/>
                </a:cubicBezTo>
                <a:cubicBezTo>
                  <a:pt x="2690" y="1366"/>
                  <a:pt x="2691" y="1365"/>
                  <a:pt x="2692" y="1363"/>
                </a:cubicBezTo>
                <a:cubicBezTo>
                  <a:pt x="2695" y="1358"/>
                  <a:pt x="2694" y="1353"/>
                  <a:pt x="2696" y="1347"/>
                </a:cubicBezTo>
                <a:cubicBezTo>
                  <a:pt x="2697" y="1345"/>
                  <a:pt x="2700" y="1345"/>
                  <a:pt x="2701" y="1343"/>
                </a:cubicBezTo>
                <a:cubicBezTo>
                  <a:pt x="2703" y="1341"/>
                  <a:pt x="2704" y="1340"/>
                  <a:pt x="2706" y="1338"/>
                </a:cubicBezTo>
                <a:cubicBezTo>
                  <a:pt x="2709" y="1336"/>
                  <a:pt x="2711" y="1336"/>
                  <a:pt x="2713" y="1334"/>
                </a:cubicBezTo>
                <a:cubicBezTo>
                  <a:pt x="2715" y="1332"/>
                  <a:pt x="2716" y="1331"/>
                  <a:pt x="2717" y="1329"/>
                </a:cubicBezTo>
                <a:cubicBezTo>
                  <a:pt x="2718" y="1327"/>
                  <a:pt x="2720" y="1326"/>
                  <a:pt x="2721" y="1324"/>
                </a:cubicBezTo>
                <a:cubicBezTo>
                  <a:pt x="2722" y="1320"/>
                  <a:pt x="2722" y="1317"/>
                  <a:pt x="2722" y="1313"/>
                </a:cubicBezTo>
                <a:cubicBezTo>
                  <a:pt x="2722" y="1309"/>
                  <a:pt x="2722" y="1307"/>
                  <a:pt x="2722" y="1303"/>
                </a:cubicBezTo>
                <a:cubicBezTo>
                  <a:pt x="2723" y="1296"/>
                  <a:pt x="2726" y="1292"/>
                  <a:pt x="2726" y="1285"/>
                </a:cubicBezTo>
                <a:cubicBezTo>
                  <a:pt x="2726" y="1275"/>
                  <a:pt x="2726" y="1275"/>
                  <a:pt x="2726" y="1275"/>
                </a:cubicBezTo>
                <a:cubicBezTo>
                  <a:pt x="2723" y="1275"/>
                  <a:pt x="2721" y="1274"/>
                  <a:pt x="2718" y="1274"/>
                </a:cubicBezTo>
                <a:cubicBezTo>
                  <a:pt x="2715" y="1274"/>
                  <a:pt x="2712" y="1274"/>
                  <a:pt x="2709" y="1275"/>
                </a:cubicBezTo>
                <a:cubicBezTo>
                  <a:pt x="2707" y="1276"/>
                  <a:pt x="2706" y="1278"/>
                  <a:pt x="2704" y="1279"/>
                </a:cubicBezTo>
                <a:cubicBezTo>
                  <a:pt x="2698" y="1283"/>
                  <a:pt x="2693" y="1287"/>
                  <a:pt x="2686" y="1287"/>
                </a:cubicBezTo>
                <a:cubicBezTo>
                  <a:pt x="2682" y="1287"/>
                  <a:pt x="2680" y="1285"/>
                  <a:pt x="2676" y="1284"/>
                </a:cubicBezTo>
                <a:cubicBezTo>
                  <a:pt x="2671" y="1284"/>
                  <a:pt x="2671" y="1284"/>
                  <a:pt x="2671" y="1284"/>
                </a:cubicBezTo>
                <a:cubicBezTo>
                  <a:pt x="2667" y="1284"/>
                  <a:pt x="2665" y="1285"/>
                  <a:pt x="2661" y="1286"/>
                </a:cubicBezTo>
                <a:cubicBezTo>
                  <a:pt x="2657" y="1286"/>
                  <a:pt x="2654" y="1286"/>
                  <a:pt x="2650" y="1286"/>
                </a:cubicBezTo>
                <a:cubicBezTo>
                  <a:pt x="2648" y="1286"/>
                  <a:pt x="2644" y="1283"/>
                  <a:pt x="2642" y="1283"/>
                </a:cubicBezTo>
                <a:cubicBezTo>
                  <a:pt x="2640" y="1278"/>
                  <a:pt x="2640" y="1278"/>
                  <a:pt x="2640" y="1278"/>
                </a:cubicBezTo>
                <a:cubicBezTo>
                  <a:pt x="2639" y="1276"/>
                  <a:pt x="2637" y="1275"/>
                  <a:pt x="2636" y="1273"/>
                </a:cubicBezTo>
                <a:cubicBezTo>
                  <a:pt x="2635" y="1271"/>
                  <a:pt x="2637" y="1269"/>
                  <a:pt x="2636" y="1267"/>
                </a:cubicBezTo>
                <a:cubicBezTo>
                  <a:pt x="2635" y="1266"/>
                  <a:pt x="2632" y="1267"/>
                  <a:pt x="2631" y="1265"/>
                </a:cubicBezTo>
                <a:cubicBezTo>
                  <a:pt x="2628" y="1260"/>
                  <a:pt x="2628" y="1260"/>
                  <a:pt x="2628" y="1260"/>
                </a:cubicBezTo>
                <a:cubicBezTo>
                  <a:pt x="2627" y="1258"/>
                  <a:pt x="2629" y="1256"/>
                  <a:pt x="2628" y="1254"/>
                </a:cubicBezTo>
                <a:cubicBezTo>
                  <a:pt x="2627" y="1252"/>
                  <a:pt x="2625" y="1252"/>
                  <a:pt x="2623" y="1250"/>
                </a:cubicBezTo>
                <a:cubicBezTo>
                  <a:pt x="2622" y="1250"/>
                  <a:pt x="2619" y="1251"/>
                  <a:pt x="2618" y="1250"/>
                </a:cubicBezTo>
                <a:cubicBezTo>
                  <a:pt x="2615" y="1249"/>
                  <a:pt x="2614" y="1247"/>
                  <a:pt x="2612" y="1245"/>
                </a:cubicBezTo>
                <a:cubicBezTo>
                  <a:pt x="2611" y="1244"/>
                  <a:pt x="2610" y="1242"/>
                  <a:pt x="2608" y="1240"/>
                </a:cubicBezTo>
                <a:cubicBezTo>
                  <a:pt x="2607" y="1239"/>
                  <a:pt x="2605" y="1239"/>
                  <a:pt x="2603" y="1237"/>
                </a:cubicBezTo>
                <a:cubicBezTo>
                  <a:pt x="2601" y="1236"/>
                  <a:pt x="2601" y="1233"/>
                  <a:pt x="2599" y="1232"/>
                </a:cubicBezTo>
                <a:cubicBezTo>
                  <a:pt x="2598" y="1231"/>
                  <a:pt x="2596" y="1230"/>
                  <a:pt x="2594" y="1230"/>
                </a:cubicBezTo>
                <a:cubicBezTo>
                  <a:pt x="2592" y="1229"/>
                  <a:pt x="2591" y="1230"/>
                  <a:pt x="2589" y="1230"/>
                </a:cubicBezTo>
                <a:cubicBezTo>
                  <a:pt x="2587" y="1229"/>
                  <a:pt x="2585" y="1227"/>
                  <a:pt x="2584" y="1226"/>
                </a:cubicBezTo>
                <a:cubicBezTo>
                  <a:pt x="2580" y="1223"/>
                  <a:pt x="2579" y="1219"/>
                  <a:pt x="2578" y="1215"/>
                </a:cubicBezTo>
                <a:cubicBezTo>
                  <a:pt x="2578" y="1214"/>
                  <a:pt x="2577" y="1212"/>
                  <a:pt x="2577" y="1210"/>
                </a:cubicBezTo>
                <a:cubicBezTo>
                  <a:pt x="2577" y="1206"/>
                  <a:pt x="2577" y="1203"/>
                  <a:pt x="2576" y="1200"/>
                </a:cubicBezTo>
                <a:cubicBezTo>
                  <a:pt x="2575" y="1198"/>
                  <a:pt x="2572" y="1198"/>
                  <a:pt x="2571" y="1196"/>
                </a:cubicBezTo>
                <a:cubicBezTo>
                  <a:pt x="2567" y="1192"/>
                  <a:pt x="2565" y="1190"/>
                  <a:pt x="2563" y="1185"/>
                </a:cubicBezTo>
                <a:cubicBezTo>
                  <a:pt x="2562" y="1183"/>
                  <a:pt x="2559" y="1183"/>
                  <a:pt x="2559" y="1180"/>
                </a:cubicBezTo>
                <a:cubicBezTo>
                  <a:pt x="2559" y="1178"/>
                  <a:pt x="2560" y="1177"/>
                  <a:pt x="2560" y="1175"/>
                </a:cubicBezTo>
                <a:cubicBezTo>
                  <a:pt x="2560" y="1169"/>
                  <a:pt x="2560" y="1169"/>
                  <a:pt x="2560" y="1169"/>
                </a:cubicBezTo>
                <a:cubicBezTo>
                  <a:pt x="2560" y="1166"/>
                  <a:pt x="2560" y="1163"/>
                  <a:pt x="2559" y="1159"/>
                </a:cubicBezTo>
                <a:cubicBezTo>
                  <a:pt x="2558" y="1157"/>
                  <a:pt x="2556" y="1156"/>
                  <a:pt x="2555" y="1154"/>
                </a:cubicBezTo>
                <a:cubicBezTo>
                  <a:pt x="2553" y="1150"/>
                  <a:pt x="2552" y="1147"/>
                  <a:pt x="2550" y="1143"/>
                </a:cubicBezTo>
                <a:cubicBezTo>
                  <a:pt x="2549" y="1142"/>
                  <a:pt x="2548" y="1140"/>
                  <a:pt x="2547" y="1138"/>
                </a:cubicBezTo>
                <a:cubicBezTo>
                  <a:pt x="2546" y="1136"/>
                  <a:pt x="2543" y="1137"/>
                  <a:pt x="2542" y="1136"/>
                </a:cubicBezTo>
                <a:cubicBezTo>
                  <a:pt x="2541" y="1134"/>
                  <a:pt x="2540" y="1132"/>
                  <a:pt x="2539" y="1130"/>
                </a:cubicBezTo>
                <a:cubicBezTo>
                  <a:pt x="2539" y="1129"/>
                  <a:pt x="2539" y="1127"/>
                  <a:pt x="2539" y="1125"/>
                </a:cubicBezTo>
                <a:cubicBezTo>
                  <a:pt x="2539" y="1121"/>
                  <a:pt x="2540" y="1118"/>
                  <a:pt x="2539" y="1115"/>
                </a:cubicBezTo>
                <a:cubicBezTo>
                  <a:pt x="2539" y="1113"/>
                  <a:pt x="2538" y="1111"/>
                  <a:pt x="2538" y="1109"/>
                </a:cubicBezTo>
                <a:cubicBezTo>
                  <a:pt x="2537" y="1107"/>
                  <a:pt x="2535" y="1106"/>
                  <a:pt x="2534" y="1104"/>
                </a:cubicBezTo>
                <a:cubicBezTo>
                  <a:pt x="2531" y="1100"/>
                  <a:pt x="2527" y="1098"/>
                  <a:pt x="2525" y="1094"/>
                </a:cubicBezTo>
                <a:cubicBezTo>
                  <a:pt x="2524" y="1092"/>
                  <a:pt x="2523" y="1090"/>
                  <a:pt x="2522" y="1089"/>
                </a:cubicBezTo>
                <a:cubicBezTo>
                  <a:pt x="2521" y="1085"/>
                  <a:pt x="2523" y="1082"/>
                  <a:pt x="2522" y="1078"/>
                </a:cubicBezTo>
                <a:cubicBezTo>
                  <a:pt x="2522" y="1074"/>
                  <a:pt x="2519" y="1071"/>
                  <a:pt x="2517" y="1068"/>
                </a:cubicBezTo>
                <a:cubicBezTo>
                  <a:pt x="2516" y="1066"/>
                  <a:pt x="2515" y="1064"/>
                  <a:pt x="2513" y="1062"/>
                </a:cubicBezTo>
                <a:cubicBezTo>
                  <a:pt x="2512" y="1060"/>
                  <a:pt x="2511" y="1059"/>
                  <a:pt x="2509" y="1057"/>
                </a:cubicBezTo>
                <a:cubicBezTo>
                  <a:pt x="2508" y="1056"/>
                  <a:pt x="2506" y="1055"/>
                  <a:pt x="2504" y="1053"/>
                </a:cubicBezTo>
                <a:cubicBezTo>
                  <a:pt x="2502" y="1052"/>
                  <a:pt x="2500" y="1043"/>
                  <a:pt x="2499" y="1042"/>
                </a:cubicBezTo>
                <a:close/>
                <a:moveTo>
                  <a:pt x="1171" y="2041"/>
                </a:moveTo>
                <a:cubicBezTo>
                  <a:pt x="1170" y="2041"/>
                  <a:pt x="1169" y="2041"/>
                  <a:pt x="1168" y="2040"/>
                </a:cubicBezTo>
                <a:cubicBezTo>
                  <a:pt x="1167" y="2040"/>
                  <a:pt x="1166" y="2040"/>
                  <a:pt x="1166" y="2039"/>
                </a:cubicBezTo>
                <a:cubicBezTo>
                  <a:pt x="1165" y="2038"/>
                  <a:pt x="1166" y="2037"/>
                  <a:pt x="1166" y="2037"/>
                </a:cubicBezTo>
                <a:cubicBezTo>
                  <a:pt x="1165" y="2036"/>
                  <a:pt x="1165" y="2035"/>
                  <a:pt x="1165" y="2034"/>
                </a:cubicBezTo>
                <a:cubicBezTo>
                  <a:pt x="1164" y="2033"/>
                  <a:pt x="1164" y="2032"/>
                  <a:pt x="1162" y="2032"/>
                </a:cubicBezTo>
                <a:cubicBezTo>
                  <a:pt x="1161" y="2032"/>
                  <a:pt x="1161" y="2033"/>
                  <a:pt x="1160" y="2033"/>
                </a:cubicBezTo>
                <a:cubicBezTo>
                  <a:pt x="1160" y="2041"/>
                  <a:pt x="1160" y="2041"/>
                  <a:pt x="1160" y="2041"/>
                </a:cubicBezTo>
                <a:cubicBezTo>
                  <a:pt x="1158" y="2041"/>
                  <a:pt x="1156" y="2041"/>
                  <a:pt x="1154" y="2042"/>
                </a:cubicBezTo>
                <a:cubicBezTo>
                  <a:pt x="1154" y="2043"/>
                  <a:pt x="1154" y="2044"/>
                  <a:pt x="1153" y="2045"/>
                </a:cubicBezTo>
                <a:cubicBezTo>
                  <a:pt x="1152" y="2046"/>
                  <a:pt x="1151" y="2046"/>
                  <a:pt x="1151" y="2047"/>
                </a:cubicBezTo>
                <a:cubicBezTo>
                  <a:pt x="1151" y="2050"/>
                  <a:pt x="1153" y="2052"/>
                  <a:pt x="1156" y="2053"/>
                </a:cubicBezTo>
                <a:cubicBezTo>
                  <a:pt x="1157" y="2053"/>
                  <a:pt x="1158" y="2052"/>
                  <a:pt x="1159" y="2052"/>
                </a:cubicBezTo>
                <a:cubicBezTo>
                  <a:pt x="1160" y="2052"/>
                  <a:pt x="1161" y="2053"/>
                  <a:pt x="1162" y="2053"/>
                </a:cubicBezTo>
                <a:cubicBezTo>
                  <a:pt x="1162" y="2053"/>
                  <a:pt x="1163" y="2053"/>
                  <a:pt x="1164" y="2053"/>
                </a:cubicBezTo>
                <a:cubicBezTo>
                  <a:pt x="1165" y="2053"/>
                  <a:pt x="1165" y="2055"/>
                  <a:pt x="1166" y="2055"/>
                </a:cubicBezTo>
                <a:cubicBezTo>
                  <a:pt x="1166" y="2056"/>
                  <a:pt x="1166" y="2057"/>
                  <a:pt x="1166" y="2058"/>
                </a:cubicBezTo>
                <a:cubicBezTo>
                  <a:pt x="1165" y="2059"/>
                  <a:pt x="1163" y="2059"/>
                  <a:pt x="1163" y="2061"/>
                </a:cubicBezTo>
                <a:cubicBezTo>
                  <a:pt x="1163" y="2062"/>
                  <a:pt x="1164" y="2062"/>
                  <a:pt x="1164" y="2063"/>
                </a:cubicBezTo>
                <a:cubicBezTo>
                  <a:pt x="1164" y="2064"/>
                  <a:pt x="1164" y="2065"/>
                  <a:pt x="1164" y="2066"/>
                </a:cubicBezTo>
                <a:cubicBezTo>
                  <a:pt x="1167" y="2066"/>
                  <a:pt x="1169" y="2066"/>
                  <a:pt x="1171" y="2067"/>
                </a:cubicBezTo>
                <a:cubicBezTo>
                  <a:pt x="1173" y="2067"/>
                  <a:pt x="1175" y="2068"/>
                  <a:pt x="1177" y="2069"/>
                </a:cubicBezTo>
                <a:cubicBezTo>
                  <a:pt x="1176" y="2070"/>
                  <a:pt x="1175" y="2071"/>
                  <a:pt x="1175" y="2072"/>
                </a:cubicBezTo>
                <a:cubicBezTo>
                  <a:pt x="1175" y="2073"/>
                  <a:pt x="1175" y="2073"/>
                  <a:pt x="1175" y="2074"/>
                </a:cubicBezTo>
                <a:cubicBezTo>
                  <a:pt x="1173" y="2074"/>
                  <a:pt x="1172" y="2074"/>
                  <a:pt x="1170" y="2074"/>
                </a:cubicBezTo>
                <a:cubicBezTo>
                  <a:pt x="1169" y="2074"/>
                  <a:pt x="1168" y="2074"/>
                  <a:pt x="1167" y="2074"/>
                </a:cubicBezTo>
                <a:cubicBezTo>
                  <a:pt x="1166" y="2075"/>
                  <a:pt x="1164" y="2076"/>
                  <a:pt x="1162" y="2076"/>
                </a:cubicBezTo>
                <a:cubicBezTo>
                  <a:pt x="1160" y="2077"/>
                  <a:pt x="1159" y="2076"/>
                  <a:pt x="1157" y="2076"/>
                </a:cubicBezTo>
                <a:cubicBezTo>
                  <a:pt x="1156" y="2077"/>
                  <a:pt x="1155" y="2078"/>
                  <a:pt x="1154" y="2078"/>
                </a:cubicBezTo>
                <a:cubicBezTo>
                  <a:pt x="1153" y="2079"/>
                  <a:pt x="1152" y="2079"/>
                  <a:pt x="1152" y="2081"/>
                </a:cubicBezTo>
                <a:cubicBezTo>
                  <a:pt x="1152" y="2082"/>
                  <a:pt x="1152" y="2082"/>
                  <a:pt x="1152" y="2082"/>
                </a:cubicBezTo>
                <a:cubicBezTo>
                  <a:pt x="1152" y="2083"/>
                  <a:pt x="1153" y="2084"/>
                  <a:pt x="1153" y="2085"/>
                </a:cubicBezTo>
                <a:cubicBezTo>
                  <a:pt x="1153" y="2086"/>
                  <a:pt x="1153" y="2087"/>
                  <a:pt x="1153" y="2087"/>
                </a:cubicBezTo>
                <a:cubicBezTo>
                  <a:pt x="1153" y="2088"/>
                  <a:pt x="1153" y="2089"/>
                  <a:pt x="1153" y="2090"/>
                </a:cubicBezTo>
                <a:cubicBezTo>
                  <a:pt x="1153" y="2091"/>
                  <a:pt x="1155" y="2091"/>
                  <a:pt x="1156" y="2091"/>
                </a:cubicBezTo>
                <a:cubicBezTo>
                  <a:pt x="1157" y="2093"/>
                  <a:pt x="1158" y="2094"/>
                  <a:pt x="1158" y="2095"/>
                </a:cubicBezTo>
                <a:cubicBezTo>
                  <a:pt x="1158" y="2097"/>
                  <a:pt x="1158" y="2097"/>
                  <a:pt x="1158" y="2097"/>
                </a:cubicBezTo>
                <a:cubicBezTo>
                  <a:pt x="1158" y="2098"/>
                  <a:pt x="1156" y="2098"/>
                  <a:pt x="1156" y="2099"/>
                </a:cubicBezTo>
                <a:cubicBezTo>
                  <a:pt x="1155" y="2100"/>
                  <a:pt x="1154" y="2101"/>
                  <a:pt x="1154" y="2102"/>
                </a:cubicBezTo>
                <a:cubicBezTo>
                  <a:pt x="1154" y="2104"/>
                  <a:pt x="1157" y="2105"/>
                  <a:pt x="1158" y="2106"/>
                </a:cubicBezTo>
                <a:cubicBezTo>
                  <a:pt x="1160" y="2108"/>
                  <a:pt x="1161" y="2109"/>
                  <a:pt x="1161" y="2112"/>
                </a:cubicBezTo>
                <a:cubicBezTo>
                  <a:pt x="1161" y="2113"/>
                  <a:pt x="1158" y="2112"/>
                  <a:pt x="1158" y="2113"/>
                </a:cubicBezTo>
                <a:cubicBezTo>
                  <a:pt x="1158" y="2114"/>
                  <a:pt x="1159" y="2115"/>
                  <a:pt x="1159" y="2116"/>
                </a:cubicBezTo>
                <a:cubicBezTo>
                  <a:pt x="1159" y="2116"/>
                  <a:pt x="1161" y="2116"/>
                  <a:pt x="1162" y="2117"/>
                </a:cubicBezTo>
                <a:cubicBezTo>
                  <a:pt x="1162" y="2117"/>
                  <a:pt x="1163" y="2117"/>
                  <a:pt x="1164" y="2118"/>
                </a:cubicBezTo>
                <a:cubicBezTo>
                  <a:pt x="1165" y="2119"/>
                  <a:pt x="1164" y="2120"/>
                  <a:pt x="1164" y="2121"/>
                </a:cubicBezTo>
                <a:cubicBezTo>
                  <a:pt x="1159" y="2123"/>
                  <a:pt x="1159" y="2123"/>
                  <a:pt x="1159" y="2123"/>
                </a:cubicBezTo>
                <a:cubicBezTo>
                  <a:pt x="1160" y="2127"/>
                  <a:pt x="1160" y="2127"/>
                  <a:pt x="1160" y="2127"/>
                </a:cubicBezTo>
                <a:cubicBezTo>
                  <a:pt x="1161" y="2126"/>
                  <a:pt x="1162" y="2126"/>
                  <a:pt x="1163" y="2126"/>
                </a:cubicBezTo>
                <a:cubicBezTo>
                  <a:pt x="1168" y="2126"/>
                  <a:pt x="1168" y="2126"/>
                  <a:pt x="1168" y="2126"/>
                </a:cubicBezTo>
                <a:cubicBezTo>
                  <a:pt x="1169" y="2126"/>
                  <a:pt x="1170" y="2126"/>
                  <a:pt x="1171" y="2127"/>
                </a:cubicBezTo>
                <a:cubicBezTo>
                  <a:pt x="1170" y="2128"/>
                  <a:pt x="1171" y="2129"/>
                  <a:pt x="1170" y="2130"/>
                </a:cubicBezTo>
                <a:cubicBezTo>
                  <a:pt x="1168" y="2131"/>
                  <a:pt x="1167" y="2132"/>
                  <a:pt x="1165" y="2132"/>
                </a:cubicBezTo>
                <a:cubicBezTo>
                  <a:pt x="1167" y="2134"/>
                  <a:pt x="1167" y="2136"/>
                  <a:pt x="1169" y="2137"/>
                </a:cubicBezTo>
                <a:cubicBezTo>
                  <a:pt x="1170" y="2137"/>
                  <a:pt x="1171" y="2137"/>
                  <a:pt x="1172" y="2137"/>
                </a:cubicBezTo>
                <a:cubicBezTo>
                  <a:pt x="1173" y="2137"/>
                  <a:pt x="1174" y="2137"/>
                  <a:pt x="1175" y="2137"/>
                </a:cubicBezTo>
                <a:cubicBezTo>
                  <a:pt x="1175" y="2137"/>
                  <a:pt x="1174" y="2139"/>
                  <a:pt x="1175" y="2139"/>
                </a:cubicBezTo>
                <a:cubicBezTo>
                  <a:pt x="1172" y="2141"/>
                  <a:pt x="1172" y="2141"/>
                  <a:pt x="1172" y="2141"/>
                </a:cubicBezTo>
                <a:cubicBezTo>
                  <a:pt x="1173" y="2142"/>
                  <a:pt x="1173" y="2143"/>
                  <a:pt x="1174" y="2144"/>
                </a:cubicBezTo>
                <a:cubicBezTo>
                  <a:pt x="1175" y="2145"/>
                  <a:pt x="1176" y="2144"/>
                  <a:pt x="1177" y="2146"/>
                </a:cubicBezTo>
                <a:cubicBezTo>
                  <a:pt x="1177" y="2147"/>
                  <a:pt x="1177" y="2148"/>
                  <a:pt x="1177" y="2149"/>
                </a:cubicBezTo>
                <a:cubicBezTo>
                  <a:pt x="1177" y="2150"/>
                  <a:pt x="1176" y="2151"/>
                  <a:pt x="1177" y="2151"/>
                </a:cubicBezTo>
                <a:cubicBezTo>
                  <a:pt x="1177" y="2153"/>
                  <a:pt x="1178" y="2153"/>
                  <a:pt x="1179" y="2153"/>
                </a:cubicBezTo>
                <a:cubicBezTo>
                  <a:pt x="1182" y="2155"/>
                  <a:pt x="1184" y="2155"/>
                  <a:pt x="1187" y="2157"/>
                </a:cubicBezTo>
                <a:cubicBezTo>
                  <a:pt x="1188" y="2157"/>
                  <a:pt x="1189" y="2158"/>
                  <a:pt x="1190" y="2159"/>
                </a:cubicBezTo>
                <a:cubicBezTo>
                  <a:pt x="1190" y="2159"/>
                  <a:pt x="1190" y="2160"/>
                  <a:pt x="1190" y="2161"/>
                </a:cubicBezTo>
                <a:cubicBezTo>
                  <a:pt x="1191" y="2162"/>
                  <a:pt x="1191" y="2163"/>
                  <a:pt x="1191" y="2164"/>
                </a:cubicBezTo>
                <a:cubicBezTo>
                  <a:pt x="1191" y="2165"/>
                  <a:pt x="1193" y="2165"/>
                  <a:pt x="1194" y="2165"/>
                </a:cubicBezTo>
                <a:cubicBezTo>
                  <a:pt x="1195" y="2166"/>
                  <a:pt x="1197" y="2166"/>
                  <a:pt x="1197" y="2167"/>
                </a:cubicBezTo>
                <a:cubicBezTo>
                  <a:pt x="1197" y="2168"/>
                  <a:pt x="1196" y="2169"/>
                  <a:pt x="1196" y="2170"/>
                </a:cubicBezTo>
                <a:cubicBezTo>
                  <a:pt x="1196" y="2171"/>
                  <a:pt x="1197" y="2172"/>
                  <a:pt x="1197" y="2174"/>
                </a:cubicBezTo>
                <a:cubicBezTo>
                  <a:pt x="1199" y="2174"/>
                  <a:pt x="1200" y="2174"/>
                  <a:pt x="1202" y="2174"/>
                </a:cubicBezTo>
                <a:cubicBezTo>
                  <a:pt x="1203" y="2174"/>
                  <a:pt x="1204" y="2174"/>
                  <a:pt x="1205" y="2174"/>
                </a:cubicBezTo>
                <a:cubicBezTo>
                  <a:pt x="1206" y="2175"/>
                  <a:pt x="1207" y="2174"/>
                  <a:pt x="1207" y="2175"/>
                </a:cubicBezTo>
                <a:cubicBezTo>
                  <a:pt x="1208" y="2175"/>
                  <a:pt x="1207" y="2177"/>
                  <a:pt x="1207" y="2178"/>
                </a:cubicBezTo>
                <a:cubicBezTo>
                  <a:pt x="1209" y="2180"/>
                  <a:pt x="1210" y="2181"/>
                  <a:pt x="1212" y="2182"/>
                </a:cubicBezTo>
                <a:cubicBezTo>
                  <a:pt x="1214" y="2183"/>
                  <a:pt x="1215" y="2182"/>
                  <a:pt x="1217" y="2182"/>
                </a:cubicBezTo>
                <a:cubicBezTo>
                  <a:pt x="1218" y="2182"/>
                  <a:pt x="1219" y="2183"/>
                  <a:pt x="1220" y="2183"/>
                </a:cubicBezTo>
                <a:cubicBezTo>
                  <a:pt x="1221" y="2184"/>
                  <a:pt x="1222" y="2184"/>
                  <a:pt x="1222" y="2184"/>
                </a:cubicBezTo>
                <a:cubicBezTo>
                  <a:pt x="1223" y="2184"/>
                  <a:pt x="1224" y="2185"/>
                  <a:pt x="1225" y="2185"/>
                </a:cubicBezTo>
                <a:cubicBezTo>
                  <a:pt x="1226" y="2185"/>
                  <a:pt x="1226" y="2186"/>
                  <a:pt x="1228" y="2187"/>
                </a:cubicBezTo>
                <a:cubicBezTo>
                  <a:pt x="1229" y="2187"/>
                  <a:pt x="1231" y="2187"/>
                  <a:pt x="1233" y="2187"/>
                </a:cubicBezTo>
                <a:cubicBezTo>
                  <a:pt x="1235" y="2187"/>
                  <a:pt x="1235" y="2187"/>
                  <a:pt x="1235" y="2187"/>
                </a:cubicBezTo>
                <a:cubicBezTo>
                  <a:pt x="1237" y="2187"/>
                  <a:pt x="1237" y="2188"/>
                  <a:pt x="1238" y="2189"/>
                </a:cubicBezTo>
                <a:cubicBezTo>
                  <a:pt x="1239" y="2189"/>
                  <a:pt x="1240" y="2189"/>
                  <a:pt x="1241" y="2189"/>
                </a:cubicBezTo>
                <a:cubicBezTo>
                  <a:pt x="1262" y="2189"/>
                  <a:pt x="1262" y="2189"/>
                  <a:pt x="1262" y="2189"/>
                </a:cubicBezTo>
                <a:cubicBezTo>
                  <a:pt x="1263" y="2189"/>
                  <a:pt x="1264" y="2191"/>
                  <a:pt x="1265" y="2191"/>
                </a:cubicBezTo>
                <a:cubicBezTo>
                  <a:pt x="1266" y="2191"/>
                  <a:pt x="1266" y="2189"/>
                  <a:pt x="1267" y="2189"/>
                </a:cubicBezTo>
                <a:cubicBezTo>
                  <a:pt x="1268" y="2188"/>
                  <a:pt x="1268" y="2187"/>
                  <a:pt x="1268" y="2186"/>
                </a:cubicBezTo>
                <a:cubicBezTo>
                  <a:pt x="1269" y="2185"/>
                  <a:pt x="1270" y="2184"/>
                  <a:pt x="1271" y="2184"/>
                </a:cubicBezTo>
                <a:cubicBezTo>
                  <a:pt x="1272" y="2183"/>
                  <a:pt x="1273" y="2184"/>
                  <a:pt x="1275" y="2184"/>
                </a:cubicBezTo>
                <a:cubicBezTo>
                  <a:pt x="1277" y="2184"/>
                  <a:pt x="1278" y="2184"/>
                  <a:pt x="1280" y="2184"/>
                </a:cubicBezTo>
                <a:cubicBezTo>
                  <a:pt x="1279" y="2182"/>
                  <a:pt x="1280" y="2180"/>
                  <a:pt x="1278" y="2179"/>
                </a:cubicBezTo>
                <a:cubicBezTo>
                  <a:pt x="1278" y="2178"/>
                  <a:pt x="1276" y="2179"/>
                  <a:pt x="1275" y="2179"/>
                </a:cubicBezTo>
                <a:cubicBezTo>
                  <a:pt x="1273" y="2178"/>
                  <a:pt x="1272" y="2177"/>
                  <a:pt x="1270" y="2176"/>
                </a:cubicBezTo>
                <a:cubicBezTo>
                  <a:pt x="1269" y="2176"/>
                  <a:pt x="1268" y="2176"/>
                  <a:pt x="1267" y="2176"/>
                </a:cubicBezTo>
                <a:cubicBezTo>
                  <a:pt x="1267" y="2176"/>
                  <a:pt x="1266" y="2176"/>
                  <a:pt x="1265" y="2176"/>
                </a:cubicBezTo>
                <a:cubicBezTo>
                  <a:pt x="1262" y="2175"/>
                  <a:pt x="1261" y="2176"/>
                  <a:pt x="1259" y="2176"/>
                </a:cubicBezTo>
                <a:cubicBezTo>
                  <a:pt x="1258" y="2176"/>
                  <a:pt x="1257" y="2175"/>
                  <a:pt x="1256" y="2175"/>
                </a:cubicBezTo>
                <a:cubicBezTo>
                  <a:pt x="1256" y="2169"/>
                  <a:pt x="1256" y="2169"/>
                  <a:pt x="1256" y="2169"/>
                </a:cubicBezTo>
                <a:cubicBezTo>
                  <a:pt x="1254" y="2169"/>
                  <a:pt x="1253" y="2169"/>
                  <a:pt x="1251" y="2169"/>
                </a:cubicBezTo>
                <a:cubicBezTo>
                  <a:pt x="1250" y="2169"/>
                  <a:pt x="1249" y="2170"/>
                  <a:pt x="1248" y="2169"/>
                </a:cubicBezTo>
                <a:cubicBezTo>
                  <a:pt x="1247" y="2168"/>
                  <a:pt x="1246" y="2168"/>
                  <a:pt x="1246" y="2167"/>
                </a:cubicBezTo>
                <a:cubicBezTo>
                  <a:pt x="1245" y="2166"/>
                  <a:pt x="1246" y="2165"/>
                  <a:pt x="1245" y="2164"/>
                </a:cubicBezTo>
                <a:cubicBezTo>
                  <a:pt x="1245" y="2162"/>
                  <a:pt x="1244" y="2161"/>
                  <a:pt x="1244" y="2159"/>
                </a:cubicBezTo>
                <a:cubicBezTo>
                  <a:pt x="1244" y="2158"/>
                  <a:pt x="1244" y="2157"/>
                  <a:pt x="1244" y="2156"/>
                </a:cubicBezTo>
                <a:cubicBezTo>
                  <a:pt x="1244" y="2155"/>
                  <a:pt x="1244" y="2154"/>
                  <a:pt x="1244" y="2153"/>
                </a:cubicBezTo>
                <a:cubicBezTo>
                  <a:pt x="1243" y="2152"/>
                  <a:pt x="1242" y="2153"/>
                  <a:pt x="1241" y="2151"/>
                </a:cubicBezTo>
                <a:cubicBezTo>
                  <a:pt x="1241" y="2150"/>
                  <a:pt x="1240" y="2150"/>
                  <a:pt x="1240" y="2149"/>
                </a:cubicBezTo>
                <a:cubicBezTo>
                  <a:pt x="1240" y="2148"/>
                  <a:pt x="1240" y="2147"/>
                  <a:pt x="1240" y="2146"/>
                </a:cubicBezTo>
                <a:cubicBezTo>
                  <a:pt x="1240" y="2144"/>
                  <a:pt x="1240" y="2144"/>
                  <a:pt x="1240" y="2144"/>
                </a:cubicBezTo>
                <a:cubicBezTo>
                  <a:pt x="1240" y="2143"/>
                  <a:pt x="1239" y="2142"/>
                  <a:pt x="1239" y="2141"/>
                </a:cubicBezTo>
                <a:cubicBezTo>
                  <a:pt x="1239" y="2139"/>
                  <a:pt x="1239" y="2138"/>
                  <a:pt x="1239" y="2136"/>
                </a:cubicBezTo>
                <a:cubicBezTo>
                  <a:pt x="1239" y="2135"/>
                  <a:pt x="1238" y="2134"/>
                  <a:pt x="1238" y="2133"/>
                </a:cubicBezTo>
                <a:cubicBezTo>
                  <a:pt x="1238" y="2132"/>
                  <a:pt x="1237" y="2132"/>
                  <a:pt x="1237" y="2131"/>
                </a:cubicBezTo>
                <a:cubicBezTo>
                  <a:pt x="1236" y="2129"/>
                  <a:pt x="1234" y="2129"/>
                  <a:pt x="1234" y="2127"/>
                </a:cubicBezTo>
                <a:cubicBezTo>
                  <a:pt x="1234" y="2126"/>
                  <a:pt x="1235" y="2125"/>
                  <a:pt x="1235" y="2123"/>
                </a:cubicBezTo>
                <a:cubicBezTo>
                  <a:pt x="1235" y="2121"/>
                  <a:pt x="1235" y="2121"/>
                  <a:pt x="1235" y="2121"/>
                </a:cubicBezTo>
                <a:cubicBezTo>
                  <a:pt x="1235" y="2120"/>
                  <a:pt x="1234" y="2119"/>
                  <a:pt x="1233" y="2118"/>
                </a:cubicBezTo>
                <a:cubicBezTo>
                  <a:pt x="1233" y="2110"/>
                  <a:pt x="1233" y="2110"/>
                  <a:pt x="1233" y="2110"/>
                </a:cubicBezTo>
                <a:cubicBezTo>
                  <a:pt x="1233" y="2107"/>
                  <a:pt x="1234" y="2106"/>
                  <a:pt x="1234" y="2103"/>
                </a:cubicBezTo>
                <a:cubicBezTo>
                  <a:pt x="1247" y="2103"/>
                  <a:pt x="1247" y="2103"/>
                  <a:pt x="1247" y="2103"/>
                </a:cubicBezTo>
                <a:cubicBezTo>
                  <a:pt x="1247" y="2102"/>
                  <a:pt x="1247" y="2101"/>
                  <a:pt x="1247" y="2099"/>
                </a:cubicBezTo>
                <a:cubicBezTo>
                  <a:pt x="1247" y="2098"/>
                  <a:pt x="1246" y="2098"/>
                  <a:pt x="1246" y="2097"/>
                </a:cubicBezTo>
                <a:cubicBezTo>
                  <a:pt x="1246" y="2095"/>
                  <a:pt x="1246" y="2093"/>
                  <a:pt x="1247" y="2091"/>
                </a:cubicBezTo>
                <a:cubicBezTo>
                  <a:pt x="1248" y="2090"/>
                  <a:pt x="1248" y="2089"/>
                  <a:pt x="1249" y="2089"/>
                </a:cubicBezTo>
                <a:cubicBezTo>
                  <a:pt x="1250" y="2088"/>
                  <a:pt x="1251" y="2088"/>
                  <a:pt x="1252" y="2088"/>
                </a:cubicBezTo>
                <a:cubicBezTo>
                  <a:pt x="1254" y="2088"/>
                  <a:pt x="1255" y="2088"/>
                  <a:pt x="1257" y="2087"/>
                </a:cubicBezTo>
                <a:cubicBezTo>
                  <a:pt x="1258" y="2087"/>
                  <a:pt x="1259" y="2086"/>
                  <a:pt x="1260" y="2085"/>
                </a:cubicBezTo>
                <a:cubicBezTo>
                  <a:pt x="1262" y="2081"/>
                  <a:pt x="1262" y="2078"/>
                  <a:pt x="1263" y="2074"/>
                </a:cubicBezTo>
                <a:cubicBezTo>
                  <a:pt x="1264" y="2074"/>
                  <a:pt x="1264" y="2073"/>
                  <a:pt x="1264" y="2072"/>
                </a:cubicBezTo>
                <a:cubicBezTo>
                  <a:pt x="1265" y="2071"/>
                  <a:pt x="1265" y="2070"/>
                  <a:pt x="1266" y="2069"/>
                </a:cubicBezTo>
                <a:cubicBezTo>
                  <a:pt x="1267" y="2069"/>
                  <a:pt x="1268" y="2068"/>
                  <a:pt x="1269" y="2068"/>
                </a:cubicBezTo>
                <a:cubicBezTo>
                  <a:pt x="1270" y="2067"/>
                  <a:pt x="1270" y="2066"/>
                  <a:pt x="1271" y="2066"/>
                </a:cubicBezTo>
                <a:cubicBezTo>
                  <a:pt x="1272" y="2066"/>
                  <a:pt x="1273" y="2066"/>
                  <a:pt x="1274" y="2066"/>
                </a:cubicBezTo>
                <a:cubicBezTo>
                  <a:pt x="1275" y="2065"/>
                  <a:pt x="1275" y="2064"/>
                  <a:pt x="1275" y="2063"/>
                </a:cubicBezTo>
                <a:cubicBezTo>
                  <a:pt x="1275" y="2058"/>
                  <a:pt x="1275" y="2058"/>
                  <a:pt x="1275" y="2058"/>
                </a:cubicBezTo>
                <a:cubicBezTo>
                  <a:pt x="1274" y="2058"/>
                  <a:pt x="1273" y="2057"/>
                  <a:pt x="1271" y="2057"/>
                </a:cubicBezTo>
                <a:cubicBezTo>
                  <a:pt x="1269" y="2057"/>
                  <a:pt x="1268" y="2058"/>
                  <a:pt x="1265" y="2057"/>
                </a:cubicBezTo>
                <a:cubicBezTo>
                  <a:pt x="1264" y="2057"/>
                  <a:pt x="1264" y="2057"/>
                  <a:pt x="1263" y="2056"/>
                </a:cubicBezTo>
                <a:cubicBezTo>
                  <a:pt x="1262" y="2056"/>
                  <a:pt x="1262" y="2054"/>
                  <a:pt x="1262" y="2053"/>
                </a:cubicBezTo>
                <a:cubicBezTo>
                  <a:pt x="1261" y="2052"/>
                  <a:pt x="1261" y="2051"/>
                  <a:pt x="1260" y="2051"/>
                </a:cubicBezTo>
                <a:cubicBezTo>
                  <a:pt x="1259" y="2051"/>
                  <a:pt x="1258" y="2051"/>
                  <a:pt x="1257" y="2050"/>
                </a:cubicBezTo>
                <a:cubicBezTo>
                  <a:pt x="1256" y="2050"/>
                  <a:pt x="1255" y="2049"/>
                  <a:pt x="1254" y="2048"/>
                </a:cubicBezTo>
                <a:cubicBezTo>
                  <a:pt x="1253" y="2048"/>
                  <a:pt x="1252" y="2047"/>
                  <a:pt x="1252" y="2046"/>
                </a:cubicBezTo>
                <a:cubicBezTo>
                  <a:pt x="1251" y="2045"/>
                  <a:pt x="1250" y="2044"/>
                  <a:pt x="1250" y="2043"/>
                </a:cubicBezTo>
                <a:cubicBezTo>
                  <a:pt x="1249" y="2041"/>
                  <a:pt x="1249" y="2040"/>
                  <a:pt x="1249" y="2038"/>
                </a:cubicBezTo>
                <a:cubicBezTo>
                  <a:pt x="1249" y="2035"/>
                  <a:pt x="1249" y="2035"/>
                  <a:pt x="1249" y="2035"/>
                </a:cubicBezTo>
                <a:cubicBezTo>
                  <a:pt x="1249" y="2034"/>
                  <a:pt x="1250" y="2034"/>
                  <a:pt x="1250" y="2033"/>
                </a:cubicBezTo>
                <a:cubicBezTo>
                  <a:pt x="1251" y="2031"/>
                  <a:pt x="1252" y="2031"/>
                  <a:pt x="1253" y="2030"/>
                </a:cubicBezTo>
                <a:cubicBezTo>
                  <a:pt x="1255" y="2028"/>
                  <a:pt x="1257" y="2025"/>
                  <a:pt x="1261" y="2025"/>
                </a:cubicBezTo>
                <a:cubicBezTo>
                  <a:pt x="1277" y="2025"/>
                  <a:pt x="1277" y="2025"/>
                  <a:pt x="1277" y="2025"/>
                </a:cubicBezTo>
                <a:cubicBezTo>
                  <a:pt x="1277" y="2011"/>
                  <a:pt x="1277" y="2011"/>
                  <a:pt x="1277" y="2011"/>
                </a:cubicBezTo>
                <a:cubicBezTo>
                  <a:pt x="1277" y="2010"/>
                  <a:pt x="1277" y="2009"/>
                  <a:pt x="1277" y="2008"/>
                </a:cubicBezTo>
                <a:cubicBezTo>
                  <a:pt x="1278" y="2007"/>
                  <a:pt x="1279" y="2007"/>
                  <a:pt x="1280" y="2006"/>
                </a:cubicBezTo>
                <a:cubicBezTo>
                  <a:pt x="1281" y="2005"/>
                  <a:pt x="1282" y="2003"/>
                  <a:pt x="1282" y="2001"/>
                </a:cubicBezTo>
                <a:cubicBezTo>
                  <a:pt x="1283" y="2000"/>
                  <a:pt x="1284" y="2000"/>
                  <a:pt x="1284" y="1999"/>
                </a:cubicBezTo>
                <a:cubicBezTo>
                  <a:pt x="1284" y="1998"/>
                  <a:pt x="1284" y="1997"/>
                  <a:pt x="1284" y="1996"/>
                </a:cubicBezTo>
                <a:cubicBezTo>
                  <a:pt x="1284" y="1995"/>
                  <a:pt x="1283" y="1994"/>
                  <a:pt x="1283" y="1993"/>
                </a:cubicBezTo>
                <a:cubicBezTo>
                  <a:pt x="1283" y="1993"/>
                  <a:pt x="1284" y="1992"/>
                  <a:pt x="1284" y="1991"/>
                </a:cubicBezTo>
                <a:cubicBezTo>
                  <a:pt x="1284" y="1990"/>
                  <a:pt x="1285" y="1988"/>
                  <a:pt x="1286" y="1988"/>
                </a:cubicBezTo>
                <a:cubicBezTo>
                  <a:pt x="1289" y="1988"/>
                  <a:pt x="1290" y="1990"/>
                  <a:pt x="1293" y="1990"/>
                </a:cubicBezTo>
                <a:cubicBezTo>
                  <a:pt x="1295" y="1990"/>
                  <a:pt x="1295" y="1989"/>
                  <a:pt x="1297" y="1988"/>
                </a:cubicBezTo>
                <a:cubicBezTo>
                  <a:pt x="1298" y="1988"/>
                  <a:pt x="1299" y="1987"/>
                  <a:pt x="1299" y="1986"/>
                </a:cubicBezTo>
                <a:cubicBezTo>
                  <a:pt x="1300" y="1985"/>
                  <a:pt x="1299" y="1984"/>
                  <a:pt x="1299" y="1983"/>
                </a:cubicBezTo>
                <a:cubicBezTo>
                  <a:pt x="1299" y="1980"/>
                  <a:pt x="1299" y="1980"/>
                  <a:pt x="1299" y="1980"/>
                </a:cubicBezTo>
                <a:cubicBezTo>
                  <a:pt x="1299" y="1979"/>
                  <a:pt x="1298" y="1979"/>
                  <a:pt x="1298" y="1978"/>
                </a:cubicBezTo>
                <a:cubicBezTo>
                  <a:pt x="1297" y="1978"/>
                  <a:pt x="1296" y="1978"/>
                  <a:pt x="1295" y="1978"/>
                </a:cubicBezTo>
                <a:cubicBezTo>
                  <a:pt x="1294" y="1978"/>
                  <a:pt x="1294" y="1979"/>
                  <a:pt x="1293" y="1979"/>
                </a:cubicBezTo>
                <a:cubicBezTo>
                  <a:pt x="1292" y="1980"/>
                  <a:pt x="1292" y="1981"/>
                  <a:pt x="1290" y="1982"/>
                </a:cubicBezTo>
                <a:cubicBezTo>
                  <a:pt x="1289" y="1982"/>
                  <a:pt x="1288" y="1982"/>
                  <a:pt x="1288" y="1982"/>
                </a:cubicBezTo>
                <a:cubicBezTo>
                  <a:pt x="1287" y="1981"/>
                  <a:pt x="1283" y="1981"/>
                  <a:pt x="1283" y="1980"/>
                </a:cubicBezTo>
                <a:cubicBezTo>
                  <a:pt x="1283" y="1978"/>
                  <a:pt x="1283" y="1977"/>
                  <a:pt x="1283" y="1975"/>
                </a:cubicBezTo>
                <a:cubicBezTo>
                  <a:pt x="1283" y="1973"/>
                  <a:pt x="1282" y="1972"/>
                  <a:pt x="1282" y="1970"/>
                </a:cubicBezTo>
                <a:cubicBezTo>
                  <a:pt x="1282" y="1969"/>
                  <a:pt x="1282" y="1968"/>
                  <a:pt x="1282" y="1967"/>
                </a:cubicBezTo>
                <a:cubicBezTo>
                  <a:pt x="1282" y="1959"/>
                  <a:pt x="1282" y="1959"/>
                  <a:pt x="1282" y="1959"/>
                </a:cubicBezTo>
                <a:cubicBezTo>
                  <a:pt x="1286" y="1959"/>
                  <a:pt x="1286" y="1959"/>
                  <a:pt x="1286" y="1959"/>
                </a:cubicBezTo>
                <a:cubicBezTo>
                  <a:pt x="1288" y="1959"/>
                  <a:pt x="1289" y="1960"/>
                  <a:pt x="1291" y="1961"/>
                </a:cubicBezTo>
                <a:cubicBezTo>
                  <a:pt x="1294" y="1962"/>
                  <a:pt x="1294" y="1965"/>
                  <a:pt x="1297" y="1965"/>
                </a:cubicBezTo>
                <a:cubicBezTo>
                  <a:pt x="1313" y="1965"/>
                  <a:pt x="1313" y="1965"/>
                  <a:pt x="1313" y="1965"/>
                </a:cubicBezTo>
                <a:cubicBezTo>
                  <a:pt x="1313" y="1964"/>
                  <a:pt x="1314" y="1964"/>
                  <a:pt x="1314" y="1962"/>
                </a:cubicBezTo>
                <a:cubicBezTo>
                  <a:pt x="1314" y="1961"/>
                  <a:pt x="1313" y="1961"/>
                  <a:pt x="1312" y="1960"/>
                </a:cubicBezTo>
                <a:cubicBezTo>
                  <a:pt x="1312" y="1957"/>
                  <a:pt x="1312" y="1957"/>
                  <a:pt x="1312" y="1957"/>
                </a:cubicBezTo>
                <a:cubicBezTo>
                  <a:pt x="1312" y="1956"/>
                  <a:pt x="1312" y="1955"/>
                  <a:pt x="1312" y="1955"/>
                </a:cubicBezTo>
                <a:cubicBezTo>
                  <a:pt x="1313" y="1954"/>
                  <a:pt x="1313" y="1953"/>
                  <a:pt x="1314" y="1952"/>
                </a:cubicBezTo>
                <a:cubicBezTo>
                  <a:pt x="1314" y="1951"/>
                  <a:pt x="1316" y="1952"/>
                  <a:pt x="1316" y="1951"/>
                </a:cubicBezTo>
                <a:cubicBezTo>
                  <a:pt x="1317" y="1950"/>
                  <a:pt x="1316" y="1949"/>
                  <a:pt x="1316" y="1948"/>
                </a:cubicBezTo>
                <a:cubicBezTo>
                  <a:pt x="1316" y="1947"/>
                  <a:pt x="1316" y="1946"/>
                  <a:pt x="1316" y="1945"/>
                </a:cubicBezTo>
                <a:cubicBezTo>
                  <a:pt x="1316" y="1943"/>
                  <a:pt x="1315" y="1942"/>
                  <a:pt x="1314" y="1940"/>
                </a:cubicBezTo>
                <a:cubicBezTo>
                  <a:pt x="1314" y="1939"/>
                  <a:pt x="1314" y="1939"/>
                  <a:pt x="1314" y="1938"/>
                </a:cubicBezTo>
                <a:cubicBezTo>
                  <a:pt x="1314" y="1932"/>
                  <a:pt x="1314" y="1932"/>
                  <a:pt x="1314" y="1932"/>
                </a:cubicBezTo>
                <a:cubicBezTo>
                  <a:pt x="1326" y="1932"/>
                  <a:pt x="1326" y="1932"/>
                  <a:pt x="1326" y="1932"/>
                </a:cubicBezTo>
                <a:cubicBezTo>
                  <a:pt x="1327" y="1932"/>
                  <a:pt x="1328" y="1931"/>
                  <a:pt x="1329" y="1931"/>
                </a:cubicBezTo>
                <a:cubicBezTo>
                  <a:pt x="1334" y="1931"/>
                  <a:pt x="1334" y="1931"/>
                  <a:pt x="1334" y="1931"/>
                </a:cubicBezTo>
                <a:cubicBezTo>
                  <a:pt x="1336" y="1931"/>
                  <a:pt x="1337" y="1931"/>
                  <a:pt x="1339" y="1930"/>
                </a:cubicBezTo>
                <a:cubicBezTo>
                  <a:pt x="1341" y="1930"/>
                  <a:pt x="1342" y="1928"/>
                  <a:pt x="1345" y="1928"/>
                </a:cubicBezTo>
                <a:cubicBezTo>
                  <a:pt x="1357" y="1928"/>
                  <a:pt x="1357" y="1928"/>
                  <a:pt x="1357" y="1928"/>
                </a:cubicBezTo>
                <a:cubicBezTo>
                  <a:pt x="1360" y="1928"/>
                  <a:pt x="1360" y="1930"/>
                  <a:pt x="1363" y="1930"/>
                </a:cubicBezTo>
                <a:cubicBezTo>
                  <a:pt x="1364" y="1930"/>
                  <a:pt x="1364" y="1929"/>
                  <a:pt x="1365" y="1928"/>
                </a:cubicBezTo>
                <a:cubicBezTo>
                  <a:pt x="1366" y="1928"/>
                  <a:pt x="1366" y="1927"/>
                  <a:pt x="1366" y="1926"/>
                </a:cubicBezTo>
                <a:cubicBezTo>
                  <a:pt x="1366" y="1925"/>
                  <a:pt x="1366" y="1924"/>
                  <a:pt x="1367" y="1923"/>
                </a:cubicBezTo>
                <a:cubicBezTo>
                  <a:pt x="1367" y="1922"/>
                  <a:pt x="1368" y="1922"/>
                  <a:pt x="1368" y="1921"/>
                </a:cubicBezTo>
                <a:cubicBezTo>
                  <a:pt x="1370" y="1919"/>
                  <a:pt x="1370" y="1917"/>
                  <a:pt x="1372" y="1915"/>
                </a:cubicBezTo>
                <a:cubicBezTo>
                  <a:pt x="1373" y="1914"/>
                  <a:pt x="1374" y="1914"/>
                  <a:pt x="1375" y="1913"/>
                </a:cubicBezTo>
                <a:cubicBezTo>
                  <a:pt x="1377" y="1912"/>
                  <a:pt x="1378" y="1911"/>
                  <a:pt x="1380" y="1910"/>
                </a:cubicBezTo>
                <a:cubicBezTo>
                  <a:pt x="1381" y="1910"/>
                  <a:pt x="1382" y="1909"/>
                  <a:pt x="1382" y="1908"/>
                </a:cubicBezTo>
                <a:cubicBezTo>
                  <a:pt x="1383" y="1907"/>
                  <a:pt x="1384" y="1906"/>
                  <a:pt x="1384" y="1905"/>
                </a:cubicBezTo>
                <a:cubicBezTo>
                  <a:pt x="1385" y="1902"/>
                  <a:pt x="1385" y="1902"/>
                  <a:pt x="1385" y="1902"/>
                </a:cubicBezTo>
                <a:cubicBezTo>
                  <a:pt x="1386" y="1901"/>
                  <a:pt x="1387" y="1901"/>
                  <a:pt x="1387" y="1900"/>
                </a:cubicBezTo>
                <a:cubicBezTo>
                  <a:pt x="1387" y="1892"/>
                  <a:pt x="1387" y="1892"/>
                  <a:pt x="1387" y="1892"/>
                </a:cubicBezTo>
                <a:cubicBezTo>
                  <a:pt x="1384" y="1892"/>
                  <a:pt x="1384" y="1892"/>
                  <a:pt x="1384" y="1892"/>
                </a:cubicBezTo>
                <a:cubicBezTo>
                  <a:pt x="1383" y="1892"/>
                  <a:pt x="1383" y="1891"/>
                  <a:pt x="1382" y="1891"/>
                </a:cubicBezTo>
                <a:cubicBezTo>
                  <a:pt x="1382" y="1886"/>
                  <a:pt x="1382" y="1886"/>
                  <a:pt x="1382" y="1886"/>
                </a:cubicBezTo>
                <a:cubicBezTo>
                  <a:pt x="1382" y="1885"/>
                  <a:pt x="1382" y="1884"/>
                  <a:pt x="1382" y="1883"/>
                </a:cubicBezTo>
                <a:cubicBezTo>
                  <a:pt x="1381" y="1883"/>
                  <a:pt x="1381" y="1882"/>
                  <a:pt x="1381" y="1881"/>
                </a:cubicBezTo>
                <a:cubicBezTo>
                  <a:pt x="1381" y="1880"/>
                  <a:pt x="1379" y="1879"/>
                  <a:pt x="1378" y="1879"/>
                </a:cubicBezTo>
                <a:cubicBezTo>
                  <a:pt x="1377" y="1878"/>
                  <a:pt x="1376" y="1878"/>
                  <a:pt x="1375" y="1877"/>
                </a:cubicBezTo>
                <a:cubicBezTo>
                  <a:pt x="1373" y="1876"/>
                  <a:pt x="1372" y="1874"/>
                  <a:pt x="1370" y="1872"/>
                </a:cubicBezTo>
                <a:cubicBezTo>
                  <a:pt x="1369" y="1872"/>
                  <a:pt x="1368" y="1872"/>
                  <a:pt x="1367" y="1871"/>
                </a:cubicBezTo>
                <a:cubicBezTo>
                  <a:pt x="1367" y="1870"/>
                  <a:pt x="1366" y="1869"/>
                  <a:pt x="1365" y="1868"/>
                </a:cubicBezTo>
                <a:cubicBezTo>
                  <a:pt x="1365" y="1868"/>
                  <a:pt x="1365" y="1867"/>
                  <a:pt x="1365" y="1866"/>
                </a:cubicBezTo>
                <a:cubicBezTo>
                  <a:pt x="1376" y="1866"/>
                  <a:pt x="1376" y="1866"/>
                  <a:pt x="1376" y="1866"/>
                </a:cubicBezTo>
                <a:cubicBezTo>
                  <a:pt x="1378" y="1866"/>
                  <a:pt x="1379" y="1866"/>
                  <a:pt x="1382" y="1867"/>
                </a:cubicBezTo>
                <a:cubicBezTo>
                  <a:pt x="1384" y="1868"/>
                  <a:pt x="1384" y="1870"/>
                  <a:pt x="1387" y="1871"/>
                </a:cubicBezTo>
                <a:cubicBezTo>
                  <a:pt x="1388" y="1871"/>
                  <a:pt x="1388" y="1873"/>
                  <a:pt x="1389" y="1873"/>
                </a:cubicBezTo>
                <a:cubicBezTo>
                  <a:pt x="1390" y="1873"/>
                  <a:pt x="1391" y="1873"/>
                  <a:pt x="1392" y="1873"/>
                </a:cubicBezTo>
                <a:cubicBezTo>
                  <a:pt x="1395" y="1874"/>
                  <a:pt x="1397" y="1874"/>
                  <a:pt x="1400" y="1874"/>
                </a:cubicBezTo>
                <a:cubicBezTo>
                  <a:pt x="1401" y="1874"/>
                  <a:pt x="1402" y="1874"/>
                  <a:pt x="1402" y="1874"/>
                </a:cubicBezTo>
                <a:cubicBezTo>
                  <a:pt x="1404" y="1874"/>
                  <a:pt x="1404" y="1872"/>
                  <a:pt x="1405" y="1872"/>
                </a:cubicBezTo>
                <a:cubicBezTo>
                  <a:pt x="1407" y="1871"/>
                  <a:pt x="1408" y="1872"/>
                  <a:pt x="1410" y="1872"/>
                </a:cubicBezTo>
                <a:cubicBezTo>
                  <a:pt x="1412" y="1872"/>
                  <a:pt x="1414" y="1872"/>
                  <a:pt x="1416" y="1872"/>
                </a:cubicBezTo>
                <a:cubicBezTo>
                  <a:pt x="1417" y="1871"/>
                  <a:pt x="1417" y="1870"/>
                  <a:pt x="1418" y="1870"/>
                </a:cubicBezTo>
                <a:cubicBezTo>
                  <a:pt x="1419" y="1869"/>
                  <a:pt x="1420" y="1870"/>
                  <a:pt x="1421" y="1869"/>
                </a:cubicBezTo>
                <a:cubicBezTo>
                  <a:pt x="1422" y="1868"/>
                  <a:pt x="1422" y="1867"/>
                  <a:pt x="1423" y="1866"/>
                </a:cubicBezTo>
                <a:cubicBezTo>
                  <a:pt x="1424" y="1865"/>
                  <a:pt x="1424" y="1863"/>
                  <a:pt x="1425" y="1861"/>
                </a:cubicBezTo>
                <a:cubicBezTo>
                  <a:pt x="1426" y="1860"/>
                  <a:pt x="1426" y="1859"/>
                  <a:pt x="1427" y="1859"/>
                </a:cubicBezTo>
                <a:cubicBezTo>
                  <a:pt x="1427" y="1857"/>
                  <a:pt x="1428" y="1857"/>
                  <a:pt x="1429" y="1856"/>
                </a:cubicBezTo>
                <a:cubicBezTo>
                  <a:pt x="1430" y="1855"/>
                  <a:pt x="1431" y="1856"/>
                  <a:pt x="1432" y="1855"/>
                </a:cubicBezTo>
                <a:cubicBezTo>
                  <a:pt x="1433" y="1855"/>
                  <a:pt x="1434" y="1855"/>
                  <a:pt x="1435" y="1853"/>
                </a:cubicBezTo>
                <a:cubicBezTo>
                  <a:pt x="1436" y="1852"/>
                  <a:pt x="1437" y="1852"/>
                  <a:pt x="1437" y="1851"/>
                </a:cubicBezTo>
                <a:cubicBezTo>
                  <a:pt x="1437" y="1850"/>
                  <a:pt x="1438" y="1849"/>
                  <a:pt x="1438" y="1848"/>
                </a:cubicBezTo>
                <a:cubicBezTo>
                  <a:pt x="1438" y="1846"/>
                  <a:pt x="1438" y="1845"/>
                  <a:pt x="1438" y="1843"/>
                </a:cubicBezTo>
                <a:cubicBezTo>
                  <a:pt x="1439" y="1841"/>
                  <a:pt x="1441" y="1840"/>
                  <a:pt x="1442" y="1838"/>
                </a:cubicBezTo>
                <a:cubicBezTo>
                  <a:pt x="1443" y="1837"/>
                  <a:pt x="1444" y="1836"/>
                  <a:pt x="1444" y="1835"/>
                </a:cubicBezTo>
                <a:cubicBezTo>
                  <a:pt x="1445" y="1832"/>
                  <a:pt x="1444" y="1830"/>
                  <a:pt x="1444" y="1827"/>
                </a:cubicBezTo>
                <a:cubicBezTo>
                  <a:pt x="1444" y="1826"/>
                  <a:pt x="1445" y="1825"/>
                  <a:pt x="1445" y="1825"/>
                </a:cubicBezTo>
                <a:cubicBezTo>
                  <a:pt x="1445" y="1824"/>
                  <a:pt x="1445" y="1823"/>
                  <a:pt x="1445" y="1822"/>
                </a:cubicBezTo>
                <a:cubicBezTo>
                  <a:pt x="1445" y="1821"/>
                  <a:pt x="1446" y="1820"/>
                  <a:pt x="1446" y="1819"/>
                </a:cubicBezTo>
                <a:cubicBezTo>
                  <a:pt x="1447" y="1818"/>
                  <a:pt x="1449" y="1816"/>
                  <a:pt x="1451" y="1815"/>
                </a:cubicBezTo>
                <a:cubicBezTo>
                  <a:pt x="1452" y="1815"/>
                  <a:pt x="1452" y="1814"/>
                  <a:pt x="1453" y="1814"/>
                </a:cubicBezTo>
                <a:cubicBezTo>
                  <a:pt x="1455" y="1814"/>
                  <a:pt x="1455" y="1815"/>
                  <a:pt x="1456" y="1815"/>
                </a:cubicBezTo>
                <a:cubicBezTo>
                  <a:pt x="1456" y="1816"/>
                  <a:pt x="1455" y="1817"/>
                  <a:pt x="1455" y="1818"/>
                </a:cubicBezTo>
                <a:cubicBezTo>
                  <a:pt x="1455" y="1819"/>
                  <a:pt x="1454" y="1820"/>
                  <a:pt x="1454" y="1821"/>
                </a:cubicBezTo>
                <a:cubicBezTo>
                  <a:pt x="1454" y="1822"/>
                  <a:pt x="1453" y="1822"/>
                  <a:pt x="1453" y="1823"/>
                </a:cubicBezTo>
                <a:cubicBezTo>
                  <a:pt x="1453" y="1825"/>
                  <a:pt x="1454" y="1825"/>
                  <a:pt x="1455" y="1826"/>
                </a:cubicBezTo>
                <a:cubicBezTo>
                  <a:pt x="1457" y="1825"/>
                  <a:pt x="1458" y="1825"/>
                  <a:pt x="1460" y="1823"/>
                </a:cubicBezTo>
                <a:cubicBezTo>
                  <a:pt x="1461" y="1823"/>
                  <a:pt x="1461" y="1822"/>
                  <a:pt x="1461" y="1821"/>
                </a:cubicBezTo>
                <a:cubicBezTo>
                  <a:pt x="1462" y="1819"/>
                  <a:pt x="1463" y="1817"/>
                  <a:pt x="1464" y="1815"/>
                </a:cubicBezTo>
                <a:cubicBezTo>
                  <a:pt x="1464" y="1815"/>
                  <a:pt x="1465" y="1814"/>
                  <a:pt x="1465" y="1813"/>
                </a:cubicBezTo>
                <a:cubicBezTo>
                  <a:pt x="1466" y="1812"/>
                  <a:pt x="1467" y="1811"/>
                  <a:pt x="1468" y="1810"/>
                </a:cubicBezTo>
                <a:cubicBezTo>
                  <a:pt x="1468" y="1809"/>
                  <a:pt x="1469" y="1809"/>
                  <a:pt x="1469" y="1808"/>
                </a:cubicBezTo>
                <a:cubicBezTo>
                  <a:pt x="1470" y="1807"/>
                  <a:pt x="1471" y="1806"/>
                  <a:pt x="1471" y="1805"/>
                </a:cubicBezTo>
                <a:cubicBezTo>
                  <a:pt x="1471" y="1804"/>
                  <a:pt x="1471" y="1803"/>
                  <a:pt x="1472" y="1802"/>
                </a:cubicBezTo>
                <a:cubicBezTo>
                  <a:pt x="1472" y="1801"/>
                  <a:pt x="1473" y="1801"/>
                  <a:pt x="1473" y="1800"/>
                </a:cubicBezTo>
                <a:cubicBezTo>
                  <a:pt x="1473" y="1799"/>
                  <a:pt x="1473" y="1798"/>
                  <a:pt x="1473" y="1797"/>
                </a:cubicBezTo>
                <a:cubicBezTo>
                  <a:pt x="1473" y="1796"/>
                  <a:pt x="1474" y="1795"/>
                  <a:pt x="1474" y="1795"/>
                </a:cubicBezTo>
                <a:cubicBezTo>
                  <a:pt x="1475" y="1794"/>
                  <a:pt x="1475" y="1793"/>
                  <a:pt x="1476" y="1792"/>
                </a:cubicBezTo>
                <a:cubicBezTo>
                  <a:pt x="1477" y="1792"/>
                  <a:pt x="1478" y="1792"/>
                  <a:pt x="1479" y="1791"/>
                </a:cubicBezTo>
                <a:cubicBezTo>
                  <a:pt x="1480" y="1791"/>
                  <a:pt x="1481" y="1791"/>
                  <a:pt x="1481" y="1791"/>
                </a:cubicBezTo>
                <a:cubicBezTo>
                  <a:pt x="1483" y="1790"/>
                  <a:pt x="1483" y="1789"/>
                  <a:pt x="1484" y="1789"/>
                </a:cubicBezTo>
                <a:cubicBezTo>
                  <a:pt x="1485" y="1788"/>
                  <a:pt x="1486" y="1787"/>
                  <a:pt x="1487" y="1786"/>
                </a:cubicBezTo>
                <a:cubicBezTo>
                  <a:pt x="1487" y="1785"/>
                  <a:pt x="1488" y="1785"/>
                  <a:pt x="1488" y="1783"/>
                </a:cubicBezTo>
                <a:cubicBezTo>
                  <a:pt x="1488" y="1782"/>
                  <a:pt x="1488" y="1780"/>
                  <a:pt x="1488" y="1778"/>
                </a:cubicBezTo>
                <a:cubicBezTo>
                  <a:pt x="1488" y="1776"/>
                  <a:pt x="1488" y="1775"/>
                  <a:pt x="1488" y="1773"/>
                </a:cubicBezTo>
                <a:cubicBezTo>
                  <a:pt x="1488" y="1771"/>
                  <a:pt x="1486" y="1770"/>
                  <a:pt x="1486" y="1768"/>
                </a:cubicBezTo>
                <a:cubicBezTo>
                  <a:pt x="1486" y="1767"/>
                  <a:pt x="1486" y="1766"/>
                  <a:pt x="1486" y="1765"/>
                </a:cubicBezTo>
                <a:cubicBezTo>
                  <a:pt x="1486" y="1764"/>
                  <a:pt x="1485" y="1763"/>
                  <a:pt x="1485" y="1762"/>
                </a:cubicBezTo>
                <a:cubicBezTo>
                  <a:pt x="1485" y="1760"/>
                  <a:pt x="1485" y="1758"/>
                  <a:pt x="1485" y="1756"/>
                </a:cubicBezTo>
                <a:cubicBezTo>
                  <a:pt x="1485" y="1754"/>
                  <a:pt x="1485" y="1752"/>
                  <a:pt x="1485" y="1750"/>
                </a:cubicBezTo>
                <a:cubicBezTo>
                  <a:pt x="1486" y="1749"/>
                  <a:pt x="1486" y="1749"/>
                  <a:pt x="1487" y="1748"/>
                </a:cubicBezTo>
                <a:cubicBezTo>
                  <a:pt x="1487" y="1746"/>
                  <a:pt x="1488" y="1746"/>
                  <a:pt x="1489" y="1746"/>
                </a:cubicBezTo>
                <a:cubicBezTo>
                  <a:pt x="1490" y="1745"/>
                  <a:pt x="1491" y="1744"/>
                  <a:pt x="1492" y="1743"/>
                </a:cubicBezTo>
                <a:cubicBezTo>
                  <a:pt x="1494" y="1742"/>
                  <a:pt x="1495" y="1741"/>
                  <a:pt x="1497" y="1740"/>
                </a:cubicBezTo>
                <a:cubicBezTo>
                  <a:pt x="1498" y="1739"/>
                  <a:pt x="1499" y="1739"/>
                  <a:pt x="1500" y="1739"/>
                </a:cubicBezTo>
                <a:cubicBezTo>
                  <a:pt x="1501" y="1739"/>
                  <a:pt x="1500" y="1737"/>
                  <a:pt x="1501" y="1736"/>
                </a:cubicBezTo>
                <a:cubicBezTo>
                  <a:pt x="1502" y="1735"/>
                  <a:pt x="1503" y="1735"/>
                  <a:pt x="1504" y="1733"/>
                </a:cubicBezTo>
                <a:cubicBezTo>
                  <a:pt x="1504" y="1732"/>
                  <a:pt x="1505" y="1732"/>
                  <a:pt x="1506" y="1731"/>
                </a:cubicBezTo>
                <a:cubicBezTo>
                  <a:pt x="1506" y="1729"/>
                  <a:pt x="1507" y="1728"/>
                  <a:pt x="1508" y="1727"/>
                </a:cubicBezTo>
                <a:cubicBezTo>
                  <a:pt x="1508" y="1726"/>
                  <a:pt x="1509" y="1726"/>
                  <a:pt x="1510" y="1725"/>
                </a:cubicBezTo>
                <a:cubicBezTo>
                  <a:pt x="1511" y="1725"/>
                  <a:pt x="1512" y="1723"/>
                  <a:pt x="1513" y="1723"/>
                </a:cubicBezTo>
                <a:cubicBezTo>
                  <a:pt x="1526" y="1723"/>
                  <a:pt x="1526" y="1723"/>
                  <a:pt x="1526" y="1723"/>
                </a:cubicBezTo>
                <a:cubicBezTo>
                  <a:pt x="1528" y="1723"/>
                  <a:pt x="1529" y="1721"/>
                  <a:pt x="1531" y="1720"/>
                </a:cubicBezTo>
                <a:cubicBezTo>
                  <a:pt x="1532" y="1720"/>
                  <a:pt x="1533" y="1719"/>
                  <a:pt x="1534" y="1718"/>
                </a:cubicBezTo>
                <a:cubicBezTo>
                  <a:pt x="1534" y="1717"/>
                  <a:pt x="1534" y="1716"/>
                  <a:pt x="1535" y="1716"/>
                </a:cubicBezTo>
                <a:cubicBezTo>
                  <a:pt x="1536" y="1715"/>
                  <a:pt x="1537" y="1714"/>
                  <a:pt x="1538" y="1714"/>
                </a:cubicBezTo>
                <a:cubicBezTo>
                  <a:pt x="1570" y="1714"/>
                  <a:pt x="1570" y="1714"/>
                  <a:pt x="1570" y="1714"/>
                </a:cubicBezTo>
                <a:cubicBezTo>
                  <a:pt x="1570" y="1712"/>
                  <a:pt x="1570" y="1711"/>
                  <a:pt x="1570" y="1710"/>
                </a:cubicBezTo>
                <a:cubicBezTo>
                  <a:pt x="1570" y="1709"/>
                  <a:pt x="1570" y="1708"/>
                  <a:pt x="1570" y="1707"/>
                </a:cubicBezTo>
                <a:cubicBezTo>
                  <a:pt x="1571" y="1706"/>
                  <a:pt x="1572" y="1705"/>
                  <a:pt x="1573" y="1704"/>
                </a:cubicBezTo>
                <a:cubicBezTo>
                  <a:pt x="1574" y="1704"/>
                  <a:pt x="1575" y="1704"/>
                  <a:pt x="1575" y="1704"/>
                </a:cubicBezTo>
                <a:cubicBezTo>
                  <a:pt x="1576" y="1703"/>
                  <a:pt x="1576" y="1702"/>
                  <a:pt x="1577" y="1701"/>
                </a:cubicBezTo>
                <a:cubicBezTo>
                  <a:pt x="1578" y="1699"/>
                  <a:pt x="1579" y="1698"/>
                  <a:pt x="1581" y="1696"/>
                </a:cubicBezTo>
                <a:cubicBezTo>
                  <a:pt x="1582" y="1694"/>
                  <a:pt x="1583" y="1693"/>
                  <a:pt x="1584" y="1691"/>
                </a:cubicBezTo>
                <a:cubicBezTo>
                  <a:pt x="1584" y="1690"/>
                  <a:pt x="1584" y="1689"/>
                  <a:pt x="1584" y="1688"/>
                </a:cubicBezTo>
                <a:cubicBezTo>
                  <a:pt x="1585" y="1687"/>
                  <a:pt x="1585" y="1686"/>
                  <a:pt x="1586" y="1686"/>
                </a:cubicBezTo>
                <a:cubicBezTo>
                  <a:pt x="1587" y="1684"/>
                  <a:pt x="1590" y="1685"/>
                  <a:pt x="1591" y="1684"/>
                </a:cubicBezTo>
                <a:cubicBezTo>
                  <a:pt x="1592" y="1683"/>
                  <a:pt x="1592" y="1681"/>
                  <a:pt x="1592" y="1679"/>
                </a:cubicBezTo>
                <a:cubicBezTo>
                  <a:pt x="1593" y="1675"/>
                  <a:pt x="1593" y="1672"/>
                  <a:pt x="1594" y="1669"/>
                </a:cubicBezTo>
                <a:cubicBezTo>
                  <a:pt x="1595" y="1668"/>
                  <a:pt x="1595" y="1667"/>
                  <a:pt x="1596" y="1666"/>
                </a:cubicBezTo>
                <a:cubicBezTo>
                  <a:pt x="1596" y="1665"/>
                  <a:pt x="1596" y="1664"/>
                  <a:pt x="1597" y="1663"/>
                </a:cubicBezTo>
                <a:cubicBezTo>
                  <a:pt x="1597" y="1663"/>
                  <a:pt x="1599" y="1663"/>
                  <a:pt x="1600" y="1663"/>
                </a:cubicBezTo>
                <a:cubicBezTo>
                  <a:pt x="1600" y="1662"/>
                  <a:pt x="1600" y="1661"/>
                  <a:pt x="1601" y="1660"/>
                </a:cubicBezTo>
                <a:cubicBezTo>
                  <a:pt x="1601" y="1659"/>
                  <a:pt x="1602" y="1658"/>
                  <a:pt x="1602" y="1658"/>
                </a:cubicBezTo>
                <a:cubicBezTo>
                  <a:pt x="1602" y="1657"/>
                  <a:pt x="1602" y="1656"/>
                  <a:pt x="1602" y="1655"/>
                </a:cubicBezTo>
                <a:cubicBezTo>
                  <a:pt x="1602" y="1653"/>
                  <a:pt x="1603" y="1652"/>
                  <a:pt x="1603" y="1650"/>
                </a:cubicBezTo>
                <a:cubicBezTo>
                  <a:pt x="1603" y="1647"/>
                  <a:pt x="1603" y="1645"/>
                  <a:pt x="1603" y="1642"/>
                </a:cubicBezTo>
                <a:cubicBezTo>
                  <a:pt x="1603" y="1641"/>
                  <a:pt x="1604" y="1640"/>
                  <a:pt x="1604" y="1639"/>
                </a:cubicBezTo>
                <a:cubicBezTo>
                  <a:pt x="1604" y="1637"/>
                  <a:pt x="1604" y="1637"/>
                  <a:pt x="1604" y="1637"/>
                </a:cubicBezTo>
                <a:cubicBezTo>
                  <a:pt x="1604" y="1636"/>
                  <a:pt x="1605" y="1635"/>
                  <a:pt x="1605" y="1634"/>
                </a:cubicBezTo>
                <a:cubicBezTo>
                  <a:pt x="1606" y="1632"/>
                  <a:pt x="1607" y="1630"/>
                  <a:pt x="1607" y="1628"/>
                </a:cubicBezTo>
                <a:cubicBezTo>
                  <a:pt x="1608" y="1627"/>
                  <a:pt x="1608" y="1626"/>
                  <a:pt x="1608" y="1625"/>
                </a:cubicBezTo>
                <a:cubicBezTo>
                  <a:pt x="1608" y="1625"/>
                  <a:pt x="1609" y="1624"/>
                  <a:pt x="1609" y="1623"/>
                </a:cubicBezTo>
                <a:cubicBezTo>
                  <a:pt x="1609" y="1622"/>
                  <a:pt x="1609" y="1621"/>
                  <a:pt x="1609" y="1620"/>
                </a:cubicBezTo>
                <a:cubicBezTo>
                  <a:pt x="1610" y="1619"/>
                  <a:pt x="1609" y="1618"/>
                  <a:pt x="1609" y="1616"/>
                </a:cubicBezTo>
                <a:cubicBezTo>
                  <a:pt x="1609" y="1612"/>
                  <a:pt x="1609" y="1612"/>
                  <a:pt x="1609" y="1612"/>
                </a:cubicBezTo>
                <a:cubicBezTo>
                  <a:pt x="1609" y="1610"/>
                  <a:pt x="1608" y="1609"/>
                  <a:pt x="1608" y="1606"/>
                </a:cubicBezTo>
                <a:cubicBezTo>
                  <a:pt x="1608" y="1600"/>
                  <a:pt x="1608" y="1600"/>
                  <a:pt x="1608" y="1600"/>
                </a:cubicBezTo>
                <a:cubicBezTo>
                  <a:pt x="1608" y="1599"/>
                  <a:pt x="1607" y="1599"/>
                  <a:pt x="1607" y="1598"/>
                </a:cubicBezTo>
                <a:cubicBezTo>
                  <a:pt x="1607" y="1582"/>
                  <a:pt x="1607" y="1582"/>
                  <a:pt x="1607" y="1582"/>
                </a:cubicBezTo>
                <a:cubicBezTo>
                  <a:pt x="1608" y="1582"/>
                  <a:pt x="1609" y="1581"/>
                  <a:pt x="1610" y="1581"/>
                </a:cubicBezTo>
                <a:cubicBezTo>
                  <a:pt x="1611" y="1581"/>
                  <a:pt x="1612" y="1581"/>
                  <a:pt x="1613" y="1581"/>
                </a:cubicBezTo>
                <a:cubicBezTo>
                  <a:pt x="1614" y="1581"/>
                  <a:pt x="1614" y="1580"/>
                  <a:pt x="1615" y="1579"/>
                </a:cubicBezTo>
                <a:cubicBezTo>
                  <a:pt x="1616" y="1579"/>
                  <a:pt x="1617" y="1578"/>
                  <a:pt x="1618" y="1578"/>
                </a:cubicBezTo>
                <a:cubicBezTo>
                  <a:pt x="1621" y="1576"/>
                  <a:pt x="1623" y="1574"/>
                  <a:pt x="1624" y="1571"/>
                </a:cubicBezTo>
                <a:cubicBezTo>
                  <a:pt x="1624" y="1570"/>
                  <a:pt x="1624" y="1569"/>
                  <a:pt x="1624" y="1567"/>
                </a:cubicBezTo>
                <a:cubicBezTo>
                  <a:pt x="1625" y="1565"/>
                  <a:pt x="1625" y="1564"/>
                  <a:pt x="1626" y="1562"/>
                </a:cubicBezTo>
                <a:cubicBezTo>
                  <a:pt x="1627" y="1561"/>
                  <a:pt x="1627" y="1560"/>
                  <a:pt x="1628" y="1560"/>
                </a:cubicBezTo>
                <a:cubicBezTo>
                  <a:pt x="1629" y="1559"/>
                  <a:pt x="1630" y="1560"/>
                  <a:pt x="1631" y="1560"/>
                </a:cubicBezTo>
                <a:cubicBezTo>
                  <a:pt x="1632" y="1559"/>
                  <a:pt x="1633" y="1559"/>
                  <a:pt x="1634" y="1559"/>
                </a:cubicBezTo>
                <a:cubicBezTo>
                  <a:pt x="1636" y="1558"/>
                  <a:pt x="1637" y="1555"/>
                  <a:pt x="1639" y="1554"/>
                </a:cubicBezTo>
                <a:cubicBezTo>
                  <a:pt x="1639" y="1553"/>
                  <a:pt x="1641" y="1554"/>
                  <a:pt x="1641" y="1553"/>
                </a:cubicBezTo>
                <a:cubicBezTo>
                  <a:pt x="1643" y="1552"/>
                  <a:pt x="1643" y="1550"/>
                  <a:pt x="1644" y="1548"/>
                </a:cubicBezTo>
                <a:cubicBezTo>
                  <a:pt x="1646" y="1544"/>
                  <a:pt x="1648" y="1541"/>
                  <a:pt x="1650" y="1537"/>
                </a:cubicBezTo>
                <a:cubicBezTo>
                  <a:pt x="1650" y="1536"/>
                  <a:pt x="1650" y="1535"/>
                  <a:pt x="1651" y="1534"/>
                </a:cubicBezTo>
                <a:cubicBezTo>
                  <a:pt x="1651" y="1533"/>
                  <a:pt x="1652" y="1533"/>
                  <a:pt x="1653" y="1532"/>
                </a:cubicBezTo>
                <a:cubicBezTo>
                  <a:pt x="1654" y="1531"/>
                  <a:pt x="1655" y="1531"/>
                  <a:pt x="1656" y="1530"/>
                </a:cubicBezTo>
                <a:cubicBezTo>
                  <a:pt x="1656" y="1529"/>
                  <a:pt x="1656" y="1528"/>
                  <a:pt x="1656" y="1528"/>
                </a:cubicBezTo>
                <a:cubicBezTo>
                  <a:pt x="1658" y="1525"/>
                  <a:pt x="1658" y="1525"/>
                  <a:pt x="1658" y="1525"/>
                </a:cubicBezTo>
                <a:cubicBezTo>
                  <a:pt x="1659" y="1523"/>
                  <a:pt x="1661" y="1522"/>
                  <a:pt x="1661" y="1519"/>
                </a:cubicBezTo>
                <a:cubicBezTo>
                  <a:pt x="1661" y="1518"/>
                  <a:pt x="1661" y="1517"/>
                  <a:pt x="1661" y="1515"/>
                </a:cubicBezTo>
                <a:cubicBezTo>
                  <a:pt x="1661" y="1514"/>
                  <a:pt x="1661" y="1513"/>
                  <a:pt x="1661" y="1511"/>
                </a:cubicBezTo>
                <a:cubicBezTo>
                  <a:pt x="1661" y="1510"/>
                  <a:pt x="1660" y="1510"/>
                  <a:pt x="1659" y="1509"/>
                </a:cubicBezTo>
                <a:cubicBezTo>
                  <a:pt x="1658" y="1506"/>
                  <a:pt x="1657" y="1505"/>
                  <a:pt x="1656" y="1503"/>
                </a:cubicBezTo>
                <a:cubicBezTo>
                  <a:pt x="1655" y="1501"/>
                  <a:pt x="1653" y="1498"/>
                  <a:pt x="1653" y="1496"/>
                </a:cubicBezTo>
                <a:cubicBezTo>
                  <a:pt x="1653" y="1494"/>
                  <a:pt x="1653" y="1493"/>
                  <a:pt x="1653" y="1491"/>
                </a:cubicBezTo>
                <a:cubicBezTo>
                  <a:pt x="1653" y="1489"/>
                  <a:pt x="1653" y="1487"/>
                  <a:pt x="1652" y="1485"/>
                </a:cubicBezTo>
                <a:cubicBezTo>
                  <a:pt x="1652" y="1484"/>
                  <a:pt x="1652" y="1483"/>
                  <a:pt x="1651" y="1483"/>
                </a:cubicBezTo>
                <a:cubicBezTo>
                  <a:pt x="1649" y="1481"/>
                  <a:pt x="1647" y="1480"/>
                  <a:pt x="1645" y="1480"/>
                </a:cubicBezTo>
                <a:cubicBezTo>
                  <a:pt x="1632" y="1480"/>
                  <a:pt x="1632" y="1480"/>
                  <a:pt x="1632" y="1480"/>
                </a:cubicBezTo>
                <a:cubicBezTo>
                  <a:pt x="1631" y="1480"/>
                  <a:pt x="1631" y="1479"/>
                  <a:pt x="1630" y="1479"/>
                </a:cubicBezTo>
                <a:cubicBezTo>
                  <a:pt x="1629" y="1479"/>
                  <a:pt x="1628" y="1478"/>
                  <a:pt x="1627" y="1478"/>
                </a:cubicBezTo>
                <a:cubicBezTo>
                  <a:pt x="1626" y="1478"/>
                  <a:pt x="1625" y="1478"/>
                  <a:pt x="1624" y="1478"/>
                </a:cubicBezTo>
                <a:cubicBezTo>
                  <a:pt x="1623" y="1478"/>
                  <a:pt x="1622" y="1477"/>
                  <a:pt x="1621" y="1477"/>
                </a:cubicBezTo>
                <a:cubicBezTo>
                  <a:pt x="1619" y="1477"/>
                  <a:pt x="1618" y="1476"/>
                  <a:pt x="1616" y="1475"/>
                </a:cubicBezTo>
                <a:cubicBezTo>
                  <a:pt x="1615" y="1474"/>
                  <a:pt x="1614" y="1474"/>
                  <a:pt x="1613" y="1473"/>
                </a:cubicBezTo>
                <a:cubicBezTo>
                  <a:pt x="1613" y="1473"/>
                  <a:pt x="1613" y="1472"/>
                  <a:pt x="1613" y="1471"/>
                </a:cubicBezTo>
                <a:cubicBezTo>
                  <a:pt x="1612" y="1469"/>
                  <a:pt x="1611" y="1468"/>
                  <a:pt x="1611" y="1466"/>
                </a:cubicBezTo>
                <a:cubicBezTo>
                  <a:pt x="1611" y="1465"/>
                  <a:pt x="1611" y="1464"/>
                  <a:pt x="1611" y="1463"/>
                </a:cubicBezTo>
                <a:cubicBezTo>
                  <a:pt x="1610" y="1462"/>
                  <a:pt x="1609" y="1462"/>
                  <a:pt x="1608" y="1461"/>
                </a:cubicBezTo>
                <a:cubicBezTo>
                  <a:pt x="1607" y="1460"/>
                  <a:pt x="1606" y="1460"/>
                  <a:pt x="1605" y="1459"/>
                </a:cubicBezTo>
                <a:cubicBezTo>
                  <a:pt x="1604" y="1458"/>
                  <a:pt x="1603" y="1457"/>
                  <a:pt x="1602" y="1456"/>
                </a:cubicBezTo>
                <a:cubicBezTo>
                  <a:pt x="1601" y="1456"/>
                  <a:pt x="1600" y="1456"/>
                  <a:pt x="1600" y="1456"/>
                </a:cubicBezTo>
                <a:cubicBezTo>
                  <a:pt x="1598" y="1455"/>
                  <a:pt x="1597" y="1455"/>
                  <a:pt x="1596" y="1455"/>
                </a:cubicBezTo>
                <a:cubicBezTo>
                  <a:pt x="1593" y="1455"/>
                  <a:pt x="1592" y="1457"/>
                  <a:pt x="1589" y="1457"/>
                </a:cubicBezTo>
                <a:cubicBezTo>
                  <a:pt x="1573" y="1457"/>
                  <a:pt x="1573" y="1457"/>
                  <a:pt x="1573" y="1457"/>
                </a:cubicBezTo>
                <a:cubicBezTo>
                  <a:pt x="1572" y="1457"/>
                  <a:pt x="1571" y="1457"/>
                  <a:pt x="1570" y="1456"/>
                </a:cubicBezTo>
                <a:cubicBezTo>
                  <a:pt x="1567" y="1455"/>
                  <a:pt x="1567" y="1454"/>
                  <a:pt x="1564" y="1452"/>
                </a:cubicBezTo>
                <a:cubicBezTo>
                  <a:pt x="1563" y="1452"/>
                  <a:pt x="1563" y="1452"/>
                  <a:pt x="1562" y="1451"/>
                </a:cubicBezTo>
                <a:cubicBezTo>
                  <a:pt x="1560" y="1451"/>
                  <a:pt x="1559" y="1451"/>
                  <a:pt x="1556" y="1451"/>
                </a:cubicBezTo>
                <a:cubicBezTo>
                  <a:pt x="1554" y="1451"/>
                  <a:pt x="1552" y="1451"/>
                  <a:pt x="1550" y="1451"/>
                </a:cubicBezTo>
                <a:cubicBezTo>
                  <a:pt x="1550" y="1454"/>
                  <a:pt x="1550" y="1456"/>
                  <a:pt x="1550" y="1459"/>
                </a:cubicBezTo>
                <a:cubicBezTo>
                  <a:pt x="1548" y="1459"/>
                  <a:pt x="1548" y="1459"/>
                  <a:pt x="1546" y="1459"/>
                </a:cubicBezTo>
                <a:cubicBezTo>
                  <a:pt x="1545" y="1459"/>
                  <a:pt x="1544" y="1458"/>
                  <a:pt x="1543" y="1458"/>
                </a:cubicBezTo>
                <a:cubicBezTo>
                  <a:pt x="1543" y="1458"/>
                  <a:pt x="1542" y="1459"/>
                  <a:pt x="1541" y="1458"/>
                </a:cubicBezTo>
                <a:cubicBezTo>
                  <a:pt x="1540" y="1458"/>
                  <a:pt x="1539" y="1458"/>
                  <a:pt x="1538" y="1457"/>
                </a:cubicBezTo>
                <a:cubicBezTo>
                  <a:pt x="1537" y="1457"/>
                  <a:pt x="1536" y="1456"/>
                  <a:pt x="1536" y="1456"/>
                </a:cubicBezTo>
                <a:cubicBezTo>
                  <a:pt x="1535" y="1455"/>
                  <a:pt x="1535" y="1454"/>
                  <a:pt x="1535" y="1453"/>
                </a:cubicBezTo>
                <a:cubicBezTo>
                  <a:pt x="1536" y="1452"/>
                  <a:pt x="1536" y="1451"/>
                  <a:pt x="1537" y="1451"/>
                </a:cubicBezTo>
                <a:cubicBezTo>
                  <a:pt x="1538" y="1450"/>
                  <a:pt x="1539" y="1450"/>
                  <a:pt x="1540" y="1450"/>
                </a:cubicBezTo>
                <a:cubicBezTo>
                  <a:pt x="1541" y="1449"/>
                  <a:pt x="1541" y="1448"/>
                  <a:pt x="1542" y="1448"/>
                </a:cubicBezTo>
                <a:cubicBezTo>
                  <a:pt x="1541" y="1445"/>
                  <a:pt x="1541" y="1445"/>
                  <a:pt x="1541" y="1445"/>
                </a:cubicBezTo>
                <a:cubicBezTo>
                  <a:pt x="1540" y="1445"/>
                  <a:pt x="1539" y="1445"/>
                  <a:pt x="1538" y="1445"/>
                </a:cubicBezTo>
                <a:cubicBezTo>
                  <a:pt x="1537" y="1445"/>
                  <a:pt x="1537" y="1444"/>
                  <a:pt x="1536" y="1444"/>
                </a:cubicBezTo>
                <a:cubicBezTo>
                  <a:pt x="1535" y="1444"/>
                  <a:pt x="1534" y="1444"/>
                  <a:pt x="1532" y="1443"/>
                </a:cubicBezTo>
                <a:cubicBezTo>
                  <a:pt x="1531" y="1443"/>
                  <a:pt x="1531" y="1442"/>
                  <a:pt x="1530" y="1441"/>
                </a:cubicBezTo>
                <a:cubicBezTo>
                  <a:pt x="1529" y="1441"/>
                  <a:pt x="1528" y="1440"/>
                  <a:pt x="1526" y="1439"/>
                </a:cubicBezTo>
                <a:cubicBezTo>
                  <a:pt x="1526" y="1439"/>
                  <a:pt x="1526" y="1437"/>
                  <a:pt x="1525" y="1437"/>
                </a:cubicBezTo>
                <a:cubicBezTo>
                  <a:pt x="1524" y="1436"/>
                  <a:pt x="1523" y="1436"/>
                  <a:pt x="1522" y="1436"/>
                </a:cubicBezTo>
                <a:cubicBezTo>
                  <a:pt x="1521" y="1436"/>
                  <a:pt x="1519" y="1434"/>
                  <a:pt x="1518" y="1434"/>
                </a:cubicBezTo>
                <a:cubicBezTo>
                  <a:pt x="1517" y="1434"/>
                  <a:pt x="1516" y="1434"/>
                  <a:pt x="1515" y="1434"/>
                </a:cubicBezTo>
                <a:cubicBezTo>
                  <a:pt x="1514" y="1434"/>
                  <a:pt x="1513" y="1434"/>
                  <a:pt x="1512" y="1434"/>
                </a:cubicBezTo>
                <a:cubicBezTo>
                  <a:pt x="1510" y="1434"/>
                  <a:pt x="1510" y="1434"/>
                  <a:pt x="1510" y="1434"/>
                </a:cubicBezTo>
                <a:cubicBezTo>
                  <a:pt x="1509" y="1433"/>
                  <a:pt x="1508" y="1433"/>
                  <a:pt x="1507" y="1432"/>
                </a:cubicBezTo>
                <a:cubicBezTo>
                  <a:pt x="1505" y="1432"/>
                  <a:pt x="1504" y="1431"/>
                  <a:pt x="1503" y="1430"/>
                </a:cubicBezTo>
                <a:cubicBezTo>
                  <a:pt x="1501" y="1429"/>
                  <a:pt x="1499" y="1429"/>
                  <a:pt x="1497" y="1429"/>
                </a:cubicBezTo>
                <a:cubicBezTo>
                  <a:pt x="1495" y="1429"/>
                  <a:pt x="1494" y="1429"/>
                  <a:pt x="1492" y="1430"/>
                </a:cubicBezTo>
                <a:cubicBezTo>
                  <a:pt x="1492" y="1442"/>
                  <a:pt x="1492" y="1442"/>
                  <a:pt x="1492" y="1442"/>
                </a:cubicBezTo>
                <a:cubicBezTo>
                  <a:pt x="1481" y="1442"/>
                  <a:pt x="1481" y="1442"/>
                  <a:pt x="1481" y="1442"/>
                </a:cubicBezTo>
                <a:cubicBezTo>
                  <a:pt x="1481" y="1437"/>
                  <a:pt x="1481" y="1437"/>
                  <a:pt x="1481" y="1437"/>
                </a:cubicBezTo>
                <a:cubicBezTo>
                  <a:pt x="1481" y="1436"/>
                  <a:pt x="1481" y="1435"/>
                  <a:pt x="1481" y="1434"/>
                </a:cubicBezTo>
                <a:cubicBezTo>
                  <a:pt x="1482" y="1433"/>
                  <a:pt x="1483" y="1432"/>
                  <a:pt x="1484" y="1432"/>
                </a:cubicBezTo>
                <a:cubicBezTo>
                  <a:pt x="1485" y="1431"/>
                  <a:pt x="1485" y="1430"/>
                  <a:pt x="1486" y="1429"/>
                </a:cubicBezTo>
                <a:cubicBezTo>
                  <a:pt x="1487" y="1429"/>
                  <a:pt x="1488" y="1429"/>
                  <a:pt x="1489" y="1428"/>
                </a:cubicBezTo>
                <a:cubicBezTo>
                  <a:pt x="1490" y="1427"/>
                  <a:pt x="1489" y="1425"/>
                  <a:pt x="1489" y="1423"/>
                </a:cubicBezTo>
                <a:cubicBezTo>
                  <a:pt x="1487" y="1423"/>
                  <a:pt x="1486" y="1423"/>
                  <a:pt x="1484" y="1422"/>
                </a:cubicBezTo>
                <a:cubicBezTo>
                  <a:pt x="1483" y="1422"/>
                  <a:pt x="1483" y="1421"/>
                  <a:pt x="1481" y="1420"/>
                </a:cubicBezTo>
                <a:cubicBezTo>
                  <a:pt x="1480" y="1420"/>
                  <a:pt x="1478" y="1420"/>
                  <a:pt x="1476" y="1419"/>
                </a:cubicBezTo>
                <a:cubicBezTo>
                  <a:pt x="1475" y="1419"/>
                  <a:pt x="1474" y="1418"/>
                  <a:pt x="1473" y="1418"/>
                </a:cubicBezTo>
                <a:cubicBezTo>
                  <a:pt x="1470" y="1418"/>
                  <a:pt x="1470" y="1418"/>
                  <a:pt x="1470" y="1418"/>
                </a:cubicBezTo>
                <a:cubicBezTo>
                  <a:pt x="1468" y="1418"/>
                  <a:pt x="1468" y="1418"/>
                  <a:pt x="1468" y="1418"/>
                </a:cubicBezTo>
                <a:cubicBezTo>
                  <a:pt x="1466" y="1418"/>
                  <a:pt x="1466" y="1418"/>
                  <a:pt x="1464" y="1419"/>
                </a:cubicBezTo>
                <a:cubicBezTo>
                  <a:pt x="1464" y="1420"/>
                  <a:pt x="1465" y="1422"/>
                  <a:pt x="1464" y="1424"/>
                </a:cubicBezTo>
                <a:cubicBezTo>
                  <a:pt x="1464" y="1425"/>
                  <a:pt x="1465" y="1426"/>
                  <a:pt x="1464" y="1426"/>
                </a:cubicBezTo>
                <a:cubicBezTo>
                  <a:pt x="1463" y="1429"/>
                  <a:pt x="1461" y="1430"/>
                  <a:pt x="1459" y="1430"/>
                </a:cubicBezTo>
                <a:cubicBezTo>
                  <a:pt x="1457" y="1430"/>
                  <a:pt x="1456" y="1430"/>
                  <a:pt x="1454" y="1430"/>
                </a:cubicBezTo>
                <a:cubicBezTo>
                  <a:pt x="1454" y="1424"/>
                  <a:pt x="1454" y="1424"/>
                  <a:pt x="1454" y="1424"/>
                </a:cubicBezTo>
                <a:cubicBezTo>
                  <a:pt x="1454" y="1423"/>
                  <a:pt x="1455" y="1423"/>
                  <a:pt x="1455" y="1422"/>
                </a:cubicBezTo>
                <a:cubicBezTo>
                  <a:pt x="1455" y="1421"/>
                  <a:pt x="1454" y="1420"/>
                  <a:pt x="1454" y="1419"/>
                </a:cubicBezTo>
                <a:cubicBezTo>
                  <a:pt x="1457" y="1419"/>
                  <a:pt x="1459" y="1420"/>
                  <a:pt x="1462" y="1419"/>
                </a:cubicBezTo>
                <a:cubicBezTo>
                  <a:pt x="1463" y="1418"/>
                  <a:pt x="1464" y="1418"/>
                  <a:pt x="1464" y="1418"/>
                </a:cubicBezTo>
                <a:cubicBezTo>
                  <a:pt x="1465" y="1417"/>
                  <a:pt x="1465" y="1416"/>
                  <a:pt x="1466" y="1415"/>
                </a:cubicBezTo>
                <a:cubicBezTo>
                  <a:pt x="1466" y="1413"/>
                  <a:pt x="1466" y="1412"/>
                  <a:pt x="1466" y="1410"/>
                </a:cubicBezTo>
                <a:cubicBezTo>
                  <a:pt x="1466" y="1408"/>
                  <a:pt x="1466" y="1407"/>
                  <a:pt x="1466" y="1405"/>
                </a:cubicBezTo>
                <a:cubicBezTo>
                  <a:pt x="1467" y="1403"/>
                  <a:pt x="1467" y="1403"/>
                  <a:pt x="1467" y="1401"/>
                </a:cubicBezTo>
                <a:cubicBezTo>
                  <a:pt x="1467" y="1398"/>
                  <a:pt x="1467" y="1397"/>
                  <a:pt x="1466" y="1394"/>
                </a:cubicBezTo>
                <a:cubicBezTo>
                  <a:pt x="1465" y="1394"/>
                  <a:pt x="1464" y="1394"/>
                  <a:pt x="1463" y="1394"/>
                </a:cubicBezTo>
                <a:cubicBezTo>
                  <a:pt x="1462" y="1394"/>
                  <a:pt x="1461" y="1394"/>
                  <a:pt x="1460" y="1394"/>
                </a:cubicBezTo>
                <a:cubicBezTo>
                  <a:pt x="1459" y="1394"/>
                  <a:pt x="1459" y="1394"/>
                  <a:pt x="1458" y="1394"/>
                </a:cubicBezTo>
                <a:cubicBezTo>
                  <a:pt x="1458" y="1380"/>
                  <a:pt x="1458" y="1380"/>
                  <a:pt x="1458" y="1380"/>
                </a:cubicBezTo>
                <a:cubicBezTo>
                  <a:pt x="1458" y="1379"/>
                  <a:pt x="1457" y="1378"/>
                  <a:pt x="1457" y="1377"/>
                </a:cubicBezTo>
                <a:cubicBezTo>
                  <a:pt x="1456" y="1376"/>
                  <a:pt x="1456" y="1375"/>
                  <a:pt x="1456" y="1374"/>
                </a:cubicBezTo>
                <a:cubicBezTo>
                  <a:pt x="1456" y="1373"/>
                  <a:pt x="1456" y="1372"/>
                  <a:pt x="1455" y="1372"/>
                </a:cubicBezTo>
                <a:cubicBezTo>
                  <a:pt x="1455" y="1370"/>
                  <a:pt x="1453" y="1370"/>
                  <a:pt x="1453" y="1369"/>
                </a:cubicBezTo>
                <a:cubicBezTo>
                  <a:pt x="1452" y="1368"/>
                  <a:pt x="1453" y="1367"/>
                  <a:pt x="1453" y="1366"/>
                </a:cubicBezTo>
                <a:cubicBezTo>
                  <a:pt x="1452" y="1365"/>
                  <a:pt x="1452" y="1364"/>
                  <a:pt x="1451" y="1364"/>
                </a:cubicBezTo>
                <a:cubicBezTo>
                  <a:pt x="1450" y="1363"/>
                  <a:pt x="1449" y="1364"/>
                  <a:pt x="1448" y="1364"/>
                </a:cubicBezTo>
                <a:cubicBezTo>
                  <a:pt x="1446" y="1363"/>
                  <a:pt x="1443" y="1361"/>
                  <a:pt x="1441" y="1360"/>
                </a:cubicBezTo>
                <a:cubicBezTo>
                  <a:pt x="1440" y="1360"/>
                  <a:pt x="1438" y="1360"/>
                  <a:pt x="1438" y="1359"/>
                </a:cubicBezTo>
                <a:cubicBezTo>
                  <a:pt x="1437" y="1357"/>
                  <a:pt x="1437" y="1355"/>
                  <a:pt x="1436" y="1354"/>
                </a:cubicBezTo>
                <a:cubicBezTo>
                  <a:pt x="1435" y="1353"/>
                  <a:pt x="1434" y="1354"/>
                  <a:pt x="1433" y="1353"/>
                </a:cubicBezTo>
                <a:cubicBezTo>
                  <a:pt x="1433" y="1353"/>
                  <a:pt x="1432" y="1352"/>
                  <a:pt x="1431" y="1352"/>
                </a:cubicBezTo>
                <a:cubicBezTo>
                  <a:pt x="1430" y="1351"/>
                  <a:pt x="1430" y="1350"/>
                  <a:pt x="1429" y="1349"/>
                </a:cubicBezTo>
                <a:cubicBezTo>
                  <a:pt x="1427" y="1348"/>
                  <a:pt x="1425" y="1349"/>
                  <a:pt x="1423" y="1349"/>
                </a:cubicBezTo>
                <a:cubicBezTo>
                  <a:pt x="1422" y="1349"/>
                  <a:pt x="1421" y="1348"/>
                  <a:pt x="1420" y="1348"/>
                </a:cubicBezTo>
                <a:cubicBezTo>
                  <a:pt x="1418" y="1347"/>
                  <a:pt x="1418" y="1346"/>
                  <a:pt x="1416" y="1346"/>
                </a:cubicBezTo>
                <a:cubicBezTo>
                  <a:pt x="1414" y="1345"/>
                  <a:pt x="1414" y="1345"/>
                  <a:pt x="1414" y="1345"/>
                </a:cubicBezTo>
                <a:cubicBezTo>
                  <a:pt x="1412" y="1344"/>
                  <a:pt x="1412" y="1343"/>
                  <a:pt x="1410" y="1343"/>
                </a:cubicBezTo>
                <a:cubicBezTo>
                  <a:pt x="1408" y="1343"/>
                  <a:pt x="1407" y="1343"/>
                  <a:pt x="1406" y="1343"/>
                </a:cubicBezTo>
                <a:cubicBezTo>
                  <a:pt x="1405" y="1344"/>
                  <a:pt x="1405" y="1345"/>
                  <a:pt x="1404" y="1346"/>
                </a:cubicBezTo>
                <a:cubicBezTo>
                  <a:pt x="1402" y="1347"/>
                  <a:pt x="1400" y="1347"/>
                  <a:pt x="1397" y="1347"/>
                </a:cubicBezTo>
                <a:cubicBezTo>
                  <a:pt x="1393" y="1347"/>
                  <a:pt x="1393" y="1347"/>
                  <a:pt x="1393" y="1347"/>
                </a:cubicBezTo>
                <a:cubicBezTo>
                  <a:pt x="1392" y="1347"/>
                  <a:pt x="1391" y="1346"/>
                  <a:pt x="1390" y="1346"/>
                </a:cubicBezTo>
                <a:cubicBezTo>
                  <a:pt x="1388" y="1346"/>
                  <a:pt x="1387" y="1346"/>
                  <a:pt x="1385" y="1345"/>
                </a:cubicBezTo>
                <a:cubicBezTo>
                  <a:pt x="1383" y="1345"/>
                  <a:pt x="1382" y="1343"/>
                  <a:pt x="1380" y="1343"/>
                </a:cubicBezTo>
                <a:cubicBezTo>
                  <a:pt x="1379" y="1342"/>
                  <a:pt x="1378" y="1342"/>
                  <a:pt x="1377" y="1342"/>
                </a:cubicBezTo>
                <a:cubicBezTo>
                  <a:pt x="1375" y="1341"/>
                  <a:pt x="1374" y="1340"/>
                  <a:pt x="1372" y="1339"/>
                </a:cubicBezTo>
                <a:cubicBezTo>
                  <a:pt x="1370" y="1337"/>
                  <a:pt x="1368" y="1337"/>
                  <a:pt x="1366" y="1335"/>
                </a:cubicBezTo>
                <a:cubicBezTo>
                  <a:pt x="1365" y="1335"/>
                  <a:pt x="1365" y="1334"/>
                  <a:pt x="1364" y="1333"/>
                </a:cubicBezTo>
                <a:cubicBezTo>
                  <a:pt x="1364" y="1332"/>
                  <a:pt x="1362" y="1331"/>
                  <a:pt x="1362" y="1330"/>
                </a:cubicBezTo>
                <a:cubicBezTo>
                  <a:pt x="1362" y="1327"/>
                  <a:pt x="1362" y="1325"/>
                  <a:pt x="1362" y="1322"/>
                </a:cubicBezTo>
                <a:cubicBezTo>
                  <a:pt x="1361" y="1322"/>
                  <a:pt x="1360" y="1321"/>
                  <a:pt x="1359" y="1321"/>
                </a:cubicBezTo>
                <a:cubicBezTo>
                  <a:pt x="1358" y="1321"/>
                  <a:pt x="1357" y="1321"/>
                  <a:pt x="1356" y="1321"/>
                </a:cubicBezTo>
                <a:cubicBezTo>
                  <a:pt x="1355" y="1321"/>
                  <a:pt x="1355" y="1320"/>
                  <a:pt x="1354" y="1319"/>
                </a:cubicBezTo>
                <a:cubicBezTo>
                  <a:pt x="1353" y="1319"/>
                  <a:pt x="1352" y="1318"/>
                  <a:pt x="1351" y="1318"/>
                </a:cubicBezTo>
                <a:cubicBezTo>
                  <a:pt x="1350" y="1317"/>
                  <a:pt x="1350" y="1316"/>
                  <a:pt x="1349" y="1315"/>
                </a:cubicBezTo>
                <a:cubicBezTo>
                  <a:pt x="1348" y="1314"/>
                  <a:pt x="1347" y="1315"/>
                  <a:pt x="1346" y="1314"/>
                </a:cubicBezTo>
                <a:cubicBezTo>
                  <a:pt x="1345" y="1313"/>
                  <a:pt x="1347" y="1312"/>
                  <a:pt x="1346" y="1311"/>
                </a:cubicBezTo>
                <a:cubicBezTo>
                  <a:pt x="1345" y="1311"/>
                  <a:pt x="1344" y="1312"/>
                  <a:pt x="1343" y="1311"/>
                </a:cubicBezTo>
                <a:cubicBezTo>
                  <a:pt x="1342" y="1311"/>
                  <a:pt x="1341" y="1310"/>
                  <a:pt x="1340" y="1309"/>
                </a:cubicBezTo>
                <a:cubicBezTo>
                  <a:pt x="1339" y="1309"/>
                  <a:pt x="1338" y="1309"/>
                  <a:pt x="1337" y="1307"/>
                </a:cubicBezTo>
                <a:cubicBezTo>
                  <a:pt x="1337" y="1307"/>
                  <a:pt x="1337" y="1306"/>
                  <a:pt x="1337" y="1305"/>
                </a:cubicBezTo>
                <a:cubicBezTo>
                  <a:pt x="1336" y="1303"/>
                  <a:pt x="1337" y="1301"/>
                  <a:pt x="1337" y="1299"/>
                </a:cubicBezTo>
                <a:cubicBezTo>
                  <a:pt x="1334" y="1299"/>
                  <a:pt x="1334" y="1299"/>
                  <a:pt x="1334" y="1299"/>
                </a:cubicBezTo>
                <a:cubicBezTo>
                  <a:pt x="1332" y="1299"/>
                  <a:pt x="1331" y="1300"/>
                  <a:pt x="1329" y="1300"/>
                </a:cubicBezTo>
                <a:cubicBezTo>
                  <a:pt x="1327" y="1301"/>
                  <a:pt x="1326" y="1302"/>
                  <a:pt x="1324" y="1302"/>
                </a:cubicBezTo>
                <a:cubicBezTo>
                  <a:pt x="1323" y="1302"/>
                  <a:pt x="1322" y="1303"/>
                  <a:pt x="1321" y="1303"/>
                </a:cubicBezTo>
                <a:cubicBezTo>
                  <a:pt x="1320" y="1303"/>
                  <a:pt x="1318" y="1303"/>
                  <a:pt x="1318" y="1301"/>
                </a:cubicBezTo>
                <a:cubicBezTo>
                  <a:pt x="1318" y="1301"/>
                  <a:pt x="1318" y="1300"/>
                  <a:pt x="1318" y="1299"/>
                </a:cubicBezTo>
                <a:cubicBezTo>
                  <a:pt x="1317" y="1296"/>
                  <a:pt x="1317" y="1295"/>
                  <a:pt x="1317" y="1292"/>
                </a:cubicBezTo>
                <a:cubicBezTo>
                  <a:pt x="1320" y="1292"/>
                  <a:pt x="1320" y="1292"/>
                  <a:pt x="1320" y="1292"/>
                </a:cubicBezTo>
                <a:cubicBezTo>
                  <a:pt x="1322" y="1291"/>
                  <a:pt x="1322" y="1290"/>
                  <a:pt x="1323" y="1290"/>
                </a:cubicBezTo>
                <a:cubicBezTo>
                  <a:pt x="1322" y="1288"/>
                  <a:pt x="1322" y="1287"/>
                  <a:pt x="1320" y="1287"/>
                </a:cubicBezTo>
                <a:cubicBezTo>
                  <a:pt x="1319" y="1286"/>
                  <a:pt x="1318" y="1286"/>
                  <a:pt x="1317" y="1286"/>
                </a:cubicBezTo>
                <a:cubicBezTo>
                  <a:pt x="1316" y="1286"/>
                  <a:pt x="1316" y="1285"/>
                  <a:pt x="1315" y="1285"/>
                </a:cubicBezTo>
                <a:cubicBezTo>
                  <a:pt x="1313" y="1284"/>
                  <a:pt x="1312" y="1284"/>
                  <a:pt x="1311" y="1284"/>
                </a:cubicBezTo>
                <a:cubicBezTo>
                  <a:pt x="1305" y="1288"/>
                  <a:pt x="1305" y="1288"/>
                  <a:pt x="1305" y="1288"/>
                </a:cubicBezTo>
                <a:cubicBezTo>
                  <a:pt x="1304" y="1288"/>
                  <a:pt x="1304" y="1288"/>
                  <a:pt x="1304" y="1288"/>
                </a:cubicBezTo>
                <a:cubicBezTo>
                  <a:pt x="1303" y="1288"/>
                  <a:pt x="1303" y="1287"/>
                  <a:pt x="1302" y="1287"/>
                </a:cubicBezTo>
                <a:cubicBezTo>
                  <a:pt x="1300" y="1287"/>
                  <a:pt x="1299" y="1286"/>
                  <a:pt x="1297" y="1286"/>
                </a:cubicBezTo>
                <a:cubicBezTo>
                  <a:pt x="1295" y="1286"/>
                  <a:pt x="1293" y="1286"/>
                  <a:pt x="1292" y="1287"/>
                </a:cubicBezTo>
                <a:cubicBezTo>
                  <a:pt x="1292" y="1288"/>
                  <a:pt x="1292" y="1289"/>
                  <a:pt x="1292" y="1290"/>
                </a:cubicBezTo>
                <a:cubicBezTo>
                  <a:pt x="1291" y="1291"/>
                  <a:pt x="1291" y="1292"/>
                  <a:pt x="1291" y="1292"/>
                </a:cubicBezTo>
                <a:cubicBezTo>
                  <a:pt x="1291" y="1293"/>
                  <a:pt x="1290" y="1294"/>
                  <a:pt x="1290" y="1295"/>
                </a:cubicBezTo>
                <a:cubicBezTo>
                  <a:pt x="1289" y="1297"/>
                  <a:pt x="1287" y="1299"/>
                  <a:pt x="1285" y="1299"/>
                </a:cubicBezTo>
                <a:cubicBezTo>
                  <a:pt x="1284" y="1299"/>
                  <a:pt x="1283" y="1299"/>
                  <a:pt x="1282" y="1298"/>
                </a:cubicBezTo>
                <a:cubicBezTo>
                  <a:pt x="1281" y="1298"/>
                  <a:pt x="1281" y="1296"/>
                  <a:pt x="1281" y="1296"/>
                </a:cubicBezTo>
                <a:cubicBezTo>
                  <a:pt x="1280" y="1295"/>
                  <a:pt x="1279" y="1294"/>
                  <a:pt x="1279" y="1293"/>
                </a:cubicBezTo>
                <a:cubicBezTo>
                  <a:pt x="1278" y="1292"/>
                  <a:pt x="1278" y="1291"/>
                  <a:pt x="1277" y="1290"/>
                </a:cubicBezTo>
                <a:cubicBezTo>
                  <a:pt x="1275" y="1289"/>
                  <a:pt x="1273" y="1289"/>
                  <a:pt x="1271" y="1288"/>
                </a:cubicBezTo>
                <a:cubicBezTo>
                  <a:pt x="1270" y="1288"/>
                  <a:pt x="1269" y="1288"/>
                  <a:pt x="1267" y="1288"/>
                </a:cubicBezTo>
                <a:cubicBezTo>
                  <a:pt x="1254" y="1288"/>
                  <a:pt x="1254" y="1288"/>
                  <a:pt x="1254" y="1288"/>
                </a:cubicBezTo>
                <a:cubicBezTo>
                  <a:pt x="1253" y="1288"/>
                  <a:pt x="1252" y="1287"/>
                  <a:pt x="1251" y="1287"/>
                </a:cubicBezTo>
                <a:cubicBezTo>
                  <a:pt x="1249" y="1286"/>
                  <a:pt x="1247" y="1286"/>
                  <a:pt x="1245" y="1285"/>
                </a:cubicBezTo>
                <a:cubicBezTo>
                  <a:pt x="1245" y="1277"/>
                  <a:pt x="1245" y="1277"/>
                  <a:pt x="1245" y="1277"/>
                </a:cubicBezTo>
                <a:cubicBezTo>
                  <a:pt x="1243" y="1277"/>
                  <a:pt x="1241" y="1278"/>
                  <a:pt x="1240" y="1277"/>
                </a:cubicBezTo>
                <a:cubicBezTo>
                  <a:pt x="1238" y="1277"/>
                  <a:pt x="1238" y="1276"/>
                  <a:pt x="1237" y="1276"/>
                </a:cubicBezTo>
                <a:cubicBezTo>
                  <a:pt x="1236" y="1276"/>
                  <a:pt x="1235" y="1275"/>
                  <a:pt x="1234" y="1275"/>
                </a:cubicBezTo>
                <a:cubicBezTo>
                  <a:pt x="1233" y="1274"/>
                  <a:pt x="1233" y="1273"/>
                  <a:pt x="1232" y="1272"/>
                </a:cubicBezTo>
                <a:cubicBezTo>
                  <a:pt x="1231" y="1272"/>
                  <a:pt x="1230" y="1272"/>
                  <a:pt x="1229" y="1271"/>
                </a:cubicBezTo>
                <a:cubicBezTo>
                  <a:pt x="1226" y="1270"/>
                  <a:pt x="1224" y="1270"/>
                  <a:pt x="1220" y="1270"/>
                </a:cubicBezTo>
                <a:cubicBezTo>
                  <a:pt x="1220" y="1271"/>
                  <a:pt x="1220" y="1273"/>
                  <a:pt x="1220" y="1275"/>
                </a:cubicBezTo>
                <a:cubicBezTo>
                  <a:pt x="1220" y="1276"/>
                  <a:pt x="1219" y="1277"/>
                  <a:pt x="1219" y="1278"/>
                </a:cubicBezTo>
                <a:cubicBezTo>
                  <a:pt x="1218" y="1279"/>
                  <a:pt x="1218" y="1280"/>
                  <a:pt x="1217" y="1281"/>
                </a:cubicBezTo>
                <a:cubicBezTo>
                  <a:pt x="1215" y="1281"/>
                  <a:pt x="1213" y="1280"/>
                  <a:pt x="1211" y="1281"/>
                </a:cubicBezTo>
                <a:cubicBezTo>
                  <a:pt x="1210" y="1281"/>
                  <a:pt x="1210" y="1282"/>
                  <a:pt x="1209" y="1283"/>
                </a:cubicBezTo>
                <a:cubicBezTo>
                  <a:pt x="1208" y="1283"/>
                  <a:pt x="1207" y="1284"/>
                  <a:pt x="1206" y="1285"/>
                </a:cubicBezTo>
                <a:cubicBezTo>
                  <a:pt x="1205" y="1285"/>
                  <a:pt x="1204" y="1286"/>
                  <a:pt x="1204" y="1287"/>
                </a:cubicBezTo>
                <a:cubicBezTo>
                  <a:pt x="1204" y="1288"/>
                  <a:pt x="1204" y="1289"/>
                  <a:pt x="1204" y="1290"/>
                </a:cubicBezTo>
                <a:cubicBezTo>
                  <a:pt x="1204" y="1291"/>
                  <a:pt x="1205" y="1292"/>
                  <a:pt x="1205" y="1292"/>
                </a:cubicBezTo>
                <a:cubicBezTo>
                  <a:pt x="1205" y="1293"/>
                  <a:pt x="1205" y="1294"/>
                  <a:pt x="1205" y="1295"/>
                </a:cubicBezTo>
                <a:cubicBezTo>
                  <a:pt x="1205" y="1296"/>
                  <a:pt x="1206" y="1297"/>
                  <a:pt x="1206" y="1298"/>
                </a:cubicBezTo>
                <a:cubicBezTo>
                  <a:pt x="1206" y="1299"/>
                  <a:pt x="1206" y="1300"/>
                  <a:pt x="1206" y="1301"/>
                </a:cubicBezTo>
                <a:cubicBezTo>
                  <a:pt x="1206" y="1303"/>
                  <a:pt x="1206" y="1304"/>
                  <a:pt x="1206" y="1305"/>
                </a:cubicBezTo>
                <a:cubicBezTo>
                  <a:pt x="1206" y="1307"/>
                  <a:pt x="1205" y="1308"/>
                  <a:pt x="1205" y="1309"/>
                </a:cubicBezTo>
                <a:cubicBezTo>
                  <a:pt x="1204" y="1308"/>
                  <a:pt x="1203" y="1308"/>
                  <a:pt x="1202" y="1307"/>
                </a:cubicBezTo>
                <a:cubicBezTo>
                  <a:pt x="1201" y="1307"/>
                  <a:pt x="1202" y="1306"/>
                  <a:pt x="1201" y="1305"/>
                </a:cubicBezTo>
                <a:cubicBezTo>
                  <a:pt x="1199" y="1302"/>
                  <a:pt x="1198" y="1301"/>
                  <a:pt x="1197" y="1298"/>
                </a:cubicBezTo>
                <a:cubicBezTo>
                  <a:pt x="1196" y="1296"/>
                  <a:pt x="1196" y="1295"/>
                  <a:pt x="1196" y="1292"/>
                </a:cubicBezTo>
                <a:cubicBezTo>
                  <a:pt x="1196" y="1291"/>
                  <a:pt x="1196" y="1291"/>
                  <a:pt x="1196" y="1290"/>
                </a:cubicBezTo>
                <a:cubicBezTo>
                  <a:pt x="1196" y="1289"/>
                  <a:pt x="1197" y="1288"/>
                  <a:pt x="1198" y="1287"/>
                </a:cubicBezTo>
                <a:cubicBezTo>
                  <a:pt x="1198" y="1286"/>
                  <a:pt x="1198" y="1285"/>
                  <a:pt x="1198" y="1285"/>
                </a:cubicBezTo>
                <a:cubicBezTo>
                  <a:pt x="1199" y="1284"/>
                  <a:pt x="1199" y="1283"/>
                  <a:pt x="1199" y="1282"/>
                </a:cubicBezTo>
                <a:cubicBezTo>
                  <a:pt x="1199" y="1280"/>
                  <a:pt x="1197" y="1280"/>
                  <a:pt x="1197" y="1278"/>
                </a:cubicBezTo>
                <a:cubicBezTo>
                  <a:pt x="1197" y="1275"/>
                  <a:pt x="1200" y="1273"/>
                  <a:pt x="1202" y="1271"/>
                </a:cubicBezTo>
                <a:cubicBezTo>
                  <a:pt x="1202" y="1271"/>
                  <a:pt x="1203" y="1270"/>
                  <a:pt x="1204" y="1270"/>
                </a:cubicBezTo>
                <a:cubicBezTo>
                  <a:pt x="1205" y="1269"/>
                  <a:pt x="1205" y="1268"/>
                  <a:pt x="1206" y="1267"/>
                </a:cubicBezTo>
                <a:cubicBezTo>
                  <a:pt x="1207" y="1266"/>
                  <a:pt x="1208" y="1266"/>
                  <a:pt x="1209" y="1266"/>
                </a:cubicBezTo>
                <a:cubicBezTo>
                  <a:pt x="1208" y="1263"/>
                  <a:pt x="1208" y="1263"/>
                  <a:pt x="1208" y="1263"/>
                </a:cubicBezTo>
                <a:cubicBezTo>
                  <a:pt x="1202" y="1263"/>
                  <a:pt x="1202" y="1263"/>
                  <a:pt x="1202" y="1263"/>
                </a:cubicBezTo>
                <a:cubicBezTo>
                  <a:pt x="1201" y="1263"/>
                  <a:pt x="1200" y="1263"/>
                  <a:pt x="1199" y="1264"/>
                </a:cubicBezTo>
                <a:cubicBezTo>
                  <a:pt x="1198" y="1264"/>
                  <a:pt x="1197" y="1264"/>
                  <a:pt x="1196" y="1264"/>
                </a:cubicBezTo>
                <a:cubicBezTo>
                  <a:pt x="1195" y="1265"/>
                  <a:pt x="1194" y="1265"/>
                  <a:pt x="1194" y="1266"/>
                </a:cubicBezTo>
                <a:cubicBezTo>
                  <a:pt x="1193" y="1266"/>
                  <a:pt x="1193" y="1267"/>
                  <a:pt x="1193" y="1268"/>
                </a:cubicBezTo>
                <a:cubicBezTo>
                  <a:pt x="1193" y="1270"/>
                  <a:pt x="1193" y="1272"/>
                  <a:pt x="1193" y="1274"/>
                </a:cubicBezTo>
                <a:cubicBezTo>
                  <a:pt x="1178" y="1274"/>
                  <a:pt x="1178" y="1274"/>
                  <a:pt x="1178" y="1274"/>
                </a:cubicBezTo>
                <a:cubicBezTo>
                  <a:pt x="1176" y="1274"/>
                  <a:pt x="1175" y="1276"/>
                  <a:pt x="1173" y="1277"/>
                </a:cubicBezTo>
                <a:cubicBezTo>
                  <a:pt x="1172" y="1278"/>
                  <a:pt x="1171" y="1279"/>
                  <a:pt x="1170" y="1279"/>
                </a:cubicBezTo>
                <a:cubicBezTo>
                  <a:pt x="1169" y="1280"/>
                  <a:pt x="1168" y="1280"/>
                  <a:pt x="1167" y="1281"/>
                </a:cubicBezTo>
                <a:cubicBezTo>
                  <a:pt x="1166" y="1281"/>
                  <a:pt x="1165" y="1282"/>
                  <a:pt x="1164" y="1282"/>
                </a:cubicBezTo>
                <a:cubicBezTo>
                  <a:pt x="1162" y="1282"/>
                  <a:pt x="1160" y="1283"/>
                  <a:pt x="1158" y="1283"/>
                </a:cubicBezTo>
                <a:cubicBezTo>
                  <a:pt x="1157" y="1283"/>
                  <a:pt x="1156" y="1284"/>
                  <a:pt x="1155" y="1284"/>
                </a:cubicBezTo>
                <a:cubicBezTo>
                  <a:pt x="1153" y="1284"/>
                  <a:pt x="1152" y="1284"/>
                  <a:pt x="1150" y="1284"/>
                </a:cubicBezTo>
                <a:cubicBezTo>
                  <a:pt x="1150" y="1299"/>
                  <a:pt x="1150" y="1299"/>
                  <a:pt x="1150" y="1299"/>
                </a:cubicBezTo>
                <a:cubicBezTo>
                  <a:pt x="1148" y="1301"/>
                  <a:pt x="1147" y="1302"/>
                  <a:pt x="1145" y="1303"/>
                </a:cubicBezTo>
                <a:cubicBezTo>
                  <a:pt x="1144" y="1303"/>
                  <a:pt x="1143" y="1303"/>
                  <a:pt x="1142" y="1303"/>
                </a:cubicBezTo>
                <a:cubicBezTo>
                  <a:pt x="1140" y="1304"/>
                  <a:pt x="1139" y="1303"/>
                  <a:pt x="1137" y="1303"/>
                </a:cubicBezTo>
                <a:cubicBezTo>
                  <a:pt x="1137" y="1305"/>
                  <a:pt x="1137" y="1306"/>
                  <a:pt x="1137" y="1307"/>
                </a:cubicBezTo>
                <a:cubicBezTo>
                  <a:pt x="1137" y="1308"/>
                  <a:pt x="1136" y="1309"/>
                  <a:pt x="1136" y="1310"/>
                </a:cubicBezTo>
                <a:cubicBezTo>
                  <a:pt x="1135" y="1311"/>
                  <a:pt x="1135" y="1312"/>
                  <a:pt x="1134" y="1313"/>
                </a:cubicBezTo>
                <a:cubicBezTo>
                  <a:pt x="1134" y="1313"/>
                  <a:pt x="1135" y="1314"/>
                  <a:pt x="1134" y="1315"/>
                </a:cubicBezTo>
                <a:cubicBezTo>
                  <a:pt x="1134" y="1316"/>
                  <a:pt x="1132" y="1316"/>
                  <a:pt x="1132" y="1317"/>
                </a:cubicBezTo>
                <a:cubicBezTo>
                  <a:pt x="1130" y="1319"/>
                  <a:pt x="1128" y="1319"/>
                  <a:pt x="1127" y="1321"/>
                </a:cubicBezTo>
                <a:cubicBezTo>
                  <a:pt x="1126" y="1322"/>
                  <a:pt x="1124" y="1322"/>
                  <a:pt x="1124" y="1323"/>
                </a:cubicBezTo>
                <a:cubicBezTo>
                  <a:pt x="1124" y="1324"/>
                  <a:pt x="1124" y="1325"/>
                  <a:pt x="1124" y="1326"/>
                </a:cubicBezTo>
                <a:cubicBezTo>
                  <a:pt x="1123" y="1327"/>
                  <a:pt x="1122" y="1327"/>
                  <a:pt x="1121" y="1328"/>
                </a:cubicBezTo>
                <a:cubicBezTo>
                  <a:pt x="1121" y="1329"/>
                  <a:pt x="1121" y="1330"/>
                  <a:pt x="1121" y="1331"/>
                </a:cubicBezTo>
                <a:cubicBezTo>
                  <a:pt x="1121" y="1331"/>
                  <a:pt x="1120" y="1333"/>
                  <a:pt x="1121" y="1333"/>
                </a:cubicBezTo>
                <a:cubicBezTo>
                  <a:pt x="1122" y="1334"/>
                  <a:pt x="1123" y="1333"/>
                  <a:pt x="1124" y="1333"/>
                </a:cubicBezTo>
                <a:cubicBezTo>
                  <a:pt x="1125" y="1334"/>
                  <a:pt x="1126" y="1334"/>
                  <a:pt x="1127" y="1334"/>
                </a:cubicBezTo>
                <a:cubicBezTo>
                  <a:pt x="1127" y="1338"/>
                  <a:pt x="1126" y="1341"/>
                  <a:pt x="1127" y="1344"/>
                </a:cubicBezTo>
                <a:cubicBezTo>
                  <a:pt x="1127" y="1345"/>
                  <a:pt x="1127" y="1346"/>
                  <a:pt x="1128" y="1347"/>
                </a:cubicBezTo>
                <a:cubicBezTo>
                  <a:pt x="1128" y="1349"/>
                  <a:pt x="1129" y="1350"/>
                  <a:pt x="1130" y="1352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2" y="1357"/>
                  <a:pt x="1132" y="1359"/>
                </a:cubicBezTo>
                <a:cubicBezTo>
                  <a:pt x="1132" y="1360"/>
                  <a:pt x="1131" y="1361"/>
                  <a:pt x="1131" y="1363"/>
                </a:cubicBezTo>
                <a:cubicBezTo>
                  <a:pt x="1130" y="1364"/>
                  <a:pt x="1129" y="1364"/>
                  <a:pt x="1128" y="1365"/>
                </a:cubicBezTo>
                <a:cubicBezTo>
                  <a:pt x="1127" y="1366"/>
                  <a:pt x="1125" y="1366"/>
                  <a:pt x="1125" y="1367"/>
                </a:cubicBezTo>
                <a:cubicBezTo>
                  <a:pt x="1125" y="1368"/>
                  <a:pt x="1125" y="1369"/>
                  <a:pt x="1125" y="1370"/>
                </a:cubicBezTo>
                <a:cubicBezTo>
                  <a:pt x="1125" y="1372"/>
                  <a:pt x="1126" y="1373"/>
                  <a:pt x="1126" y="1375"/>
                </a:cubicBezTo>
                <a:cubicBezTo>
                  <a:pt x="1126" y="1377"/>
                  <a:pt x="1126" y="1379"/>
                  <a:pt x="1125" y="1381"/>
                </a:cubicBezTo>
                <a:cubicBezTo>
                  <a:pt x="1125" y="1382"/>
                  <a:pt x="1123" y="1383"/>
                  <a:pt x="1122" y="1384"/>
                </a:cubicBezTo>
                <a:cubicBezTo>
                  <a:pt x="1121" y="1384"/>
                  <a:pt x="1122" y="1386"/>
                  <a:pt x="1120" y="1386"/>
                </a:cubicBezTo>
                <a:cubicBezTo>
                  <a:pt x="1120" y="1386"/>
                  <a:pt x="1119" y="1386"/>
                  <a:pt x="1118" y="1386"/>
                </a:cubicBezTo>
                <a:cubicBezTo>
                  <a:pt x="1116" y="1387"/>
                  <a:pt x="1115" y="1387"/>
                  <a:pt x="1113" y="1387"/>
                </a:cubicBezTo>
                <a:cubicBezTo>
                  <a:pt x="1112" y="1391"/>
                  <a:pt x="1112" y="1391"/>
                  <a:pt x="1112" y="1391"/>
                </a:cubicBezTo>
                <a:cubicBezTo>
                  <a:pt x="1112" y="1392"/>
                  <a:pt x="1114" y="1392"/>
                  <a:pt x="1114" y="1393"/>
                </a:cubicBezTo>
                <a:cubicBezTo>
                  <a:pt x="1114" y="1394"/>
                  <a:pt x="1114" y="1395"/>
                  <a:pt x="1114" y="1396"/>
                </a:cubicBezTo>
                <a:cubicBezTo>
                  <a:pt x="1111" y="1398"/>
                  <a:pt x="1109" y="1399"/>
                  <a:pt x="1106" y="1401"/>
                </a:cubicBezTo>
                <a:cubicBezTo>
                  <a:pt x="1105" y="1406"/>
                  <a:pt x="1105" y="1406"/>
                  <a:pt x="1105" y="1406"/>
                </a:cubicBezTo>
                <a:cubicBezTo>
                  <a:pt x="1105" y="1406"/>
                  <a:pt x="1104" y="1406"/>
                  <a:pt x="1103" y="1406"/>
                </a:cubicBezTo>
                <a:cubicBezTo>
                  <a:pt x="1101" y="1407"/>
                  <a:pt x="1099" y="1407"/>
                  <a:pt x="1098" y="1408"/>
                </a:cubicBezTo>
                <a:cubicBezTo>
                  <a:pt x="1097" y="1409"/>
                  <a:pt x="1096" y="1410"/>
                  <a:pt x="1096" y="1411"/>
                </a:cubicBezTo>
                <a:cubicBezTo>
                  <a:pt x="1094" y="1414"/>
                  <a:pt x="1094" y="1417"/>
                  <a:pt x="1094" y="1421"/>
                </a:cubicBezTo>
                <a:cubicBezTo>
                  <a:pt x="1083" y="1421"/>
                  <a:pt x="1083" y="1421"/>
                  <a:pt x="1083" y="1421"/>
                </a:cubicBezTo>
                <a:cubicBezTo>
                  <a:pt x="1083" y="1425"/>
                  <a:pt x="1084" y="1426"/>
                  <a:pt x="1083" y="1429"/>
                </a:cubicBezTo>
                <a:cubicBezTo>
                  <a:pt x="1083" y="1431"/>
                  <a:pt x="1083" y="1433"/>
                  <a:pt x="1083" y="1435"/>
                </a:cubicBezTo>
                <a:cubicBezTo>
                  <a:pt x="1083" y="1436"/>
                  <a:pt x="1082" y="1436"/>
                  <a:pt x="1082" y="1437"/>
                </a:cubicBezTo>
                <a:cubicBezTo>
                  <a:pt x="1082" y="1438"/>
                  <a:pt x="1083" y="1439"/>
                  <a:pt x="1083" y="1440"/>
                </a:cubicBezTo>
                <a:cubicBezTo>
                  <a:pt x="1083" y="1441"/>
                  <a:pt x="1082" y="1442"/>
                  <a:pt x="1082" y="1443"/>
                </a:cubicBezTo>
                <a:cubicBezTo>
                  <a:pt x="1082" y="1445"/>
                  <a:pt x="1083" y="1446"/>
                  <a:pt x="1085" y="1448"/>
                </a:cubicBezTo>
                <a:cubicBezTo>
                  <a:pt x="1086" y="1448"/>
                  <a:pt x="1086" y="1447"/>
                  <a:pt x="1087" y="1447"/>
                </a:cubicBezTo>
                <a:cubicBezTo>
                  <a:pt x="1089" y="1446"/>
                  <a:pt x="1090" y="1446"/>
                  <a:pt x="1091" y="1446"/>
                </a:cubicBezTo>
                <a:cubicBezTo>
                  <a:pt x="1094" y="1446"/>
                  <a:pt x="1095" y="1446"/>
                  <a:pt x="1097" y="1446"/>
                </a:cubicBezTo>
                <a:cubicBezTo>
                  <a:pt x="1097" y="1452"/>
                  <a:pt x="1097" y="1452"/>
                  <a:pt x="1097" y="1452"/>
                </a:cubicBezTo>
                <a:cubicBezTo>
                  <a:pt x="1096" y="1452"/>
                  <a:pt x="1096" y="1454"/>
                  <a:pt x="1096" y="1454"/>
                </a:cubicBezTo>
                <a:cubicBezTo>
                  <a:pt x="1094" y="1455"/>
                  <a:pt x="1092" y="1456"/>
                  <a:pt x="1090" y="1456"/>
                </a:cubicBezTo>
                <a:cubicBezTo>
                  <a:pt x="1090" y="1456"/>
                  <a:pt x="1089" y="1456"/>
                  <a:pt x="1088" y="1456"/>
                </a:cubicBezTo>
                <a:cubicBezTo>
                  <a:pt x="1087" y="1456"/>
                  <a:pt x="1086" y="1457"/>
                  <a:pt x="1085" y="1457"/>
                </a:cubicBezTo>
                <a:cubicBezTo>
                  <a:pt x="1085" y="1459"/>
                  <a:pt x="1085" y="1460"/>
                  <a:pt x="1085" y="1462"/>
                </a:cubicBezTo>
                <a:cubicBezTo>
                  <a:pt x="1084" y="1463"/>
                  <a:pt x="1085" y="1464"/>
                  <a:pt x="1084" y="1465"/>
                </a:cubicBezTo>
                <a:cubicBezTo>
                  <a:pt x="1083" y="1465"/>
                  <a:pt x="1082" y="1465"/>
                  <a:pt x="1081" y="1466"/>
                </a:cubicBezTo>
                <a:cubicBezTo>
                  <a:pt x="1080" y="1467"/>
                  <a:pt x="1080" y="1467"/>
                  <a:pt x="1079" y="1468"/>
                </a:cubicBezTo>
                <a:cubicBezTo>
                  <a:pt x="1078" y="1468"/>
                  <a:pt x="1077" y="1469"/>
                  <a:pt x="1076" y="1470"/>
                </a:cubicBezTo>
                <a:cubicBezTo>
                  <a:pt x="1076" y="1471"/>
                  <a:pt x="1075" y="1472"/>
                  <a:pt x="1075" y="1474"/>
                </a:cubicBezTo>
                <a:cubicBezTo>
                  <a:pt x="1075" y="1475"/>
                  <a:pt x="1076" y="1476"/>
                  <a:pt x="1076" y="1478"/>
                </a:cubicBezTo>
                <a:cubicBezTo>
                  <a:pt x="1076" y="1479"/>
                  <a:pt x="1078" y="1479"/>
                  <a:pt x="1078" y="1480"/>
                </a:cubicBezTo>
                <a:cubicBezTo>
                  <a:pt x="1079" y="1481"/>
                  <a:pt x="1080" y="1482"/>
                  <a:pt x="1080" y="1483"/>
                </a:cubicBezTo>
                <a:cubicBezTo>
                  <a:pt x="1080" y="1485"/>
                  <a:pt x="1080" y="1485"/>
                  <a:pt x="1080" y="1485"/>
                </a:cubicBezTo>
                <a:cubicBezTo>
                  <a:pt x="1080" y="1488"/>
                  <a:pt x="1080" y="1489"/>
                  <a:pt x="1080" y="1491"/>
                </a:cubicBezTo>
                <a:cubicBezTo>
                  <a:pt x="1080" y="1492"/>
                  <a:pt x="1080" y="1493"/>
                  <a:pt x="1080" y="1494"/>
                </a:cubicBezTo>
                <a:cubicBezTo>
                  <a:pt x="1080" y="1495"/>
                  <a:pt x="1081" y="1496"/>
                  <a:pt x="1082" y="1497"/>
                </a:cubicBezTo>
                <a:cubicBezTo>
                  <a:pt x="1083" y="1497"/>
                  <a:pt x="1084" y="1498"/>
                  <a:pt x="1085" y="1498"/>
                </a:cubicBezTo>
                <a:cubicBezTo>
                  <a:pt x="1085" y="1498"/>
                  <a:pt x="1086" y="1498"/>
                  <a:pt x="1087" y="1498"/>
                </a:cubicBezTo>
                <a:cubicBezTo>
                  <a:pt x="1088" y="1498"/>
                  <a:pt x="1089" y="1498"/>
                  <a:pt x="1090" y="1498"/>
                </a:cubicBezTo>
                <a:cubicBezTo>
                  <a:pt x="1091" y="1498"/>
                  <a:pt x="1091" y="1499"/>
                  <a:pt x="1092" y="1499"/>
                </a:cubicBezTo>
                <a:cubicBezTo>
                  <a:pt x="1093" y="1500"/>
                  <a:pt x="1094" y="1500"/>
                  <a:pt x="1095" y="1501"/>
                </a:cubicBezTo>
                <a:cubicBezTo>
                  <a:pt x="1096" y="1501"/>
                  <a:pt x="1097" y="1502"/>
                  <a:pt x="1098" y="1503"/>
                </a:cubicBezTo>
                <a:cubicBezTo>
                  <a:pt x="1098" y="1504"/>
                  <a:pt x="1098" y="1505"/>
                  <a:pt x="1099" y="1506"/>
                </a:cubicBezTo>
                <a:cubicBezTo>
                  <a:pt x="1099" y="1507"/>
                  <a:pt x="1100" y="1508"/>
                  <a:pt x="1101" y="1509"/>
                </a:cubicBezTo>
                <a:cubicBezTo>
                  <a:pt x="1101" y="1510"/>
                  <a:pt x="1102" y="1511"/>
                  <a:pt x="1102" y="1512"/>
                </a:cubicBezTo>
                <a:cubicBezTo>
                  <a:pt x="1103" y="1513"/>
                  <a:pt x="1104" y="1513"/>
                  <a:pt x="1105" y="1514"/>
                </a:cubicBezTo>
                <a:cubicBezTo>
                  <a:pt x="1105" y="1514"/>
                  <a:pt x="1106" y="1515"/>
                  <a:pt x="1106" y="1516"/>
                </a:cubicBezTo>
                <a:cubicBezTo>
                  <a:pt x="1107" y="1518"/>
                  <a:pt x="1106" y="1519"/>
                  <a:pt x="1106" y="1521"/>
                </a:cubicBezTo>
                <a:cubicBezTo>
                  <a:pt x="1106" y="1522"/>
                  <a:pt x="1107" y="1523"/>
                  <a:pt x="1107" y="1524"/>
                </a:cubicBezTo>
                <a:cubicBezTo>
                  <a:pt x="1107" y="1525"/>
                  <a:pt x="1107" y="1526"/>
                  <a:pt x="1107" y="1527"/>
                </a:cubicBezTo>
                <a:cubicBezTo>
                  <a:pt x="1108" y="1528"/>
                  <a:pt x="1109" y="1528"/>
                  <a:pt x="1110" y="1529"/>
                </a:cubicBezTo>
                <a:cubicBezTo>
                  <a:pt x="1111" y="1529"/>
                  <a:pt x="1111" y="1530"/>
                  <a:pt x="1112" y="1531"/>
                </a:cubicBezTo>
                <a:cubicBezTo>
                  <a:pt x="1113" y="1532"/>
                  <a:pt x="1114" y="1532"/>
                  <a:pt x="1115" y="1533"/>
                </a:cubicBezTo>
                <a:cubicBezTo>
                  <a:pt x="1115" y="1535"/>
                  <a:pt x="1115" y="1536"/>
                  <a:pt x="1115" y="1538"/>
                </a:cubicBezTo>
                <a:cubicBezTo>
                  <a:pt x="1115" y="1544"/>
                  <a:pt x="1115" y="1544"/>
                  <a:pt x="1115" y="1544"/>
                </a:cubicBezTo>
                <a:cubicBezTo>
                  <a:pt x="1116" y="1545"/>
                  <a:pt x="1117" y="1547"/>
                  <a:pt x="1117" y="1548"/>
                </a:cubicBezTo>
                <a:cubicBezTo>
                  <a:pt x="1118" y="1548"/>
                  <a:pt x="1118" y="1549"/>
                  <a:pt x="1119" y="1550"/>
                </a:cubicBezTo>
                <a:cubicBezTo>
                  <a:pt x="1119" y="1551"/>
                  <a:pt x="1120" y="1551"/>
                  <a:pt x="1121" y="1552"/>
                </a:cubicBezTo>
                <a:cubicBezTo>
                  <a:pt x="1123" y="1555"/>
                  <a:pt x="1124" y="1557"/>
                  <a:pt x="1124" y="1560"/>
                </a:cubicBezTo>
                <a:cubicBezTo>
                  <a:pt x="1125" y="1563"/>
                  <a:pt x="1124" y="1565"/>
                  <a:pt x="1125" y="1568"/>
                </a:cubicBezTo>
                <a:cubicBezTo>
                  <a:pt x="1125" y="1569"/>
                  <a:pt x="1126" y="1570"/>
                  <a:pt x="1126" y="1571"/>
                </a:cubicBezTo>
                <a:cubicBezTo>
                  <a:pt x="1127" y="1572"/>
                  <a:pt x="1128" y="1572"/>
                  <a:pt x="1129" y="1572"/>
                </a:cubicBezTo>
                <a:cubicBezTo>
                  <a:pt x="1130" y="1573"/>
                  <a:pt x="1129" y="1574"/>
                  <a:pt x="1130" y="1575"/>
                </a:cubicBezTo>
                <a:cubicBezTo>
                  <a:pt x="1131" y="1576"/>
                  <a:pt x="1132" y="1576"/>
                  <a:pt x="1133" y="1576"/>
                </a:cubicBezTo>
                <a:cubicBezTo>
                  <a:pt x="1134" y="1577"/>
                  <a:pt x="1135" y="1578"/>
                  <a:pt x="1135" y="1578"/>
                </a:cubicBezTo>
                <a:cubicBezTo>
                  <a:pt x="1136" y="1579"/>
                  <a:pt x="1137" y="1579"/>
                  <a:pt x="1138" y="1580"/>
                </a:cubicBezTo>
                <a:cubicBezTo>
                  <a:pt x="1139" y="1580"/>
                  <a:pt x="1139" y="1581"/>
                  <a:pt x="1139" y="1582"/>
                </a:cubicBezTo>
                <a:cubicBezTo>
                  <a:pt x="1140" y="1583"/>
                  <a:pt x="1139" y="1584"/>
                  <a:pt x="1139" y="1585"/>
                </a:cubicBezTo>
                <a:cubicBezTo>
                  <a:pt x="1140" y="1587"/>
                  <a:pt x="1139" y="1589"/>
                  <a:pt x="1139" y="1591"/>
                </a:cubicBezTo>
                <a:cubicBezTo>
                  <a:pt x="1139" y="1593"/>
                  <a:pt x="1140" y="1593"/>
                  <a:pt x="1140" y="1595"/>
                </a:cubicBezTo>
                <a:cubicBezTo>
                  <a:pt x="1140" y="1595"/>
                  <a:pt x="1140" y="1596"/>
                  <a:pt x="1140" y="1597"/>
                </a:cubicBezTo>
                <a:cubicBezTo>
                  <a:pt x="1141" y="1598"/>
                  <a:pt x="1142" y="1598"/>
                  <a:pt x="1143" y="1599"/>
                </a:cubicBezTo>
                <a:cubicBezTo>
                  <a:pt x="1144" y="1601"/>
                  <a:pt x="1144" y="1602"/>
                  <a:pt x="1145" y="1604"/>
                </a:cubicBezTo>
                <a:cubicBezTo>
                  <a:pt x="1146" y="1605"/>
                  <a:pt x="1146" y="1606"/>
                  <a:pt x="1147" y="1607"/>
                </a:cubicBezTo>
                <a:cubicBezTo>
                  <a:pt x="1147" y="1608"/>
                  <a:pt x="1148" y="1608"/>
                  <a:pt x="1149" y="1609"/>
                </a:cubicBezTo>
                <a:cubicBezTo>
                  <a:pt x="1150" y="1610"/>
                  <a:pt x="1151" y="1610"/>
                  <a:pt x="1152" y="1610"/>
                </a:cubicBezTo>
                <a:cubicBezTo>
                  <a:pt x="1153" y="1611"/>
                  <a:pt x="1154" y="1611"/>
                  <a:pt x="1155" y="1612"/>
                </a:cubicBezTo>
                <a:cubicBezTo>
                  <a:pt x="1156" y="1613"/>
                  <a:pt x="1157" y="1614"/>
                  <a:pt x="1158" y="1614"/>
                </a:cubicBezTo>
                <a:cubicBezTo>
                  <a:pt x="1159" y="1614"/>
                  <a:pt x="1159" y="1615"/>
                  <a:pt x="1160" y="1615"/>
                </a:cubicBezTo>
                <a:cubicBezTo>
                  <a:pt x="1162" y="1615"/>
                  <a:pt x="1164" y="1614"/>
                  <a:pt x="1166" y="1615"/>
                </a:cubicBezTo>
                <a:cubicBezTo>
                  <a:pt x="1167" y="1615"/>
                  <a:pt x="1167" y="1616"/>
                  <a:pt x="1168" y="1617"/>
                </a:cubicBezTo>
                <a:cubicBezTo>
                  <a:pt x="1169" y="1617"/>
                  <a:pt x="1170" y="1618"/>
                  <a:pt x="1171" y="1619"/>
                </a:cubicBezTo>
                <a:cubicBezTo>
                  <a:pt x="1172" y="1620"/>
                  <a:pt x="1172" y="1621"/>
                  <a:pt x="1173" y="1622"/>
                </a:cubicBezTo>
                <a:cubicBezTo>
                  <a:pt x="1174" y="1622"/>
                  <a:pt x="1175" y="1623"/>
                  <a:pt x="1175" y="1623"/>
                </a:cubicBezTo>
                <a:cubicBezTo>
                  <a:pt x="1176" y="1624"/>
                  <a:pt x="1177" y="1625"/>
                  <a:pt x="1178" y="1625"/>
                </a:cubicBezTo>
                <a:cubicBezTo>
                  <a:pt x="1180" y="1627"/>
                  <a:pt x="1181" y="1628"/>
                  <a:pt x="1183" y="1629"/>
                </a:cubicBezTo>
                <a:cubicBezTo>
                  <a:pt x="1185" y="1630"/>
                  <a:pt x="1186" y="1630"/>
                  <a:pt x="1188" y="1631"/>
                </a:cubicBezTo>
                <a:cubicBezTo>
                  <a:pt x="1189" y="1631"/>
                  <a:pt x="1190" y="1632"/>
                  <a:pt x="1191" y="1632"/>
                </a:cubicBezTo>
                <a:cubicBezTo>
                  <a:pt x="1193" y="1634"/>
                  <a:pt x="1195" y="1634"/>
                  <a:pt x="1197" y="1636"/>
                </a:cubicBezTo>
                <a:cubicBezTo>
                  <a:pt x="1198" y="1637"/>
                  <a:pt x="1198" y="1638"/>
                  <a:pt x="1198" y="1639"/>
                </a:cubicBezTo>
                <a:cubicBezTo>
                  <a:pt x="1199" y="1640"/>
                  <a:pt x="1200" y="1641"/>
                  <a:pt x="1201" y="1642"/>
                </a:cubicBezTo>
                <a:cubicBezTo>
                  <a:pt x="1202" y="1643"/>
                  <a:pt x="1203" y="1645"/>
                  <a:pt x="1205" y="1647"/>
                </a:cubicBezTo>
                <a:cubicBezTo>
                  <a:pt x="1206" y="1648"/>
                  <a:pt x="1206" y="1649"/>
                  <a:pt x="1207" y="1649"/>
                </a:cubicBezTo>
                <a:cubicBezTo>
                  <a:pt x="1208" y="1650"/>
                  <a:pt x="1209" y="1649"/>
                  <a:pt x="1210" y="1649"/>
                </a:cubicBezTo>
                <a:cubicBezTo>
                  <a:pt x="1212" y="1650"/>
                  <a:pt x="1213" y="1649"/>
                  <a:pt x="1215" y="1649"/>
                </a:cubicBezTo>
                <a:cubicBezTo>
                  <a:pt x="1215" y="1677"/>
                  <a:pt x="1215" y="1677"/>
                  <a:pt x="1215" y="1677"/>
                </a:cubicBezTo>
                <a:cubicBezTo>
                  <a:pt x="1215" y="1679"/>
                  <a:pt x="1214" y="1680"/>
                  <a:pt x="1214" y="1682"/>
                </a:cubicBezTo>
                <a:cubicBezTo>
                  <a:pt x="1214" y="1683"/>
                  <a:pt x="1215" y="1684"/>
                  <a:pt x="1215" y="1686"/>
                </a:cubicBezTo>
                <a:cubicBezTo>
                  <a:pt x="1215" y="1686"/>
                  <a:pt x="1214" y="1687"/>
                  <a:pt x="1214" y="1687"/>
                </a:cubicBezTo>
                <a:cubicBezTo>
                  <a:pt x="1214" y="1690"/>
                  <a:pt x="1214" y="1690"/>
                  <a:pt x="1214" y="1690"/>
                </a:cubicBezTo>
                <a:cubicBezTo>
                  <a:pt x="1214" y="1692"/>
                  <a:pt x="1215" y="1694"/>
                  <a:pt x="1215" y="1696"/>
                </a:cubicBezTo>
                <a:cubicBezTo>
                  <a:pt x="1215" y="1698"/>
                  <a:pt x="1215" y="1698"/>
                  <a:pt x="1215" y="1698"/>
                </a:cubicBezTo>
                <a:cubicBezTo>
                  <a:pt x="1215" y="1699"/>
                  <a:pt x="1214" y="1699"/>
                  <a:pt x="1214" y="1700"/>
                </a:cubicBezTo>
                <a:cubicBezTo>
                  <a:pt x="1214" y="1701"/>
                  <a:pt x="1214" y="1702"/>
                  <a:pt x="1214" y="1703"/>
                </a:cubicBezTo>
                <a:cubicBezTo>
                  <a:pt x="1214" y="1704"/>
                  <a:pt x="1213" y="1704"/>
                  <a:pt x="1213" y="1706"/>
                </a:cubicBezTo>
                <a:cubicBezTo>
                  <a:pt x="1212" y="1707"/>
                  <a:pt x="1213" y="1708"/>
                  <a:pt x="1213" y="1710"/>
                </a:cubicBezTo>
                <a:cubicBezTo>
                  <a:pt x="1213" y="1710"/>
                  <a:pt x="1213" y="1710"/>
                  <a:pt x="1213" y="1711"/>
                </a:cubicBezTo>
                <a:cubicBezTo>
                  <a:pt x="1213" y="1714"/>
                  <a:pt x="1213" y="1714"/>
                  <a:pt x="1213" y="1714"/>
                </a:cubicBezTo>
                <a:cubicBezTo>
                  <a:pt x="1213" y="1715"/>
                  <a:pt x="1214" y="1716"/>
                  <a:pt x="1214" y="1717"/>
                </a:cubicBezTo>
                <a:cubicBezTo>
                  <a:pt x="1214" y="1718"/>
                  <a:pt x="1214" y="1719"/>
                  <a:pt x="1214" y="1720"/>
                </a:cubicBezTo>
                <a:cubicBezTo>
                  <a:pt x="1214" y="1722"/>
                  <a:pt x="1214" y="1722"/>
                  <a:pt x="1214" y="1722"/>
                </a:cubicBezTo>
                <a:cubicBezTo>
                  <a:pt x="1214" y="1724"/>
                  <a:pt x="1214" y="1724"/>
                  <a:pt x="1214" y="1724"/>
                </a:cubicBezTo>
                <a:cubicBezTo>
                  <a:pt x="1214" y="1726"/>
                  <a:pt x="1212" y="1726"/>
                  <a:pt x="1212" y="1728"/>
                </a:cubicBezTo>
                <a:cubicBezTo>
                  <a:pt x="1212" y="1730"/>
                  <a:pt x="1212" y="1731"/>
                  <a:pt x="1212" y="1734"/>
                </a:cubicBezTo>
                <a:cubicBezTo>
                  <a:pt x="1212" y="1735"/>
                  <a:pt x="1214" y="1736"/>
                  <a:pt x="1214" y="1737"/>
                </a:cubicBezTo>
                <a:cubicBezTo>
                  <a:pt x="1214" y="1739"/>
                  <a:pt x="1214" y="1739"/>
                  <a:pt x="1214" y="1739"/>
                </a:cubicBezTo>
                <a:cubicBezTo>
                  <a:pt x="1214" y="1742"/>
                  <a:pt x="1214" y="1742"/>
                  <a:pt x="1214" y="1742"/>
                </a:cubicBezTo>
                <a:cubicBezTo>
                  <a:pt x="1214" y="1743"/>
                  <a:pt x="1213" y="1744"/>
                  <a:pt x="1213" y="1745"/>
                </a:cubicBezTo>
                <a:cubicBezTo>
                  <a:pt x="1212" y="1746"/>
                  <a:pt x="1213" y="1746"/>
                  <a:pt x="1213" y="1747"/>
                </a:cubicBezTo>
                <a:cubicBezTo>
                  <a:pt x="1212" y="1748"/>
                  <a:pt x="1212" y="1749"/>
                  <a:pt x="1212" y="1750"/>
                </a:cubicBezTo>
                <a:cubicBezTo>
                  <a:pt x="1212" y="1751"/>
                  <a:pt x="1211" y="1752"/>
                  <a:pt x="1211" y="1753"/>
                </a:cubicBezTo>
                <a:cubicBezTo>
                  <a:pt x="1210" y="1754"/>
                  <a:pt x="1210" y="1755"/>
                  <a:pt x="1209" y="1756"/>
                </a:cubicBezTo>
                <a:cubicBezTo>
                  <a:pt x="1208" y="1758"/>
                  <a:pt x="1207" y="1760"/>
                  <a:pt x="1206" y="1762"/>
                </a:cubicBezTo>
                <a:cubicBezTo>
                  <a:pt x="1206" y="1763"/>
                  <a:pt x="1205" y="1764"/>
                  <a:pt x="1205" y="1766"/>
                </a:cubicBezTo>
                <a:cubicBezTo>
                  <a:pt x="1205" y="1768"/>
                  <a:pt x="1205" y="1769"/>
                  <a:pt x="1205" y="1771"/>
                </a:cubicBezTo>
                <a:cubicBezTo>
                  <a:pt x="1205" y="1771"/>
                  <a:pt x="1204" y="1771"/>
                  <a:pt x="1204" y="1772"/>
                </a:cubicBezTo>
                <a:cubicBezTo>
                  <a:pt x="1204" y="1775"/>
                  <a:pt x="1205" y="1776"/>
                  <a:pt x="1205" y="1779"/>
                </a:cubicBezTo>
                <a:cubicBezTo>
                  <a:pt x="1205" y="1780"/>
                  <a:pt x="1205" y="1780"/>
                  <a:pt x="1205" y="1781"/>
                </a:cubicBezTo>
                <a:cubicBezTo>
                  <a:pt x="1205" y="1782"/>
                  <a:pt x="1205" y="1783"/>
                  <a:pt x="1205" y="1784"/>
                </a:cubicBezTo>
                <a:cubicBezTo>
                  <a:pt x="1205" y="1786"/>
                  <a:pt x="1205" y="1786"/>
                  <a:pt x="1205" y="1788"/>
                </a:cubicBezTo>
                <a:cubicBezTo>
                  <a:pt x="1205" y="1789"/>
                  <a:pt x="1205" y="1790"/>
                  <a:pt x="1205" y="1790"/>
                </a:cubicBezTo>
                <a:cubicBezTo>
                  <a:pt x="1205" y="1792"/>
                  <a:pt x="1203" y="1792"/>
                  <a:pt x="1203" y="1794"/>
                </a:cubicBezTo>
                <a:cubicBezTo>
                  <a:pt x="1202" y="1794"/>
                  <a:pt x="1202" y="1795"/>
                  <a:pt x="1202" y="1796"/>
                </a:cubicBezTo>
                <a:cubicBezTo>
                  <a:pt x="1202" y="1797"/>
                  <a:pt x="1201" y="1798"/>
                  <a:pt x="1200" y="1799"/>
                </a:cubicBezTo>
                <a:cubicBezTo>
                  <a:pt x="1199" y="1800"/>
                  <a:pt x="1198" y="1801"/>
                  <a:pt x="1198" y="1802"/>
                </a:cubicBezTo>
                <a:cubicBezTo>
                  <a:pt x="1196" y="1805"/>
                  <a:pt x="1194" y="1806"/>
                  <a:pt x="1194" y="1810"/>
                </a:cubicBezTo>
                <a:cubicBezTo>
                  <a:pt x="1194" y="1811"/>
                  <a:pt x="1194" y="1811"/>
                  <a:pt x="1194" y="1811"/>
                </a:cubicBezTo>
                <a:cubicBezTo>
                  <a:pt x="1194" y="1812"/>
                  <a:pt x="1194" y="1813"/>
                  <a:pt x="1194" y="1814"/>
                </a:cubicBezTo>
                <a:cubicBezTo>
                  <a:pt x="1194" y="1815"/>
                  <a:pt x="1194" y="1816"/>
                  <a:pt x="1194" y="1817"/>
                </a:cubicBezTo>
                <a:cubicBezTo>
                  <a:pt x="1195" y="1817"/>
                  <a:pt x="1195" y="1818"/>
                  <a:pt x="1196" y="1819"/>
                </a:cubicBezTo>
                <a:cubicBezTo>
                  <a:pt x="1196" y="1820"/>
                  <a:pt x="1197" y="1821"/>
                  <a:pt x="1198" y="1822"/>
                </a:cubicBezTo>
                <a:cubicBezTo>
                  <a:pt x="1199" y="1825"/>
                  <a:pt x="1201" y="1828"/>
                  <a:pt x="1201" y="1832"/>
                </a:cubicBezTo>
                <a:cubicBezTo>
                  <a:pt x="1201" y="1836"/>
                  <a:pt x="1200" y="1839"/>
                  <a:pt x="1199" y="1843"/>
                </a:cubicBezTo>
                <a:cubicBezTo>
                  <a:pt x="1199" y="1843"/>
                  <a:pt x="1198" y="1844"/>
                  <a:pt x="1198" y="1845"/>
                </a:cubicBezTo>
                <a:cubicBezTo>
                  <a:pt x="1198" y="1848"/>
                  <a:pt x="1198" y="1850"/>
                  <a:pt x="1198" y="1853"/>
                </a:cubicBezTo>
                <a:cubicBezTo>
                  <a:pt x="1198" y="1855"/>
                  <a:pt x="1197" y="1857"/>
                  <a:pt x="1196" y="1859"/>
                </a:cubicBezTo>
                <a:cubicBezTo>
                  <a:pt x="1196" y="1860"/>
                  <a:pt x="1196" y="1861"/>
                  <a:pt x="1196" y="1862"/>
                </a:cubicBezTo>
                <a:cubicBezTo>
                  <a:pt x="1195" y="1863"/>
                  <a:pt x="1193" y="1863"/>
                  <a:pt x="1193" y="1864"/>
                </a:cubicBezTo>
                <a:cubicBezTo>
                  <a:pt x="1193" y="1865"/>
                  <a:pt x="1193" y="1866"/>
                  <a:pt x="1193" y="1867"/>
                </a:cubicBezTo>
                <a:cubicBezTo>
                  <a:pt x="1193" y="1868"/>
                  <a:pt x="1192" y="1869"/>
                  <a:pt x="1192" y="1870"/>
                </a:cubicBezTo>
                <a:cubicBezTo>
                  <a:pt x="1191" y="1871"/>
                  <a:pt x="1190" y="1872"/>
                  <a:pt x="1190" y="1873"/>
                </a:cubicBezTo>
                <a:cubicBezTo>
                  <a:pt x="1189" y="1874"/>
                  <a:pt x="1188" y="1874"/>
                  <a:pt x="1187" y="1875"/>
                </a:cubicBezTo>
                <a:cubicBezTo>
                  <a:pt x="1187" y="1876"/>
                  <a:pt x="1185" y="1876"/>
                  <a:pt x="1185" y="1877"/>
                </a:cubicBezTo>
                <a:cubicBezTo>
                  <a:pt x="1185" y="1882"/>
                  <a:pt x="1185" y="1882"/>
                  <a:pt x="1185" y="1882"/>
                </a:cubicBezTo>
                <a:cubicBezTo>
                  <a:pt x="1185" y="1884"/>
                  <a:pt x="1186" y="1884"/>
                  <a:pt x="1186" y="1886"/>
                </a:cubicBezTo>
                <a:cubicBezTo>
                  <a:pt x="1186" y="1887"/>
                  <a:pt x="1185" y="1888"/>
                  <a:pt x="1185" y="1890"/>
                </a:cubicBezTo>
                <a:cubicBezTo>
                  <a:pt x="1185" y="1890"/>
                  <a:pt x="1186" y="1891"/>
                  <a:pt x="1186" y="1892"/>
                </a:cubicBezTo>
                <a:cubicBezTo>
                  <a:pt x="1186" y="1893"/>
                  <a:pt x="1186" y="1893"/>
                  <a:pt x="1186" y="1894"/>
                </a:cubicBezTo>
                <a:cubicBezTo>
                  <a:pt x="1185" y="1895"/>
                  <a:pt x="1184" y="1896"/>
                  <a:pt x="1184" y="1897"/>
                </a:cubicBezTo>
                <a:cubicBezTo>
                  <a:pt x="1183" y="1898"/>
                  <a:pt x="1183" y="1899"/>
                  <a:pt x="1183" y="1899"/>
                </a:cubicBezTo>
                <a:cubicBezTo>
                  <a:pt x="1182" y="1901"/>
                  <a:pt x="1180" y="1901"/>
                  <a:pt x="1180" y="1902"/>
                </a:cubicBezTo>
                <a:cubicBezTo>
                  <a:pt x="1179" y="1903"/>
                  <a:pt x="1179" y="1904"/>
                  <a:pt x="1179" y="1905"/>
                </a:cubicBezTo>
                <a:cubicBezTo>
                  <a:pt x="1178" y="1906"/>
                  <a:pt x="1176" y="1908"/>
                  <a:pt x="1175" y="1909"/>
                </a:cubicBezTo>
                <a:cubicBezTo>
                  <a:pt x="1175" y="1909"/>
                  <a:pt x="1173" y="1910"/>
                  <a:pt x="1173" y="1911"/>
                </a:cubicBezTo>
                <a:cubicBezTo>
                  <a:pt x="1172" y="1911"/>
                  <a:pt x="1172" y="1912"/>
                  <a:pt x="1171" y="1913"/>
                </a:cubicBezTo>
                <a:cubicBezTo>
                  <a:pt x="1171" y="1914"/>
                  <a:pt x="1171" y="1915"/>
                  <a:pt x="1171" y="1916"/>
                </a:cubicBezTo>
                <a:cubicBezTo>
                  <a:pt x="1171" y="1917"/>
                  <a:pt x="1173" y="1917"/>
                  <a:pt x="1173" y="1918"/>
                </a:cubicBezTo>
                <a:cubicBezTo>
                  <a:pt x="1174" y="1919"/>
                  <a:pt x="1173" y="1920"/>
                  <a:pt x="1173" y="1921"/>
                </a:cubicBezTo>
                <a:cubicBezTo>
                  <a:pt x="1174" y="1923"/>
                  <a:pt x="1175" y="1924"/>
                  <a:pt x="1175" y="1926"/>
                </a:cubicBezTo>
                <a:cubicBezTo>
                  <a:pt x="1175" y="1927"/>
                  <a:pt x="1175" y="1928"/>
                  <a:pt x="1175" y="1929"/>
                </a:cubicBezTo>
                <a:cubicBezTo>
                  <a:pt x="1175" y="1930"/>
                  <a:pt x="1176" y="1930"/>
                  <a:pt x="1176" y="1931"/>
                </a:cubicBezTo>
                <a:cubicBezTo>
                  <a:pt x="1176" y="1934"/>
                  <a:pt x="1176" y="1935"/>
                  <a:pt x="1176" y="1937"/>
                </a:cubicBezTo>
                <a:cubicBezTo>
                  <a:pt x="1176" y="1941"/>
                  <a:pt x="1176" y="1944"/>
                  <a:pt x="1174" y="1948"/>
                </a:cubicBezTo>
                <a:cubicBezTo>
                  <a:pt x="1174" y="1949"/>
                  <a:pt x="1173" y="1949"/>
                  <a:pt x="1172" y="1950"/>
                </a:cubicBezTo>
                <a:cubicBezTo>
                  <a:pt x="1171" y="1951"/>
                  <a:pt x="1170" y="1951"/>
                  <a:pt x="1169" y="1952"/>
                </a:cubicBezTo>
                <a:cubicBezTo>
                  <a:pt x="1169" y="1954"/>
                  <a:pt x="1169" y="1956"/>
                  <a:pt x="1169" y="1958"/>
                </a:cubicBezTo>
                <a:cubicBezTo>
                  <a:pt x="1169" y="1959"/>
                  <a:pt x="1169" y="1959"/>
                  <a:pt x="1169" y="1960"/>
                </a:cubicBezTo>
                <a:cubicBezTo>
                  <a:pt x="1169" y="1961"/>
                  <a:pt x="1170" y="1962"/>
                  <a:pt x="1171" y="1963"/>
                </a:cubicBezTo>
                <a:cubicBezTo>
                  <a:pt x="1172" y="1965"/>
                  <a:pt x="1172" y="1965"/>
                  <a:pt x="1172" y="1965"/>
                </a:cubicBezTo>
                <a:cubicBezTo>
                  <a:pt x="1173" y="1967"/>
                  <a:pt x="1175" y="1968"/>
                  <a:pt x="1175" y="1971"/>
                </a:cubicBezTo>
                <a:cubicBezTo>
                  <a:pt x="1175" y="1972"/>
                  <a:pt x="1174" y="1972"/>
                  <a:pt x="1174" y="1973"/>
                </a:cubicBezTo>
                <a:cubicBezTo>
                  <a:pt x="1172" y="1973"/>
                  <a:pt x="1170" y="1973"/>
                  <a:pt x="1169" y="1974"/>
                </a:cubicBezTo>
                <a:cubicBezTo>
                  <a:pt x="1168" y="1974"/>
                  <a:pt x="1167" y="1975"/>
                  <a:pt x="1166" y="1976"/>
                </a:cubicBezTo>
                <a:cubicBezTo>
                  <a:pt x="1166" y="1976"/>
                  <a:pt x="1166" y="1978"/>
                  <a:pt x="1166" y="1978"/>
                </a:cubicBezTo>
                <a:cubicBezTo>
                  <a:pt x="1165" y="1979"/>
                  <a:pt x="1165" y="1980"/>
                  <a:pt x="1165" y="1981"/>
                </a:cubicBezTo>
                <a:cubicBezTo>
                  <a:pt x="1164" y="1982"/>
                  <a:pt x="1163" y="1982"/>
                  <a:pt x="1162" y="1984"/>
                </a:cubicBezTo>
                <a:cubicBezTo>
                  <a:pt x="1162" y="1984"/>
                  <a:pt x="1162" y="1985"/>
                  <a:pt x="1162" y="1986"/>
                </a:cubicBezTo>
                <a:cubicBezTo>
                  <a:pt x="1162" y="1988"/>
                  <a:pt x="1162" y="1989"/>
                  <a:pt x="1162" y="1990"/>
                </a:cubicBezTo>
                <a:cubicBezTo>
                  <a:pt x="1162" y="1992"/>
                  <a:pt x="1162" y="1993"/>
                  <a:pt x="1163" y="1994"/>
                </a:cubicBezTo>
                <a:cubicBezTo>
                  <a:pt x="1164" y="1995"/>
                  <a:pt x="1165" y="1995"/>
                  <a:pt x="1166" y="1995"/>
                </a:cubicBezTo>
                <a:cubicBezTo>
                  <a:pt x="1167" y="1996"/>
                  <a:pt x="1167" y="1997"/>
                  <a:pt x="1168" y="1997"/>
                </a:cubicBezTo>
                <a:cubicBezTo>
                  <a:pt x="1177" y="1997"/>
                  <a:pt x="1177" y="1997"/>
                  <a:pt x="1177" y="1997"/>
                </a:cubicBezTo>
                <a:cubicBezTo>
                  <a:pt x="1179" y="1974"/>
                  <a:pt x="1179" y="1974"/>
                  <a:pt x="1179" y="1974"/>
                </a:cubicBezTo>
                <a:cubicBezTo>
                  <a:pt x="1188" y="1974"/>
                  <a:pt x="1188" y="1974"/>
                  <a:pt x="1188" y="1974"/>
                </a:cubicBezTo>
                <a:cubicBezTo>
                  <a:pt x="1188" y="1982"/>
                  <a:pt x="1188" y="1982"/>
                  <a:pt x="1188" y="1982"/>
                </a:cubicBezTo>
                <a:cubicBezTo>
                  <a:pt x="1188" y="1982"/>
                  <a:pt x="1187" y="1983"/>
                  <a:pt x="1186" y="1984"/>
                </a:cubicBezTo>
                <a:cubicBezTo>
                  <a:pt x="1186" y="1985"/>
                  <a:pt x="1185" y="1985"/>
                  <a:pt x="1184" y="1986"/>
                </a:cubicBezTo>
                <a:cubicBezTo>
                  <a:pt x="1183" y="1986"/>
                  <a:pt x="1183" y="1987"/>
                  <a:pt x="1182" y="1988"/>
                </a:cubicBezTo>
                <a:cubicBezTo>
                  <a:pt x="1182" y="2002"/>
                  <a:pt x="1182" y="2002"/>
                  <a:pt x="1182" y="2002"/>
                </a:cubicBezTo>
                <a:cubicBezTo>
                  <a:pt x="1181" y="2003"/>
                  <a:pt x="1181" y="2004"/>
                  <a:pt x="1180" y="2005"/>
                </a:cubicBezTo>
                <a:cubicBezTo>
                  <a:pt x="1179" y="2006"/>
                  <a:pt x="1178" y="2006"/>
                  <a:pt x="1177" y="2006"/>
                </a:cubicBezTo>
                <a:cubicBezTo>
                  <a:pt x="1177" y="2007"/>
                  <a:pt x="1177" y="2008"/>
                  <a:pt x="1177" y="2009"/>
                </a:cubicBezTo>
                <a:cubicBezTo>
                  <a:pt x="1176" y="2010"/>
                  <a:pt x="1176" y="2011"/>
                  <a:pt x="1176" y="2012"/>
                </a:cubicBezTo>
                <a:cubicBezTo>
                  <a:pt x="1176" y="2015"/>
                  <a:pt x="1177" y="2017"/>
                  <a:pt x="1177" y="2020"/>
                </a:cubicBezTo>
                <a:cubicBezTo>
                  <a:pt x="1177" y="2023"/>
                  <a:pt x="1177" y="2025"/>
                  <a:pt x="1177" y="2028"/>
                </a:cubicBezTo>
                <a:cubicBezTo>
                  <a:pt x="1177" y="2029"/>
                  <a:pt x="1176" y="2030"/>
                  <a:pt x="1176" y="2031"/>
                </a:cubicBezTo>
                <a:cubicBezTo>
                  <a:pt x="1173" y="2029"/>
                  <a:pt x="1173" y="2029"/>
                  <a:pt x="1173" y="2029"/>
                </a:cubicBezTo>
                <a:cubicBezTo>
                  <a:pt x="1172" y="2028"/>
                  <a:pt x="1172" y="2027"/>
                  <a:pt x="1171" y="2026"/>
                </a:cubicBezTo>
                <a:cubicBezTo>
                  <a:pt x="1171" y="2026"/>
                  <a:pt x="1169" y="2026"/>
                  <a:pt x="1169" y="2025"/>
                </a:cubicBezTo>
                <a:cubicBezTo>
                  <a:pt x="1168" y="2025"/>
                  <a:pt x="1169" y="2024"/>
                  <a:pt x="1169" y="2023"/>
                </a:cubicBezTo>
                <a:cubicBezTo>
                  <a:pt x="1169" y="2020"/>
                  <a:pt x="1169" y="2020"/>
                  <a:pt x="1169" y="2020"/>
                </a:cubicBezTo>
                <a:cubicBezTo>
                  <a:pt x="1169" y="2018"/>
                  <a:pt x="1168" y="2017"/>
                  <a:pt x="1168" y="2015"/>
                </a:cubicBezTo>
                <a:cubicBezTo>
                  <a:pt x="1168" y="2015"/>
                  <a:pt x="1168" y="2016"/>
                  <a:pt x="1168" y="2016"/>
                </a:cubicBezTo>
                <a:cubicBezTo>
                  <a:pt x="1167" y="2017"/>
                  <a:pt x="1166" y="2016"/>
                  <a:pt x="1164" y="2016"/>
                </a:cubicBezTo>
                <a:cubicBezTo>
                  <a:pt x="1164" y="2024"/>
                  <a:pt x="1164" y="2024"/>
                  <a:pt x="1164" y="2024"/>
                </a:cubicBezTo>
                <a:cubicBezTo>
                  <a:pt x="1165" y="2025"/>
                  <a:pt x="1166" y="2024"/>
                  <a:pt x="1167" y="2025"/>
                </a:cubicBezTo>
                <a:cubicBezTo>
                  <a:pt x="1168" y="2026"/>
                  <a:pt x="1167" y="2027"/>
                  <a:pt x="1168" y="2027"/>
                </a:cubicBezTo>
                <a:cubicBezTo>
                  <a:pt x="1169" y="2028"/>
                  <a:pt x="1170" y="2028"/>
                  <a:pt x="1171" y="2029"/>
                </a:cubicBezTo>
                <a:cubicBezTo>
                  <a:pt x="1171" y="2030"/>
                  <a:pt x="1172" y="2031"/>
                  <a:pt x="1172" y="2032"/>
                </a:cubicBezTo>
                <a:cubicBezTo>
                  <a:pt x="1172" y="2033"/>
                  <a:pt x="1172" y="2034"/>
                  <a:pt x="1172" y="2035"/>
                </a:cubicBezTo>
                <a:cubicBezTo>
                  <a:pt x="1172" y="2035"/>
                  <a:pt x="1173" y="2036"/>
                  <a:pt x="1173" y="2037"/>
                </a:cubicBezTo>
                <a:cubicBezTo>
                  <a:pt x="1173" y="2039"/>
                  <a:pt x="1173" y="2040"/>
                  <a:pt x="1173" y="2042"/>
                </a:cubicBezTo>
                <a:lnTo>
                  <a:pt x="1171" y="2041"/>
                </a:lnTo>
                <a:close/>
                <a:moveTo>
                  <a:pt x="1203" y="1198"/>
                </a:moveTo>
                <a:cubicBezTo>
                  <a:pt x="1206" y="1198"/>
                  <a:pt x="1206" y="1194"/>
                  <a:pt x="1209" y="1193"/>
                </a:cubicBezTo>
                <a:cubicBezTo>
                  <a:pt x="1210" y="1193"/>
                  <a:pt x="1212" y="1192"/>
                  <a:pt x="1214" y="1192"/>
                </a:cubicBezTo>
                <a:cubicBezTo>
                  <a:pt x="1215" y="1191"/>
                  <a:pt x="1217" y="1192"/>
                  <a:pt x="1219" y="1192"/>
                </a:cubicBezTo>
                <a:cubicBezTo>
                  <a:pt x="1221" y="1192"/>
                  <a:pt x="1222" y="1193"/>
                  <a:pt x="1224" y="1193"/>
                </a:cubicBezTo>
                <a:cubicBezTo>
                  <a:pt x="1226" y="1193"/>
                  <a:pt x="1228" y="1192"/>
                  <a:pt x="1230" y="1192"/>
                </a:cubicBezTo>
                <a:cubicBezTo>
                  <a:pt x="1233" y="1192"/>
                  <a:pt x="1236" y="1192"/>
                  <a:pt x="1240" y="1192"/>
                </a:cubicBezTo>
                <a:cubicBezTo>
                  <a:pt x="1244" y="1191"/>
                  <a:pt x="1246" y="1191"/>
                  <a:pt x="1250" y="1190"/>
                </a:cubicBezTo>
                <a:cubicBezTo>
                  <a:pt x="1252" y="1190"/>
                  <a:pt x="1254" y="1189"/>
                  <a:pt x="1256" y="1189"/>
                </a:cubicBezTo>
                <a:cubicBezTo>
                  <a:pt x="1258" y="1189"/>
                  <a:pt x="1259" y="1190"/>
                  <a:pt x="1261" y="1190"/>
                </a:cubicBezTo>
                <a:cubicBezTo>
                  <a:pt x="1265" y="1191"/>
                  <a:pt x="1267" y="1192"/>
                  <a:pt x="1271" y="1192"/>
                </a:cubicBezTo>
                <a:cubicBezTo>
                  <a:pt x="1277" y="1192"/>
                  <a:pt x="1277" y="1192"/>
                  <a:pt x="1277" y="1192"/>
                </a:cubicBezTo>
                <a:cubicBezTo>
                  <a:pt x="1279" y="1192"/>
                  <a:pt x="1280" y="1190"/>
                  <a:pt x="1282" y="1189"/>
                </a:cubicBezTo>
                <a:cubicBezTo>
                  <a:pt x="1280" y="1187"/>
                  <a:pt x="1278" y="1188"/>
                  <a:pt x="1277" y="1186"/>
                </a:cubicBezTo>
                <a:cubicBezTo>
                  <a:pt x="1275" y="1184"/>
                  <a:pt x="1277" y="1182"/>
                  <a:pt x="1277" y="1179"/>
                </a:cubicBezTo>
                <a:cubicBezTo>
                  <a:pt x="1270" y="1180"/>
                  <a:pt x="1267" y="1181"/>
                  <a:pt x="1261" y="1181"/>
                </a:cubicBezTo>
                <a:cubicBezTo>
                  <a:pt x="1256" y="1181"/>
                  <a:pt x="1256" y="1181"/>
                  <a:pt x="1256" y="1181"/>
                </a:cubicBezTo>
                <a:cubicBezTo>
                  <a:pt x="1252" y="1181"/>
                  <a:pt x="1251" y="1179"/>
                  <a:pt x="1248" y="1179"/>
                </a:cubicBezTo>
                <a:cubicBezTo>
                  <a:pt x="1245" y="1179"/>
                  <a:pt x="1245" y="1179"/>
                  <a:pt x="1245" y="1179"/>
                </a:cubicBezTo>
                <a:cubicBezTo>
                  <a:pt x="1243" y="1179"/>
                  <a:pt x="1242" y="1182"/>
                  <a:pt x="1240" y="1183"/>
                </a:cubicBezTo>
                <a:cubicBezTo>
                  <a:pt x="1238" y="1183"/>
                  <a:pt x="1237" y="1183"/>
                  <a:pt x="1235" y="1183"/>
                </a:cubicBezTo>
                <a:cubicBezTo>
                  <a:pt x="1233" y="1183"/>
                  <a:pt x="1231" y="1183"/>
                  <a:pt x="1230" y="1183"/>
                </a:cubicBezTo>
                <a:cubicBezTo>
                  <a:pt x="1227" y="1182"/>
                  <a:pt x="1227" y="1180"/>
                  <a:pt x="1224" y="1179"/>
                </a:cubicBezTo>
                <a:cubicBezTo>
                  <a:pt x="1223" y="1178"/>
                  <a:pt x="1221" y="1178"/>
                  <a:pt x="1219" y="1177"/>
                </a:cubicBezTo>
                <a:cubicBezTo>
                  <a:pt x="1217" y="1176"/>
                  <a:pt x="1216" y="1174"/>
                  <a:pt x="1214" y="1173"/>
                </a:cubicBezTo>
                <a:cubicBezTo>
                  <a:pt x="1210" y="1172"/>
                  <a:pt x="1207" y="1173"/>
                  <a:pt x="1203" y="1173"/>
                </a:cubicBezTo>
                <a:cubicBezTo>
                  <a:pt x="1199" y="1173"/>
                  <a:pt x="1197" y="1172"/>
                  <a:pt x="1193" y="1172"/>
                </a:cubicBezTo>
                <a:cubicBezTo>
                  <a:pt x="1189" y="1172"/>
                  <a:pt x="1186" y="1173"/>
                  <a:pt x="1183" y="1173"/>
                </a:cubicBezTo>
                <a:cubicBezTo>
                  <a:pt x="1183" y="1189"/>
                  <a:pt x="1183" y="1189"/>
                  <a:pt x="1183" y="1189"/>
                </a:cubicBezTo>
                <a:cubicBezTo>
                  <a:pt x="1184" y="1191"/>
                  <a:pt x="1185" y="1193"/>
                  <a:pt x="1188" y="1194"/>
                </a:cubicBezTo>
                <a:cubicBezTo>
                  <a:pt x="1190" y="1195"/>
                  <a:pt x="1191" y="1198"/>
                  <a:pt x="1193" y="1198"/>
                </a:cubicBezTo>
                <a:cubicBezTo>
                  <a:pt x="1198" y="1198"/>
                  <a:pt x="1198" y="1198"/>
                  <a:pt x="1198" y="1198"/>
                </a:cubicBezTo>
                <a:cubicBezTo>
                  <a:pt x="1200" y="1198"/>
                  <a:pt x="1202" y="1199"/>
                  <a:pt x="1203" y="1198"/>
                </a:cubicBezTo>
                <a:close/>
                <a:moveTo>
                  <a:pt x="1142" y="1194"/>
                </a:moveTo>
                <a:cubicBezTo>
                  <a:pt x="1141" y="1193"/>
                  <a:pt x="1142" y="1190"/>
                  <a:pt x="1141" y="1189"/>
                </a:cubicBezTo>
                <a:cubicBezTo>
                  <a:pt x="1139" y="1188"/>
                  <a:pt x="1137" y="1189"/>
                  <a:pt x="1135" y="1188"/>
                </a:cubicBezTo>
                <a:cubicBezTo>
                  <a:pt x="1134" y="1187"/>
                  <a:pt x="1132" y="1185"/>
                  <a:pt x="1130" y="1185"/>
                </a:cubicBezTo>
                <a:cubicBezTo>
                  <a:pt x="1115" y="1185"/>
                  <a:pt x="1115" y="1185"/>
                  <a:pt x="1115" y="1185"/>
                </a:cubicBezTo>
                <a:cubicBezTo>
                  <a:pt x="1117" y="1188"/>
                  <a:pt x="1117" y="1191"/>
                  <a:pt x="1120" y="1192"/>
                </a:cubicBezTo>
                <a:cubicBezTo>
                  <a:pt x="1121" y="1192"/>
                  <a:pt x="1123" y="1191"/>
                  <a:pt x="1125" y="1192"/>
                </a:cubicBezTo>
                <a:cubicBezTo>
                  <a:pt x="1127" y="1193"/>
                  <a:pt x="1129" y="1193"/>
                  <a:pt x="1130" y="1194"/>
                </a:cubicBezTo>
                <a:cubicBezTo>
                  <a:pt x="1132" y="1195"/>
                  <a:pt x="1131" y="1198"/>
                  <a:pt x="1132" y="1200"/>
                </a:cubicBezTo>
                <a:cubicBezTo>
                  <a:pt x="1133" y="1199"/>
                  <a:pt x="1135" y="1200"/>
                  <a:pt x="1137" y="1200"/>
                </a:cubicBezTo>
                <a:cubicBezTo>
                  <a:pt x="1139" y="1198"/>
                  <a:pt x="1140" y="1196"/>
                  <a:pt x="1142" y="1194"/>
                </a:cubicBezTo>
                <a:close/>
                <a:moveTo>
                  <a:pt x="1166" y="1165"/>
                </a:moveTo>
                <a:cubicBezTo>
                  <a:pt x="1163" y="1161"/>
                  <a:pt x="1160" y="1158"/>
                  <a:pt x="1156" y="1155"/>
                </a:cubicBezTo>
                <a:cubicBezTo>
                  <a:pt x="1152" y="1152"/>
                  <a:pt x="1150" y="1149"/>
                  <a:pt x="1145" y="1149"/>
                </a:cubicBezTo>
                <a:cubicBezTo>
                  <a:pt x="1139" y="1149"/>
                  <a:pt x="1139" y="1149"/>
                  <a:pt x="1139" y="1149"/>
                </a:cubicBezTo>
                <a:cubicBezTo>
                  <a:pt x="1135" y="1148"/>
                  <a:pt x="1132" y="1149"/>
                  <a:pt x="1128" y="1149"/>
                </a:cubicBezTo>
                <a:cubicBezTo>
                  <a:pt x="1126" y="1149"/>
                  <a:pt x="1124" y="1149"/>
                  <a:pt x="1122" y="1149"/>
                </a:cubicBezTo>
                <a:cubicBezTo>
                  <a:pt x="1120" y="1148"/>
                  <a:pt x="1119" y="1147"/>
                  <a:pt x="1117" y="1146"/>
                </a:cubicBezTo>
                <a:cubicBezTo>
                  <a:pt x="1115" y="1145"/>
                  <a:pt x="1115" y="1142"/>
                  <a:pt x="1113" y="1141"/>
                </a:cubicBezTo>
                <a:cubicBezTo>
                  <a:pt x="1112" y="1140"/>
                  <a:pt x="1110" y="1139"/>
                  <a:pt x="1108" y="1138"/>
                </a:cubicBezTo>
                <a:cubicBezTo>
                  <a:pt x="1104" y="1136"/>
                  <a:pt x="1102" y="1135"/>
                  <a:pt x="1098" y="1133"/>
                </a:cubicBezTo>
                <a:cubicBezTo>
                  <a:pt x="1092" y="1130"/>
                  <a:pt x="1092" y="1130"/>
                  <a:pt x="1092" y="1130"/>
                </a:cubicBezTo>
                <a:cubicBezTo>
                  <a:pt x="1090" y="1129"/>
                  <a:pt x="1091" y="1126"/>
                  <a:pt x="1088" y="1125"/>
                </a:cubicBezTo>
                <a:cubicBezTo>
                  <a:pt x="1086" y="1124"/>
                  <a:pt x="1083" y="1125"/>
                  <a:pt x="1080" y="1125"/>
                </a:cubicBezTo>
                <a:cubicBezTo>
                  <a:pt x="1077" y="1125"/>
                  <a:pt x="1075" y="1125"/>
                  <a:pt x="1072" y="1125"/>
                </a:cubicBezTo>
                <a:cubicBezTo>
                  <a:pt x="1069" y="1125"/>
                  <a:pt x="1069" y="1128"/>
                  <a:pt x="1066" y="1128"/>
                </a:cubicBezTo>
                <a:cubicBezTo>
                  <a:pt x="1064" y="1128"/>
                  <a:pt x="1063" y="1126"/>
                  <a:pt x="1061" y="1126"/>
                </a:cubicBezTo>
                <a:cubicBezTo>
                  <a:pt x="1050" y="1126"/>
                  <a:pt x="1050" y="1126"/>
                  <a:pt x="1050" y="1126"/>
                </a:cubicBezTo>
                <a:cubicBezTo>
                  <a:pt x="1048" y="1126"/>
                  <a:pt x="1046" y="1126"/>
                  <a:pt x="1044" y="1126"/>
                </a:cubicBezTo>
                <a:cubicBezTo>
                  <a:pt x="1042" y="1126"/>
                  <a:pt x="1041" y="1126"/>
                  <a:pt x="1039" y="1126"/>
                </a:cubicBezTo>
                <a:cubicBezTo>
                  <a:pt x="1036" y="1128"/>
                  <a:pt x="1035" y="1131"/>
                  <a:pt x="1035" y="1134"/>
                </a:cubicBezTo>
                <a:cubicBezTo>
                  <a:pt x="1035" y="1138"/>
                  <a:pt x="1038" y="1140"/>
                  <a:pt x="1040" y="1142"/>
                </a:cubicBezTo>
                <a:cubicBezTo>
                  <a:pt x="1043" y="1145"/>
                  <a:pt x="1047" y="1145"/>
                  <a:pt x="1052" y="1145"/>
                </a:cubicBezTo>
                <a:cubicBezTo>
                  <a:pt x="1054" y="1145"/>
                  <a:pt x="1056" y="1145"/>
                  <a:pt x="1057" y="1145"/>
                </a:cubicBezTo>
                <a:cubicBezTo>
                  <a:pt x="1061" y="1143"/>
                  <a:pt x="1063" y="1139"/>
                  <a:pt x="1068" y="1138"/>
                </a:cubicBezTo>
                <a:cubicBezTo>
                  <a:pt x="1069" y="1138"/>
                  <a:pt x="1071" y="1138"/>
                  <a:pt x="1073" y="1138"/>
                </a:cubicBezTo>
                <a:cubicBezTo>
                  <a:pt x="1079" y="1138"/>
                  <a:pt x="1084" y="1141"/>
                  <a:pt x="1088" y="1145"/>
                </a:cubicBezTo>
                <a:cubicBezTo>
                  <a:pt x="1090" y="1146"/>
                  <a:pt x="1089" y="1149"/>
                  <a:pt x="1091" y="1150"/>
                </a:cubicBezTo>
                <a:cubicBezTo>
                  <a:pt x="1092" y="1151"/>
                  <a:pt x="1095" y="1151"/>
                  <a:pt x="1096" y="1151"/>
                </a:cubicBezTo>
                <a:cubicBezTo>
                  <a:pt x="1098" y="1152"/>
                  <a:pt x="1100" y="1153"/>
                  <a:pt x="1102" y="1154"/>
                </a:cubicBezTo>
                <a:cubicBezTo>
                  <a:pt x="1104" y="1154"/>
                  <a:pt x="1106" y="1153"/>
                  <a:pt x="1108" y="1154"/>
                </a:cubicBezTo>
                <a:cubicBezTo>
                  <a:pt x="1111" y="1154"/>
                  <a:pt x="1111" y="1157"/>
                  <a:pt x="1113" y="1159"/>
                </a:cubicBezTo>
                <a:cubicBezTo>
                  <a:pt x="1117" y="1162"/>
                  <a:pt x="1120" y="1165"/>
                  <a:pt x="1125" y="1165"/>
                </a:cubicBezTo>
                <a:lnTo>
                  <a:pt x="1166" y="1165"/>
                </a:lnTo>
                <a:close/>
                <a:moveTo>
                  <a:pt x="1796" y="456"/>
                </a:moveTo>
                <a:cubicBezTo>
                  <a:pt x="1798" y="456"/>
                  <a:pt x="1799" y="454"/>
                  <a:pt x="1801" y="454"/>
                </a:cubicBezTo>
                <a:cubicBezTo>
                  <a:pt x="1803" y="454"/>
                  <a:pt x="1805" y="454"/>
                  <a:pt x="1807" y="454"/>
                </a:cubicBezTo>
                <a:cubicBezTo>
                  <a:pt x="1808" y="454"/>
                  <a:pt x="1809" y="457"/>
                  <a:pt x="1811" y="458"/>
                </a:cubicBezTo>
                <a:cubicBezTo>
                  <a:pt x="1812" y="459"/>
                  <a:pt x="1815" y="459"/>
                  <a:pt x="1816" y="460"/>
                </a:cubicBezTo>
                <a:cubicBezTo>
                  <a:pt x="1817" y="462"/>
                  <a:pt x="1815" y="465"/>
                  <a:pt x="1816" y="467"/>
                </a:cubicBezTo>
                <a:cubicBezTo>
                  <a:pt x="1814" y="467"/>
                  <a:pt x="1813" y="466"/>
                  <a:pt x="1811" y="466"/>
                </a:cubicBezTo>
                <a:cubicBezTo>
                  <a:pt x="1804" y="465"/>
                  <a:pt x="1801" y="465"/>
                  <a:pt x="1795" y="466"/>
                </a:cubicBezTo>
                <a:cubicBezTo>
                  <a:pt x="1793" y="466"/>
                  <a:pt x="1792" y="467"/>
                  <a:pt x="1790" y="467"/>
                </a:cubicBezTo>
                <a:cubicBezTo>
                  <a:pt x="1791" y="475"/>
                  <a:pt x="1791" y="475"/>
                  <a:pt x="1791" y="475"/>
                </a:cubicBezTo>
                <a:cubicBezTo>
                  <a:pt x="1793" y="474"/>
                  <a:pt x="1794" y="473"/>
                  <a:pt x="1796" y="473"/>
                </a:cubicBezTo>
                <a:cubicBezTo>
                  <a:pt x="1807" y="473"/>
                  <a:pt x="1807" y="473"/>
                  <a:pt x="1807" y="473"/>
                </a:cubicBezTo>
                <a:cubicBezTo>
                  <a:pt x="1807" y="473"/>
                  <a:pt x="1808" y="475"/>
                  <a:pt x="1808" y="475"/>
                </a:cubicBezTo>
                <a:cubicBezTo>
                  <a:pt x="1808" y="485"/>
                  <a:pt x="1808" y="485"/>
                  <a:pt x="1808" y="485"/>
                </a:cubicBezTo>
                <a:cubicBezTo>
                  <a:pt x="1811" y="490"/>
                  <a:pt x="1811" y="490"/>
                  <a:pt x="1811" y="490"/>
                </a:cubicBezTo>
                <a:cubicBezTo>
                  <a:pt x="1816" y="490"/>
                  <a:pt x="1816" y="490"/>
                  <a:pt x="1816" y="490"/>
                </a:cubicBezTo>
                <a:cubicBezTo>
                  <a:pt x="1818" y="490"/>
                  <a:pt x="1819" y="489"/>
                  <a:pt x="1821" y="489"/>
                </a:cubicBezTo>
                <a:cubicBezTo>
                  <a:pt x="1825" y="489"/>
                  <a:pt x="1828" y="489"/>
                  <a:pt x="1832" y="489"/>
                </a:cubicBezTo>
                <a:cubicBezTo>
                  <a:pt x="1837" y="489"/>
                  <a:pt x="1837" y="489"/>
                  <a:pt x="1837" y="489"/>
                </a:cubicBezTo>
                <a:cubicBezTo>
                  <a:pt x="1838" y="489"/>
                  <a:pt x="1840" y="488"/>
                  <a:pt x="1842" y="489"/>
                </a:cubicBezTo>
                <a:cubicBezTo>
                  <a:pt x="1844" y="490"/>
                  <a:pt x="1844" y="493"/>
                  <a:pt x="1846" y="494"/>
                </a:cubicBezTo>
                <a:cubicBezTo>
                  <a:pt x="1848" y="495"/>
                  <a:pt x="1849" y="496"/>
                  <a:pt x="1851" y="497"/>
                </a:cubicBezTo>
                <a:cubicBezTo>
                  <a:pt x="1854" y="498"/>
                  <a:pt x="1856" y="497"/>
                  <a:pt x="1859" y="497"/>
                </a:cubicBezTo>
                <a:cubicBezTo>
                  <a:pt x="1862" y="497"/>
                  <a:pt x="1864" y="497"/>
                  <a:pt x="1867" y="497"/>
                </a:cubicBezTo>
                <a:cubicBezTo>
                  <a:pt x="1869" y="497"/>
                  <a:pt x="1870" y="494"/>
                  <a:pt x="1872" y="493"/>
                </a:cubicBezTo>
                <a:cubicBezTo>
                  <a:pt x="1874" y="491"/>
                  <a:pt x="1874" y="488"/>
                  <a:pt x="1876" y="487"/>
                </a:cubicBezTo>
                <a:cubicBezTo>
                  <a:pt x="1878" y="485"/>
                  <a:pt x="1879" y="484"/>
                  <a:pt x="1881" y="483"/>
                </a:cubicBezTo>
                <a:cubicBezTo>
                  <a:pt x="1883" y="482"/>
                  <a:pt x="1885" y="483"/>
                  <a:pt x="1886" y="483"/>
                </a:cubicBezTo>
                <a:cubicBezTo>
                  <a:pt x="1889" y="482"/>
                  <a:pt x="1889" y="478"/>
                  <a:pt x="1892" y="477"/>
                </a:cubicBezTo>
                <a:cubicBezTo>
                  <a:pt x="1895" y="475"/>
                  <a:pt x="1898" y="474"/>
                  <a:pt x="1902" y="473"/>
                </a:cubicBezTo>
                <a:cubicBezTo>
                  <a:pt x="1909" y="473"/>
                  <a:pt x="1914" y="473"/>
                  <a:pt x="1922" y="473"/>
                </a:cubicBezTo>
                <a:cubicBezTo>
                  <a:pt x="1922" y="463"/>
                  <a:pt x="1922" y="463"/>
                  <a:pt x="1922" y="463"/>
                </a:cubicBezTo>
                <a:cubicBezTo>
                  <a:pt x="1920" y="461"/>
                  <a:pt x="1921" y="459"/>
                  <a:pt x="1919" y="458"/>
                </a:cubicBezTo>
                <a:cubicBezTo>
                  <a:pt x="1914" y="455"/>
                  <a:pt x="1914" y="455"/>
                  <a:pt x="1914" y="455"/>
                </a:cubicBezTo>
                <a:cubicBezTo>
                  <a:pt x="1912" y="455"/>
                  <a:pt x="1910" y="456"/>
                  <a:pt x="1909" y="455"/>
                </a:cubicBezTo>
                <a:cubicBezTo>
                  <a:pt x="1909" y="453"/>
                  <a:pt x="1909" y="452"/>
                  <a:pt x="1909" y="450"/>
                </a:cubicBezTo>
                <a:cubicBezTo>
                  <a:pt x="1909" y="448"/>
                  <a:pt x="1911" y="447"/>
                  <a:pt x="1911" y="445"/>
                </a:cubicBezTo>
                <a:cubicBezTo>
                  <a:pt x="1911" y="442"/>
                  <a:pt x="1910" y="441"/>
                  <a:pt x="1910" y="438"/>
                </a:cubicBezTo>
                <a:cubicBezTo>
                  <a:pt x="1897" y="438"/>
                  <a:pt x="1897" y="438"/>
                  <a:pt x="1897" y="438"/>
                </a:cubicBezTo>
                <a:cubicBezTo>
                  <a:pt x="1895" y="438"/>
                  <a:pt x="1894" y="439"/>
                  <a:pt x="1892" y="440"/>
                </a:cubicBezTo>
                <a:cubicBezTo>
                  <a:pt x="1889" y="441"/>
                  <a:pt x="1889" y="442"/>
                  <a:pt x="1886" y="443"/>
                </a:cubicBezTo>
                <a:cubicBezTo>
                  <a:pt x="1884" y="444"/>
                  <a:pt x="1882" y="446"/>
                  <a:pt x="1880" y="446"/>
                </a:cubicBezTo>
                <a:cubicBezTo>
                  <a:pt x="1879" y="446"/>
                  <a:pt x="1879" y="449"/>
                  <a:pt x="1877" y="449"/>
                </a:cubicBezTo>
                <a:cubicBezTo>
                  <a:pt x="1875" y="449"/>
                  <a:pt x="1874" y="447"/>
                  <a:pt x="1872" y="447"/>
                </a:cubicBezTo>
                <a:cubicBezTo>
                  <a:pt x="1868" y="447"/>
                  <a:pt x="1865" y="446"/>
                  <a:pt x="1862" y="446"/>
                </a:cubicBezTo>
                <a:cubicBezTo>
                  <a:pt x="1858" y="446"/>
                  <a:pt x="1855" y="447"/>
                  <a:pt x="1851" y="447"/>
                </a:cubicBezTo>
                <a:cubicBezTo>
                  <a:pt x="1846" y="448"/>
                  <a:pt x="1844" y="453"/>
                  <a:pt x="1839" y="453"/>
                </a:cubicBezTo>
                <a:cubicBezTo>
                  <a:pt x="1829" y="453"/>
                  <a:pt x="1829" y="453"/>
                  <a:pt x="1829" y="453"/>
                </a:cubicBezTo>
                <a:cubicBezTo>
                  <a:pt x="1829" y="447"/>
                  <a:pt x="1829" y="447"/>
                  <a:pt x="1829" y="447"/>
                </a:cubicBezTo>
                <a:cubicBezTo>
                  <a:pt x="1829" y="442"/>
                  <a:pt x="1829" y="442"/>
                  <a:pt x="1829" y="442"/>
                </a:cubicBezTo>
                <a:cubicBezTo>
                  <a:pt x="1829" y="440"/>
                  <a:pt x="1826" y="439"/>
                  <a:pt x="1825" y="437"/>
                </a:cubicBezTo>
                <a:cubicBezTo>
                  <a:pt x="1820" y="438"/>
                  <a:pt x="1820" y="438"/>
                  <a:pt x="1820" y="438"/>
                </a:cubicBezTo>
                <a:cubicBezTo>
                  <a:pt x="1820" y="443"/>
                  <a:pt x="1820" y="443"/>
                  <a:pt x="1820" y="443"/>
                </a:cubicBezTo>
                <a:cubicBezTo>
                  <a:pt x="1817" y="442"/>
                  <a:pt x="1815" y="441"/>
                  <a:pt x="1812" y="441"/>
                </a:cubicBezTo>
                <a:cubicBezTo>
                  <a:pt x="1809" y="441"/>
                  <a:pt x="1807" y="442"/>
                  <a:pt x="1804" y="442"/>
                </a:cubicBezTo>
                <a:cubicBezTo>
                  <a:pt x="1802" y="442"/>
                  <a:pt x="1801" y="442"/>
                  <a:pt x="1799" y="442"/>
                </a:cubicBezTo>
                <a:cubicBezTo>
                  <a:pt x="1797" y="443"/>
                  <a:pt x="1795" y="443"/>
                  <a:pt x="1794" y="445"/>
                </a:cubicBezTo>
                <a:cubicBezTo>
                  <a:pt x="1792" y="446"/>
                  <a:pt x="1790" y="447"/>
                  <a:pt x="1790" y="450"/>
                </a:cubicBezTo>
                <a:cubicBezTo>
                  <a:pt x="1790" y="453"/>
                  <a:pt x="1791" y="454"/>
                  <a:pt x="1791" y="456"/>
                </a:cubicBezTo>
                <a:cubicBezTo>
                  <a:pt x="1793" y="456"/>
                  <a:pt x="1795" y="457"/>
                  <a:pt x="1796" y="456"/>
                </a:cubicBezTo>
                <a:close/>
                <a:moveTo>
                  <a:pt x="1394" y="718"/>
                </a:moveTo>
                <a:cubicBezTo>
                  <a:pt x="1392" y="719"/>
                  <a:pt x="1390" y="719"/>
                  <a:pt x="1389" y="720"/>
                </a:cubicBezTo>
                <a:cubicBezTo>
                  <a:pt x="1388" y="722"/>
                  <a:pt x="1389" y="724"/>
                  <a:pt x="1389" y="726"/>
                </a:cubicBezTo>
                <a:cubicBezTo>
                  <a:pt x="1388" y="728"/>
                  <a:pt x="1388" y="730"/>
                  <a:pt x="1388" y="732"/>
                </a:cubicBezTo>
                <a:cubicBezTo>
                  <a:pt x="1387" y="734"/>
                  <a:pt x="1385" y="735"/>
                  <a:pt x="1384" y="737"/>
                </a:cubicBezTo>
                <a:cubicBezTo>
                  <a:pt x="1382" y="739"/>
                  <a:pt x="1381" y="740"/>
                  <a:pt x="1380" y="742"/>
                </a:cubicBezTo>
                <a:cubicBezTo>
                  <a:pt x="1377" y="746"/>
                  <a:pt x="1374" y="749"/>
                  <a:pt x="1371" y="753"/>
                </a:cubicBezTo>
                <a:cubicBezTo>
                  <a:pt x="1365" y="758"/>
                  <a:pt x="1360" y="762"/>
                  <a:pt x="1360" y="770"/>
                </a:cubicBezTo>
                <a:cubicBezTo>
                  <a:pt x="1360" y="772"/>
                  <a:pt x="1361" y="774"/>
                  <a:pt x="1361" y="776"/>
                </a:cubicBezTo>
                <a:cubicBezTo>
                  <a:pt x="1399" y="776"/>
                  <a:pt x="1399" y="776"/>
                  <a:pt x="1399" y="776"/>
                </a:cubicBezTo>
                <a:cubicBezTo>
                  <a:pt x="1404" y="776"/>
                  <a:pt x="1406" y="781"/>
                  <a:pt x="1410" y="784"/>
                </a:cubicBezTo>
                <a:cubicBezTo>
                  <a:pt x="1413" y="788"/>
                  <a:pt x="1415" y="790"/>
                  <a:pt x="1420" y="792"/>
                </a:cubicBezTo>
                <a:cubicBezTo>
                  <a:pt x="1421" y="790"/>
                  <a:pt x="1425" y="790"/>
                  <a:pt x="1425" y="788"/>
                </a:cubicBezTo>
                <a:cubicBezTo>
                  <a:pt x="1426" y="785"/>
                  <a:pt x="1425" y="782"/>
                  <a:pt x="1425" y="778"/>
                </a:cubicBezTo>
                <a:cubicBezTo>
                  <a:pt x="1425" y="776"/>
                  <a:pt x="1424" y="774"/>
                  <a:pt x="1424" y="772"/>
                </a:cubicBezTo>
                <a:cubicBezTo>
                  <a:pt x="1424" y="768"/>
                  <a:pt x="1427" y="766"/>
                  <a:pt x="1429" y="762"/>
                </a:cubicBezTo>
                <a:cubicBezTo>
                  <a:pt x="1428" y="757"/>
                  <a:pt x="1428" y="757"/>
                  <a:pt x="1428" y="757"/>
                </a:cubicBezTo>
                <a:cubicBezTo>
                  <a:pt x="1426" y="757"/>
                  <a:pt x="1424" y="758"/>
                  <a:pt x="1423" y="757"/>
                </a:cubicBezTo>
                <a:cubicBezTo>
                  <a:pt x="1419" y="755"/>
                  <a:pt x="1416" y="753"/>
                  <a:pt x="1412" y="750"/>
                </a:cubicBezTo>
                <a:cubicBezTo>
                  <a:pt x="1410" y="749"/>
                  <a:pt x="1410" y="746"/>
                  <a:pt x="1407" y="745"/>
                </a:cubicBezTo>
                <a:cubicBezTo>
                  <a:pt x="1405" y="745"/>
                  <a:pt x="1404" y="744"/>
                  <a:pt x="1402" y="744"/>
                </a:cubicBezTo>
                <a:cubicBezTo>
                  <a:pt x="1400" y="743"/>
                  <a:pt x="1398" y="744"/>
                  <a:pt x="1397" y="744"/>
                </a:cubicBezTo>
                <a:cubicBezTo>
                  <a:pt x="1395" y="743"/>
                  <a:pt x="1393" y="742"/>
                  <a:pt x="1391" y="741"/>
                </a:cubicBezTo>
                <a:cubicBezTo>
                  <a:pt x="1393" y="737"/>
                  <a:pt x="1393" y="734"/>
                  <a:pt x="1395" y="731"/>
                </a:cubicBezTo>
                <a:cubicBezTo>
                  <a:pt x="1396" y="729"/>
                  <a:pt x="1400" y="730"/>
                  <a:pt x="1401" y="728"/>
                </a:cubicBezTo>
                <a:cubicBezTo>
                  <a:pt x="1401" y="726"/>
                  <a:pt x="1402" y="725"/>
                  <a:pt x="1402" y="723"/>
                </a:cubicBezTo>
                <a:cubicBezTo>
                  <a:pt x="1402" y="721"/>
                  <a:pt x="1400" y="720"/>
                  <a:pt x="1399" y="718"/>
                </a:cubicBezTo>
                <a:cubicBezTo>
                  <a:pt x="1397" y="718"/>
                  <a:pt x="1396" y="717"/>
                  <a:pt x="1394" y="718"/>
                </a:cubicBezTo>
                <a:close/>
                <a:moveTo>
                  <a:pt x="1324" y="746"/>
                </a:moveTo>
                <a:cubicBezTo>
                  <a:pt x="1322" y="746"/>
                  <a:pt x="1320" y="744"/>
                  <a:pt x="1318" y="744"/>
                </a:cubicBezTo>
                <a:cubicBezTo>
                  <a:pt x="1317" y="743"/>
                  <a:pt x="1315" y="744"/>
                  <a:pt x="1313" y="744"/>
                </a:cubicBezTo>
                <a:cubicBezTo>
                  <a:pt x="1311" y="743"/>
                  <a:pt x="1310" y="742"/>
                  <a:pt x="1308" y="741"/>
                </a:cubicBezTo>
                <a:cubicBezTo>
                  <a:pt x="1305" y="740"/>
                  <a:pt x="1305" y="737"/>
                  <a:pt x="1303" y="736"/>
                </a:cubicBezTo>
                <a:cubicBezTo>
                  <a:pt x="1301" y="735"/>
                  <a:pt x="1299" y="736"/>
                  <a:pt x="1297" y="736"/>
                </a:cubicBezTo>
                <a:cubicBezTo>
                  <a:pt x="1292" y="739"/>
                  <a:pt x="1292" y="739"/>
                  <a:pt x="1292" y="739"/>
                </a:cubicBezTo>
                <a:cubicBezTo>
                  <a:pt x="1294" y="740"/>
                  <a:pt x="1296" y="740"/>
                  <a:pt x="1297" y="741"/>
                </a:cubicBezTo>
                <a:cubicBezTo>
                  <a:pt x="1299" y="742"/>
                  <a:pt x="1300" y="745"/>
                  <a:pt x="1301" y="746"/>
                </a:cubicBezTo>
                <a:cubicBezTo>
                  <a:pt x="1303" y="748"/>
                  <a:pt x="1305" y="749"/>
                  <a:pt x="1307" y="750"/>
                </a:cubicBezTo>
                <a:cubicBezTo>
                  <a:pt x="1309" y="753"/>
                  <a:pt x="1311" y="756"/>
                  <a:pt x="1314" y="756"/>
                </a:cubicBezTo>
                <a:cubicBezTo>
                  <a:pt x="1318" y="756"/>
                  <a:pt x="1319" y="753"/>
                  <a:pt x="1321" y="750"/>
                </a:cubicBezTo>
                <a:cubicBezTo>
                  <a:pt x="1322" y="749"/>
                  <a:pt x="1323" y="747"/>
                  <a:pt x="1324" y="746"/>
                </a:cubicBezTo>
                <a:close/>
                <a:moveTo>
                  <a:pt x="1692" y="395"/>
                </a:moveTo>
                <a:cubicBezTo>
                  <a:pt x="1692" y="395"/>
                  <a:pt x="1693" y="395"/>
                  <a:pt x="1693" y="395"/>
                </a:cubicBezTo>
                <a:cubicBezTo>
                  <a:pt x="1694" y="395"/>
                  <a:pt x="1694" y="395"/>
                  <a:pt x="1695" y="396"/>
                </a:cubicBezTo>
                <a:cubicBezTo>
                  <a:pt x="1695" y="396"/>
                  <a:pt x="1696" y="396"/>
                  <a:pt x="1696" y="396"/>
                </a:cubicBezTo>
                <a:cubicBezTo>
                  <a:pt x="1696" y="396"/>
                  <a:pt x="1696" y="396"/>
                  <a:pt x="1696" y="396"/>
                </a:cubicBezTo>
                <a:cubicBezTo>
                  <a:pt x="1697" y="396"/>
                  <a:pt x="1697" y="396"/>
                  <a:pt x="1697" y="396"/>
                </a:cubicBezTo>
                <a:cubicBezTo>
                  <a:pt x="1698" y="397"/>
                  <a:pt x="1698" y="397"/>
                  <a:pt x="1698" y="397"/>
                </a:cubicBezTo>
                <a:cubicBezTo>
                  <a:pt x="1699" y="398"/>
                  <a:pt x="1699" y="398"/>
                  <a:pt x="1699" y="398"/>
                </a:cubicBezTo>
                <a:cubicBezTo>
                  <a:pt x="1700" y="398"/>
                  <a:pt x="1700" y="399"/>
                  <a:pt x="1700" y="399"/>
                </a:cubicBezTo>
                <a:cubicBezTo>
                  <a:pt x="1701" y="399"/>
                  <a:pt x="1701" y="400"/>
                  <a:pt x="1701" y="400"/>
                </a:cubicBezTo>
                <a:cubicBezTo>
                  <a:pt x="1702" y="400"/>
                  <a:pt x="1703" y="400"/>
                  <a:pt x="1704" y="400"/>
                </a:cubicBezTo>
                <a:cubicBezTo>
                  <a:pt x="1706" y="400"/>
                  <a:pt x="1708" y="400"/>
                  <a:pt x="1709" y="400"/>
                </a:cubicBezTo>
                <a:cubicBezTo>
                  <a:pt x="1712" y="401"/>
                  <a:pt x="1713" y="403"/>
                  <a:pt x="1715" y="404"/>
                </a:cubicBezTo>
                <a:cubicBezTo>
                  <a:pt x="1717" y="405"/>
                  <a:pt x="1719" y="404"/>
                  <a:pt x="1721" y="404"/>
                </a:cubicBezTo>
                <a:cubicBezTo>
                  <a:pt x="1723" y="404"/>
                  <a:pt x="1724" y="404"/>
                  <a:pt x="1726" y="404"/>
                </a:cubicBezTo>
                <a:cubicBezTo>
                  <a:pt x="1727" y="404"/>
                  <a:pt x="1727" y="403"/>
                  <a:pt x="1728" y="403"/>
                </a:cubicBezTo>
                <a:cubicBezTo>
                  <a:pt x="1731" y="402"/>
                  <a:pt x="1732" y="401"/>
                  <a:pt x="1734" y="400"/>
                </a:cubicBezTo>
                <a:cubicBezTo>
                  <a:pt x="1736" y="399"/>
                  <a:pt x="1737" y="398"/>
                  <a:pt x="1737" y="397"/>
                </a:cubicBezTo>
                <a:cubicBezTo>
                  <a:pt x="1738" y="396"/>
                  <a:pt x="1738" y="395"/>
                  <a:pt x="1739" y="394"/>
                </a:cubicBezTo>
                <a:cubicBezTo>
                  <a:pt x="1741" y="393"/>
                  <a:pt x="1743" y="392"/>
                  <a:pt x="1745" y="391"/>
                </a:cubicBezTo>
                <a:cubicBezTo>
                  <a:pt x="1746" y="391"/>
                  <a:pt x="1748" y="391"/>
                  <a:pt x="1750" y="391"/>
                </a:cubicBezTo>
                <a:cubicBezTo>
                  <a:pt x="1751" y="391"/>
                  <a:pt x="1752" y="391"/>
                  <a:pt x="1752" y="391"/>
                </a:cubicBezTo>
                <a:cubicBezTo>
                  <a:pt x="1754" y="390"/>
                  <a:pt x="1755" y="389"/>
                  <a:pt x="1756" y="389"/>
                </a:cubicBezTo>
                <a:cubicBezTo>
                  <a:pt x="1757" y="389"/>
                  <a:pt x="1758" y="390"/>
                  <a:pt x="1759" y="389"/>
                </a:cubicBezTo>
                <a:cubicBezTo>
                  <a:pt x="1760" y="389"/>
                  <a:pt x="1761" y="388"/>
                  <a:pt x="1762" y="388"/>
                </a:cubicBezTo>
                <a:cubicBezTo>
                  <a:pt x="1763" y="388"/>
                  <a:pt x="1763" y="387"/>
                  <a:pt x="1764" y="387"/>
                </a:cubicBezTo>
                <a:cubicBezTo>
                  <a:pt x="1765" y="386"/>
                  <a:pt x="1766" y="387"/>
                  <a:pt x="1767" y="387"/>
                </a:cubicBezTo>
                <a:cubicBezTo>
                  <a:pt x="1768" y="386"/>
                  <a:pt x="1768" y="385"/>
                  <a:pt x="1769" y="385"/>
                </a:cubicBezTo>
                <a:cubicBezTo>
                  <a:pt x="1770" y="384"/>
                  <a:pt x="1771" y="384"/>
                  <a:pt x="1772" y="383"/>
                </a:cubicBezTo>
                <a:cubicBezTo>
                  <a:pt x="1773" y="383"/>
                  <a:pt x="1773" y="382"/>
                  <a:pt x="1774" y="381"/>
                </a:cubicBezTo>
                <a:cubicBezTo>
                  <a:pt x="1775" y="380"/>
                  <a:pt x="1776" y="379"/>
                  <a:pt x="1777" y="377"/>
                </a:cubicBezTo>
                <a:cubicBezTo>
                  <a:pt x="1777" y="376"/>
                  <a:pt x="1778" y="375"/>
                  <a:pt x="1779" y="374"/>
                </a:cubicBezTo>
                <a:cubicBezTo>
                  <a:pt x="1781" y="372"/>
                  <a:pt x="1782" y="370"/>
                  <a:pt x="1785" y="370"/>
                </a:cubicBezTo>
                <a:cubicBezTo>
                  <a:pt x="1798" y="370"/>
                  <a:pt x="1798" y="370"/>
                  <a:pt x="1798" y="370"/>
                </a:cubicBezTo>
                <a:cubicBezTo>
                  <a:pt x="1800" y="370"/>
                  <a:pt x="1802" y="369"/>
                  <a:pt x="1803" y="368"/>
                </a:cubicBezTo>
                <a:cubicBezTo>
                  <a:pt x="1805" y="367"/>
                  <a:pt x="1805" y="366"/>
                  <a:pt x="1806" y="365"/>
                </a:cubicBezTo>
                <a:cubicBezTo>
                  <a:pt x="1807" y="364"/>
                  <a:pt x="1808" y="364"/>
                  <a:pt x="1809" y="362"/>
                </a:cubicBezTo>
                <a:cubicBezTo>
                  <a:pt x="1810" y="362"/>
                  <a:pt x="1809" y="361"/>
                  <a:pt x="1809" y="360"/>
                </a:cubicBezTo>
                <a:cubicBezTo>
                  <a:pt x="1807" y="359"/>
                  <a:pt x="1807" y="359"/>
                  <a:pt x="1807" y="359"/>
                </a:cubicBezTo>
                <a:cubicBezTo>
                  <a:pt x="1805" y="360"/>
                  <a:pt x="1803" y="361"/>
                  <a:pt x="1801" y="362"/>
                </a:cubicBezTo>
                <a:cubicBezTo>
                  <a:pt x="1801" y="363"/>
                  <a:pt x="1801" y="365"/>
                  <a:pt x="1801" y="365"/>
                </a:cubicBezTo>
                <a:cubicBezTo>
                  <a:pt x="1800" y="366"/>
                  <a:pt x="1798" y="366"/>
                  <a:pt x="1797" y="366"/>
                </a:cubicBezTo>
                <a:cubicBezTo>
                  <a:pt x="1795" y="366"/>
                  <a:pt x="1795" y="366"/>
                  <a:pt x="1795" y="366"/>
                </a:cubicBezTo>
                <a:cubicBezTo>
                  <a:pt x="1793" y="366"/>
                  <a:pt x="1791" y="365"/>
                  <a:pt x="1789" y="364"/>
                </a:cubicBezTo>
                <a:cubicBezTo>
                  <a:pt x="1787" y="362"/>
                  <a:pt x="1788" y="360"/>
                  <a:pt x="1786" y="359"/>
                </a:cubicBezTo>
                <a:cubicBezTo>
                  <a:pt x="1785" y="358"/>
                  <a:pt x="1784" y="359"/>
                  <a:pt x="1783" y="359"/>
                </a:cubicBezTo>
                <a:cubicBezTo>
                  <a:pt x="1781" y="359"/>
                  <a:pt x="1781" y="359"/>
                  <a:pt x="1781" y="359"/>
                </a:cubicBezTo>
                <a:cubicBezTo>
                  <a:pt x="1776" y="359"/>
                  <a:pt x="1774" y="359"/>
                  <a:pt x="1769" y="357"/>
                </a:cubicBezTo>
                <a:cubicBezTo>
                  <a:pt x="1769" y="357"/>
                  <a:pt x="1768" y="357"/>
                  <a:pt x="1767" y="357"/>
                </a:cubicBezTo>
                <a:cubicBezTo>
                  <a:pt x="1766" y="356"/>
                  <a:pt x="1765" y="355"/>
                  <a:pt x="1764" y="355"/>
                </a:cubicBezTo>
                <a:cubicBezTo>
                  <a:pt x="1763" y="354"/>
                  <a:pt x="1762" y="354"/>
                  <a:pt x="1762" y="353"/>
                </a:cubicBezTo>
                <a:cubicBezTo>
                  <a:pt x="1761" y="352"/>
                  <a:pt x="1761" y="351"/>
                  <a:pt x="1761" y="350"/>
                </a:cubicBezTo>
                <a:cubicBezTo>
                  <a:pt x="1761" y="344"/>
                  <a:pt x="1761" y="344"/>
                  <a:pt x="1761" y="344"/>
                </a:cubicBezTo>
                <a:cubicBezTo>
                  <a:pt x="1763" y="344"/>
                  <a:pt x="1764" y="344"/>
                  <a:pt x="1766" y="344"/>
                </a:cubicBezTo>
                <a:cubicBezTo>
                  <a:pt x="1769" y="343"/>
                  <a:pt x="1770" y="344"/>
                  <a:pt x="1773" y="344"/>
                </a:cubicBezTo>
                <a:cubicBezTo>
                  <a:pt x="1774" y="344"/>
                  <a:pt x="1775" y="343"/>
                  <a:pt x="1776" y="343"/>
                </a:cubicBezTo>
                <a:cubicBezTo>
                  <a:pt x="1778" y="343"/>
                  <a:pt x="1780" y="342"/>
                  <a:pt x="1782" y="342"/>
                </a:cubicBezTo>
                <a:cubicBezTo>
                  <a:pt x="1784" y="341"/>
                  <a:pt x="1785" y="338"/>
                  <a:pt x="1786" y="336"/>
                </a:cubicBezTo>
                <a:cubicBezTo>
                  <a:pt x="1787" y="337"/>
                  <a:pt x="1788" y="337"/>
                  <a:pt x="1789" y="337"/>
                </a:cubicBezTo>
                <a:cubicBezTo>
                  <a:pt x="1790" y="338"/>
                  <a:pt x="1790" y="339"/>
                  <a:pt x="1791" y="340"/>
                </a:cubicBezTo>
                <a:cubicBezTo>
                  <a:pt x="1792" y="342"/>
                  <a:pt x="1791" y="344"/>
                  <a:pt x="1791" y="346"/>
                </a:cubicBezTo>
                <a:cubicBezTo>
                  <a:pt x="1791" y="347"/>
                  <a:pt x="1792" y="348"/>
                  <a:pt x="1792" y="349"/>
                </a:cubicBezTo>
                <a:cubicBezTo>
                  <a:pt x="1793" y="350"/>
                  <a:pt x="1793" y="351"/>
                  <a:pt x="1794" y="351"/>
                </a:cubicBezTo>
                <a:cubicBezTo>
                  <a:pt x="1795" y="353"/>
                  <a:pt x="1797" y="354"/>
                  <a:pt x="1800" y="354"/>
                </a:cubicBezTo>
                <a:cubicBezTo>
                  <a:pt x="1801" y="354"/>
                  <a:pt x="1802" y="353"/>
                  <a:pt x="1803" y="352"/>
                </a:cubicBezTo>
                <a:cubicBezTo>
                  <a:pt x="1803" y="351"/>
                  <a:pt x="1803" y="350"/>
                  <a:pt x="1803" y="349"/>
                </a:cubicBezTo>
                <a:cubicBezTo>
                  <a:pt x="1805" y="348"/>
                  <a:pt x="1807" y="347"/>
                  <a:pt x="1809" y="346"/>
                </a:cubicBezTo>
                <a:cubicBezTo>
                  <a:pt x="1810" y="346"/>
                  <a:pt x="1812" y="346"/>
                  <a:pt x="1814" y="346"/>
                </a:cubicBezTo>
                <a:cubicBezTo>
                  <a:pt x="1816" y="346"/>
                  <a:pt x="1817" y="346"/>
                  <a:pt x="1820" y="346"/>
                </a:cubicBezTo>
                <a:cubicBezTo>
                  <a:pt x="1821" y="346"/>
                  <a:pt x="1821" y="345"/>
                  <a:pt x="1822" y="345"/>
                </a:cubicBezTo>
                <a:cubicBezTo>
                  <a:pt x="1822" y="343"/>
                  <a:pt x="1822" y="341"/>
                  <a:pt x="1822" y="340"/>
                </a:cubicBezTo>
                <a:cubicBezTo>
                  <a:pt x="1821" y="337"/>
                  <a:pt x="1820" y="336"/>
                  <a:pt x="1819" y="334"/>
                </a:cubicBezTo>
                <a:cubicBezTo>
                  <a:pt x="1819" y="333"/>
                  <a:pt x="1818" y="331"/>
                  <a:pt x="1817" y="331"/>
                </a:cubicBezTo>
                <a:cubicBezTo>
                  <a:pt x="1815" y="329"/>
                  <a:pt x="1814" y="329"/>
                  <a:pt x="1812" y="328"/>
                </a:cubicBezTo>
                <a:cubicBezTo>
                  <a:pt x="1810" y="327"/>
                  <a:pt x="1808" y="325"/>
                  <a:pt x="1807" y="323"/>
                </a:cubicBezTo>
                <a:cubicBezTo>
                  <a:pt x="1807" y="322"/>
                  <a:pt x="1808" y="320"/>
                  <a:pt x="1807" y="318"/>
                </a:cubicBezTo>
                <a:cubicBezTo>
                  <a:pt x="1807" y="317"/>
                  <a:pt x="1805" y="318"/>
                  <a:pt x="1805" y="317"/>
                </a:cubicBezTo>
                <a:cubicBezTo>
                  <a:pt x="1804" y="316"/>
                  <a:pt x="1804" y="315"/>
                  <a:pt x="1804" y="314"/>
                </a:cubicBezTo>
                <a:cubicBezTo>
                  <a:pt x="1804" y="313"/>
                  <a:pt x="1804" y="312"/>
                  <a:pt x="1804" y="312"/>
                </a:cubicBezTo>
                <a:cubicBezTo>
                  <a:pt x="1804" y="311"/>
                  <a:pt x="1802" y="311"/>
                  <a:pt x="1801" y="310"/>
                </a:cubicBezTo>
                <a:cubicBezTo>
                  <a:pt x="1800" y="309"/>
                  <a:pt x="1798" y="309"/>
                  <a:pt x="1796" y="308"/>
                </a:cubicBezTo>
                <a:cubicBezTo>
                  <a:pt x="1795" y="308"/>
                  <a:pt x="1795" y="307"/>
                  <a:pt x="1794" y="306"/>
                </a:cubicBezTo>
                <a:cubicBezTo>
                  <a:pt x="1795" y="306"/>
                  <a:pt x="1795" y="304"/>
                  <a:pt x="1796" y="304"/>
                </a:cubicBezTo>
                <a:cubicBezTo>
                  <a:pt x="1796" y="303"/>
                  <a:pt x="1797" y="303"/>
                  <a:pt x="1798" y="303"/>
                </a:cubicBezTo>
                <a:cubicBezTo>
                  <a:pt x="1800" y="304"/>
                  <a:pt x="1801" y="306"/>
                  <a:pt x="1803" y="308"/>
                </a:cubicBezTo>
                <a:cubicBezTo>
                  <a:pt x="1804" y="308"/>
                  <a:pt x="1803" y="310"/>
                  <a:pt x="1804" y="310"/>
                </a:cubicBezTo>
                <a:cubicBezTo>
                  <a:pt x="1805" y="311"/>
                  <a:pt x="1806" y="310"/>
                  <a:pt x="1807" y="310"/>
                </a:cubicBezTo>
                <a:cubicBezTo>
                  <a:pt x="1810" y="310"/>
                  <a:pt x="1810" y="310"/>
                  <a:pt x="1810" y="310"/>
                </a:cubicBezTo>
                <a:cubicBezTo>
                  <a:pt x="1811" y="310"/>
                  <a:pt x="1812" y="310"/>
                  <a:pt x="1813" y="310"/>
                </a:cubicBezTo>
                <a:cubicBezTo>
                  <a:pt x="1814" y="310"/>
                  <a:pt x="1814" y="310"/>
                  <a:pt x="1815" y="310"/>
                </a:cubicBezTo>
                <a:cubicBezTo>
                  <a:pt x="1816" y="306"/>
                  <a:pt x="1816" y="304"/>
                  <a:pt x="1816" y="300"/>
                </a:cubicBezTo>
                <a:cubicBezTo>
                  <a:pt x="1816" y="297"/>
                  <a:pt x="1816" y="297"/>
                  <a:pt x="1816" y="297"/>
                </a:cubicBezTo>
                <a:cubicBezTo>
                  <a:pt x="1816" y="296"/>
                  <a:pt x="1816" y="295"/>
                  <a:pt x="1816" y="295"/>
                </a:cubicBezTo>
                <a:cubicBezTo>
                  <a:pt x="1817" y="294"/>
                  <a:pt x="1818" y="293"/>
                  <a:pt x="1818" y="292"/>
                </a:cubicBezTo>
                <a:cubicBezTo>
                  <a:pt x="1818" y="291"/>
                  <a:pt x="1818" y="290"/>
                  <a:pt x="1817" y="289"/>
                </a:cubicBezTo>
                <a:cubicBezTo>
                  <a:pt x="1817" y="289"/>
                  <a:pt x="1816" y="289"/>
                  <a:pt x="1815" y="288"/>
                </a:cubicBezTo>
                <a:cubicBezTo>
                  <a:pt x="1813" y="287"/>
                  <a:pt x="1811" y="287"/>
                  <a:pt x="1809" y="287"/>
                </a:cubicBezTo>
                <a:cubicBezTo>
                  <a:pt x="1807" y="287"/>
                  <a:pt x="1805" y="287"/>
                  <a:pt x="1803" y="287"/>
                </a:cubicBezTo>
                <a:cubicBezTo>
                  <a:pt x="1802" y="288"/>
                  <a:pt x="1803" y="289"/>
                  <a:pt x="1802" y="290"/>
                </a:cubicBezTo>
                <a:cubicBezTo>
                  <a:pt x="1801" y="291"/>
                  <a:pt x="1801" y="291"/>
                  <a:pt x="1799" y="291"/>
                </a:cubicBezTo>
                <a:cubicBezTo>
                  <a:pt x="1790" y="291"/>
                  <a:pt x="1790" y="291"/>
                  <a:pt x="1790" y="291"/>
                </a:cubicBezTo>
                <a:cubicBezTo>
                  <a:pt x="1791" y="289"/>
                  <a:pt x="1791" y="288"/>
                  <a:pt x="1793" y="287"/>
                </a:cubicBezTo>
                <a:cubicBezTo>
                  <a:pt x="1794" y="286"/>
                  <a:pt x="1795" y="287"/>
                  <a:pt x="1796" y="286"/>
                </a:cubicBezTo>
                <a:cubicBezTo>
                  <a:pt x="1796" y="286"/>
                  <a:pt x="1797" y="285"/>
                  <a:pt x="1798" y="285"/>
                </a:cubicBezTo>
                <a:cubicBezTo>
                  <a:pt x="1799" y="284"/>
                  <a:pt x="1798" y="283"/>
                  <a:pt x="1798" y="282"/>
                </a:cubicBezTo>
                <a:cubicBezTo>
                  <a:pt x="1796" y="281"/>
                  <a:pt x="1795" y="281"/>
                  <a:pt x="1793" y="280"/>
                </a:cubicBezTo>
                <a:cubicBezTo>
                  <a:pt x="1792" y="280"/>
                  <a:pt x="1791" y="279"/>
                  <a:pt x="1790" y="279"/>
                </a:cubicBezTo>
                <a:cubicBezTo>
                  <a:pt x="1792" y="277"/>
                  <a:pt x="1792" y="277"/>
                  <a:pt x="1792" y="277"/>
                </a:cubicBezTo>
                <a:cubicBezTo>
                  <a:pt x="1803" y="277"/>
                  <a:pt x="1803" y="277"/>
                  <a:pt x="1803" y="277"/>
                </a:cubicBezTo>
                <a:cubicBezTo>
                  <a:pt x="1803" y="284"/>
                  <a:pt x="1803" y="284"/>
                  <a:pt x="1803" y="284"/>
                </a:cubicBezTo>
                <a:cubicBezTo>
                  <a:pt x="1814" y="284"/>
                  <a:pt x="1814" y="284"/>
                  <a:pt x="1814" y="284"/>
                </a:cubicBezTo>
                <a:cubicBezTo>
                  <a:pt x="1815" y="284"/>
                  <a:pt x="1816" y="284"/>
                  <a:pt x="1816" y="283"/>
                </a:cubicBezTo>
                <a:cubicBezTo>
                  <a:pt x="1817" y="283"/>
                  <a:pt x="1817" y="281"/>
                  <a:pt x="1818" y="281"/>
                </a:cubicBezTo>
                <a:cubicBezTo>
                  <a:pt x="1820" y="280"/>
                  <a:pt x="1821" y="280"/>
                  <a:pt x="1823" y="280"/>
                </a:cubicBezTo>
                <a:cubicBezTo>
                  <a:pt x="1826" y="280"/>
                  <a:pt x="1826" y="280"/>
                  <a:pt x="1826" y="280"/>
                </a:cubicBezTo>
                <a:cubicBezTo>
                  <a:pt x="1829" y="280"/>
                  <a:pt x="1831" y="283"/>
                  <a:pt x="1833" y="283"/>
                </a:cubicBezTo>
                <a:cubicBezTo>
                  <a:pt x="1835" y="283"/>
                  <a:pt x="1836" y="282"/>
                  <a:pt x="1837" y="282"/>
                </a:cubicBezTo>
                <a:cubicBezTo>
                  <a:pt x="1838" y="281"/>
                  <a:pt x="1839" y="280"/>
                  <a:pt x="1839" y="279"/>
                </a:cubicBezTo>
                <a:cubicBezTo>
                  <a:pt x="1840" y="278"/>
                  <a:pt x="1842" y="278"/>
                  <a:pt x="1842" y="276"/>
                </a:cubicBezTo>
                <a:cubicBezTo>
                  <a:pt x="1842" y="275"/>
                  <a:pt x="1841" y="274"/>
                  <a:pt x="1840" y="272"/>
                </a:cubicBezTo>
                <a:cubicBezTo>
                  <a:pt x="1839" y="271"/>
                  <a:pt x="1839" y="270"/>
                  <a:pt x="1837" y="269"/>
                </a:cubicBezTo>
                <a:cubicBezTo>
                  <a:pt x="1836" y="268"/>
                  <a:pt x="1835" y="267"/>
                  <a:pt x="1833" y="267"/>
                </a:cubicBezTo>
                <a:cubicBezTo>
                  <a:pt x="1832" y="267"/>
                  <a:pt x="1831" y="267"/>
                  <a:pt x="1830" y="267"/>
                </a:cubicBezTo>
                <a:cubicBezTo>
                  <a:pt x="1829" y="267"/>
                  <a:pt x="1828" y="268"/>
                  <a:pt x="1827" y="268"/>
                </a:cubicBezTo>
                <a:cubicBezTo>
                  <a:pt x="1826" y="269"/>
                  <a:pt x="1825" y="269"/>
                  <a:pt x="1824" y="269"/>
                </a:cubicBezTo>
                <a:cubicBezTo>
                  <a:pt x="1823" y="269"/>
                  <a:pt x="1823" y="269"/>
                  <a:pt x="1822" y="268"/>
                </a:cubicBezTo>
                <a:cubicBezTo>
                  <a:pt x="1821" y="268"/>
                  <a:pt x="1820" y="267"/>
                  <a:pt x="1819" y="267"/>
                </a:cubicBezTo>
                <a:cubicBezTo>
                  <a:pt x="1819" y="266"/>
                  <a:pt x="1818" y="265"/>
                  <a:pt x="1818" y="264"/>
                </a:cubicBezTo>
                <a:cubicBezTo>
                  <a:pt x="1818" y="262"/>
                  <a:pt x="1819" y="261"/>
                  <a:pt x="1821" y="261"/>
                </a:cubicBezTo>
                <a:cubicBezTo>
                  <a:pt x="1822" y="261"/>
                  <a:pt x="1823" y="262"/>
                  <a:pt x="1824" y="262"/>
                </a:cubicBezTo>
                <a:cubicBezTo>
                  <a:pt x="1825" y="262"/>
                  <a:pt x="1825" y="263"/>
                  <a:pt x="1826" y="263"/>
                </a:cubicBezTo>
                <a:cubicBezTo>
                  <a:pt x="1828" y="263"/>
                  <a:pt x="1830" y="263"/>
                  <a:pt x="1832" y="263"/>
                </a:cubicBezTo>
                <a:cubicBezTo>
                  <a:pt x="1834" y="263"/>
                  <a:pt x="1835" y="263"/>
                  <a:pt x="1837" y="263"/>
                </a:cubicBezTo>
                <a:cubicBezTo>
                  <a:pt x="1838" y="262"/>
                  <a:pt x="1839" y="262"/>
                  <a:pt x="1840" y="261"/>
                </a:cubicBezTo>
                <a:cubicBezTo>
                  <a:pt x="1843" y="260"/>
                  <a:pt x="1843" y="260"/>
                  <a:pt x="1843" y="260"/>
                </a:cubicBezTo>
                <a:cubicBezTo>
                  <a:pt x="1844" y="259"/>
                  <a:pt x="1843" y="257"/>
                  <a:pt x="1845" y="257"/>
                </a:cubicBezTo>
                <a:cubicBezTo>
                  <a:pt x="1846" y="257"/>
                  <a:pt x="1846" y="259"/>
                  <a:pt x="1847" y="259"/>
                </a:cubicBezTo>
                <a:cubicBezTo>
                  <a:pt x="1851" y="259"/>
                  <a:pt x="1851" y="259"/>
                  <a:pt x="1851" y="259"/>
                </a:cubicBezTo>
                <a:cubicBezTo>
                  <a:pt x="1853" y="259"/>
                  <a:pt x="1854" y="259"/>
                  <a:pt x="1856" y="259"/>
                </a:cubicBezTo>
                <a:cubicBezTo>
                  <a:pt x="1856" y="258"/>
                  <a:pt x="1857" y="258"/>
                  <a:pt x="1858" y="258"/>
                </a:cubicBezTo>
                <a:cubicBezTo>
                  <a:pt x="1859" y="258"/>
                  <a:pt x="1858" y="256"/>
                  <a:pt x="1859" y="255"/>
                </a:cubicBezTo>
                <a:cubicBezTo>
                  <a:pt x="1857" y="254"/>
                  <a:pt x="1856" y="252"/>
                  <a:pt x="1854" y="251"/>
                </a:cubicBezTo>
                <a:cubicBezTo>
                  <a:pt x="1853" y="251"/>
                  <a:pt x="1852" y="252"/>
                  <a:pt x="1851" y="251"/>
                </a:cubicBezTo>
                <a:cubicBezTo>
                  <a:pt x="1850" y="251"/>
                  <a:pt x="1849" y="250"/>
                  <a:pt x="1848" y="250"/>
                </a:cubicBezTo>
                <a:cubicBezTo>
                  <a:pt x="1847" y="249"/>
                  <a:pt x="1845" y="248"/>
                  <a:pt x="1845" y="246"/>
                </a:cubicBezTo>
                <a:cubicBezTo>
                  <a:pt x="1844" y="245"/>
                  <a:pt x="1844" y="245"/>
                  <a:pt x="1844" y="244"/>
                </a:cubicBezTo>
                <a:cubicBezTo>
                  <a:pt x="1844" y="242"/>
                  <a:pt x="1844" y="241"/>
                  <a:pt x="1844" y="240"/>
                </a:cubicBezTo>
                <a:cubicBezTo>
                  <a:pt x="1844" y="238"/>
                  <a:pt x="1844" y="237"/>
                  <a:pt x="1844" y="236"/>
                </a:cubicBezTo>
                <a:cubicBezTo>
                  <a:pt x="1844" y="235"/>
                  <a:pt x="1845" y="234"/>
                  <a:pt x="1845" y="233"/>
                </a:cubicBezTo>
                <a:cubicBezTo>
                  <a:pt x="1845" y="233"/>
                  <a:pt x="1844" y="232"/>
                  <a:pt x="1844" y="232"/>
                </a:cubicBezTo>
                <a:cubicBezTo>
                  <a:pt x="1848" y="232"/>
                  <a:pt x="1851" y="232"/>
                  <a:pt x="1855" y="232"/>
                </a:cubicBezTo>
                <a:cubicBezTo>
                  <a:pt x="1855" y="224"/>
                  <a:pt x="1855" y="224"/>
                  <a:pt x="1855" y="224"/>
                </a:cubicBezTo>
                <a:cubicBezTo>
                  <a:pt x="1855" y="220"/>
                  <a:pt x="1851" y="220"/>
                  <a:pt x="1850" y="217"/>
                </a:cubicBezTo>
                <a:cubicBezTo>
                  <a:pt x="1849" y="216"/>
                  <a:pt x="1850" y="215"/>
                  <a:pt x="1850" y="214"/>
                </a:cubicBezTo>
                <a:cubicBezTo>
                  <a:pt x="1850" y="213"/>
                  <a:pt x="1849" y="212"/>
                  <a:pt x="1849" y="210"/>
                </a:cubicBezTo>
                <a:cubicBezTo>
                  <a:pt x="1846" y="210"/>
                  <a:pt x="1844" y="211"/>
                  <a:pt x="1841" y="210"/>
                </a:cubicBezTo>
                <a:cubicBezTo>
                  <a:pt x="1840" y="210"/>
                  <a:pt x="1839" y="210"/>
                  <a:pt x="1838" y="210"/>
                </a:cubicBezTo>
                <a:cubicBezTo>
                  <a:pt x="1837" y="210"/>
                  <a:pt x="1836" y="209"/>
                  <a:pt x="1835" y="209"/>
                </a:cubicBezTo>
                <a:cubicBezTo>
                  <a:pt x="1834" y="209"/>
                  <a:pt x="1834" y="208"/>
                  <a:pt x="1833" y="208"/>
                </a:cubicBezTo>
                <a:cubicBezTo>
                  <a:pt x="1832" y="207"/>
                  <a:pt x="1831" y="207"/>
                  <a:pt x="1830" y="206"/>
                </a:cubicBezTo>
                <a:cubicBezTo>
                  <a:pt x="1829" y="206"/>
                  <a:pt x="1829" y="205"/>
                  <a:pt x="1828" y="204"/>
                </a:cubicBezTo>
                <a:cubicBezTo>
                  <a:pt x="1828" y="203"/>
                  <a:pt x="1828" y="201"/>
                  <a:pt x="1828" y="200"/>
                </a:cubicBezTo>
                <a:cubicBezTo>
                  <a:pt x="1828" y="199"/>
                  <a:pt x="1827" y="199"/>
                  <a:pt x="1828" y="199"/>
                </a:cubicBezTo>
                <a:cubicBezTo>
                  <a:pt x="1828" y="198"/>
                  <a:pt x="1829" y="198"/>
                  <a:pt x="1830" y="197"/>
                </a:cubicBezTo>
                <a:cubicBezTo>
                  <a:pt x="1831" y="197"/>
                  <a:pt x="1831" y="195"/>
                  <a:pt x="1832" y="195"/>
                </a:cubicBezTo>
                <a:cubicBezTo>
                  <a:pt x="1833" y="194"/>
                  <a:pt x="1834" y="195"/>
                  <a:pt x="1835" y="195"/>
                </a:cubicBezTo>
                <a:cubicBezTo>
                  <a:pt x="1837" y="194"/>
                  <a:pt x="1838" y="194"/>
                  <a:pt x="1841" y="194"/>
                </a:cubicBezTo>
                <a:cubicBezTo>
                  <a:pt x="1842" y="194"/>
                  <a:pt x="1842" y="193"/>
                  <a:pt x="1843" y="193"/>
                </a:cubicBezTo>
                <a:cubicBezTo>
                  <a:pt x="1848" y="193"/>
                  <a:pt x="1848" y="193"/>
                  <a:pt x="1848" y="193"/>
                </a:cubicBezTo>
                <a:cubicBezTo>
                  <a:pt x="1850" y="193"/>
                  <a:pt x="1852" y="193"/>
                  <a:pt x="1854" y="193"/>
                </a:cubicBezTo>
                <a:cubicBezTo>
                  <a:pt x="1855" y="194"/>
                  <a:pt x="1855" y="195"/>
                  <a:pt x="1856" y="195"/>
                </a:cubicBezTo>
                <a:cubicBezTo>
                  <a:pt x="1858" y="196"/>
                  <a:pt x="1859" y="197"/>
                  <a:pt x="1859" y="199"/>
                </a:cubicBezTo>
                <a:cubicBezTo>
                  <a:pt x="1859" y="200"/>
                  <a:pt x="1859" y="200"/>
                  <a:pt x="1859" y="200"/>
                </a:cubicBezTo>
                <a:cubicBezTo>
                  <a:pt x="1859" y="201"/>
                  <a:pt x="1858" y="202"/>
                  <a:pt x="1858" y="203"/>
                </a:cubicBezTo>
                <a:cubicBezTo>
                  <a:pt x="1857" y="204"/>
                  <a:pt x="1856" y="205"/>
                  <a:pt x="1856" y="206"/>
                </a:cubicBezTo>
                <a:cubicBezTo>
                  <a:pt x="1856" y="211"/>
                  <a:pt x="1857" y="213"/>
                  <a:pt x="1859" y="216"/>
                </a:cubicBezTo>
                <a:cubicBezTo>
                  <a:pt x="1862" y="215"/>
                  <a:pt x="1862" y="215"/>
                  <a:pt x="1862" y="215"/>
                </a:cubicBezTo>
                <a:cubicBezTo>
                  <a:pt x="1862" y="194"/>
                  <a:pt x="1862" y="194"/>
                  <a:pt x="1862" y="194"/>
                </a:cubicBezTo>
                <a:cubicBezTo>
                  <a:pt x="1863" y="193"/>
                  <a:pt x="1863" y="192"/>
                  <a:pt x="1864" y="191"/>
                </a:cubicBezTo>
                <a:cubicBezTo>
                  <a:pt x="1865" y="190"/>
                  <a:pt x="1867" y="190"/>
                  <a:pt x="1867" y="189"/>
                </a:cubicBezTo>
                <a:cubicBezTo>
                  <a:pt x="1867" y="188"/>
                  <a:pt x="1867" y="188"/>
                  <a:pt x="1867" y="188"/>
                </a:cubicBezTo>
                <a:cubicBezTo>
                  <a:pt x="1867" y="186"/>
                  <a:pt x="1866" y="185"/>
                  <a:pt x="1865" y="184"/>
                </a:cubicBezTo>
                <a:cubicBezTo>
                  <a:pt x="1864" y="183"/>
                  <a:pt x="1863" y="181"/>
                  <a:pt x="1862" y="181"/>
                </a:cubicBezTo>
                <a:cubicBezTo>
                  <a:pt x="1860" y="181"/>
                  <a:pt x="1859" y="181"/>
                  <a:pt x="1858" y="182"/>
                </a:cubicBezTo>
                <a:cubicBezTo>
                  <a:pt x="1857" y="182"/>
                  <a:pt x="1856" y="183"/>
                  <a:pt x="1855" y="183"/>
                </a:cubicBezTo>
                <a:cubicBezTo>
                  <a:pt x="1853" y="183"/>
                  <a:pt x="1852" y="183"/>
                  <a:pt x="1851" y="183"/>
                </a:cubicBezTo>
                <a:cubicBezTo>
                  <a:pt x="1847" y="183"/>
                  <a:pt x="1847" y="183"/>
                  <a:pt x="1847" y="183"/>
                </a:cubicBezTo>
                <a:cubicBezTo>
                  <a:pt x="1845" y="183"/>
                  <a:pt x="1845" y="182"/>
                  <a:pt x="1843" y="182"/>
                </a:cubicBezTo>
                <a:cubicBezTo>
                  <a:pt x="1842" y="182"/>
                  <a:pt x="1842" y="183"/>
                  <a:pt x="1841" y="183"/>
                </a:cubicBezTo>
                <a:cubicBezTo>
                  <a:pt x="1841" y="174"/>
                  <a:pt x="1841" y="174"/>
                  <a:pt x="1841" y="174"/>
                </a:cubicBezTo>
                <a:cubicBezTo>
                  <a:pt x="1842" y="174"/>
                  <a:pt x="1843" y="174"/>
                  <a:pt x="1844" y="174"/>
                </a:cubicBezTo>
                <a:cubicBezTo>
                  <a:pt x="1845" y="174"/>
                  <a:pt x="1845" y="175"/>
                  <a:pt x="1847" y="175"/>
                </a:cubicBezTo>
                <a:cubicBezTo>
                  <a:pt x="1849" y="175"/>
                  <a:pt x="1849" y="175"/>
                  <a:pt x="1849" y="175"/>
                </a:cubicBezTo>
                <a:cubicBezTo>
                  <a:pt x="1851" y="175"/>
                  <a:pt x="1852" y="175"/>
                  <a:pt x="1854" y="174"/>
                </a:cubicBezTo>
                <a:cubicBezTo>
                  <a:pt x="1856" y="174"/>
                  <a:pt x="1856" y="173"/>
                  <a:pt x="1857" y="172"/>
                </a:cubicBezTo>
                <a:cubicBezTo>
                  <a:pt x="1856" y="172"/>
                  <a:pt x="1856" y="171"/>
                  <a:pt x="1855" y="170"/>
                </a:cubicBezTo>
                <a:cubicBezTo>
                  <a:pt x="1854" y="169"/>
                  <a:pt x="1854" y="167"/>
                  <a:pt x="1852" y="167"/>
                </a:cubicBezTo>
                <a:cubicBezTo>
                  <a:pt x="1850" y="167"/>
                  <a:pt x="1849" y="168"/>
                  <a:pt x="1847" y="168"/>
                </a:cubicBezTo>
                <a:cubicBezTo>
                  <a:pt x="1846" y="168"/>
                  <a:pt x="1846" y="166"/>
                  <a:pt x="1845" y="166"/>
                </a:cubicBezTo>
                <a:cubicBezTo>
                  <a:pt x="1844" y="166"/>
                  <a:pt x="1843" y="165"/>
                  <a:pt x="1842" y="165"/>
                </a:cubicBezTo>
                <a:cubicBezTo>
                  <a:pt x="1841" y="165"/>
                  <a:pt x="1840" y="165"/>
                  <a:pt x="1839" y="165"/>
                </a:cubicBezTo>
                <a:cubicBezTo>
                  <a:pt x="1838" y="165"/>
                  <a:pt x="1837" y="164"/>
                  <a:pt x="1835" y="164"/>
                </a:cubicBezTo>
                <a:cubicBezTo>
                  <a:pt x="1833" y="164"/>
                  <a:pt x="1831" y="164"/>
                  <a:pt x="1829" y="165"/>
                </a:cubicBezTo>
                <a:cubicBezTo>
                  <a:pt x="1829" y="166"/>
                  <a:pt x="1829" y="167"/>
                  <a:pt x="1829" y="169"/>
                </a:cubicBezTo>
                <a:cubicBezTo>
                  <a:pt x="1829" y="170"/>
                  <a:pt x="1828" y="171"/>
                  <a:pt x="1828" y="172"/>
                </a:cubicBezTo>
                <a:cubicBezTo>
                  <a:pt x="1827" y="172"/>
                  <a:pt x="1826" y="172"/>
                  <a:pt x="1825" y="172"/>
                </a:cubicBezTo>
                <a:cubicBezTo>
                  <a:pt x="1824" y="171"/>
                  <a:pt x="1823" y="171"/>
                  <a:pt x="1822" y="170"/>
                </a:cubicBezTo>
                <a:cubicBezTo>
                  <a:pt x="1822" y="169"/>
                  <a:pt x="1822" y="168"/>
                  <a:pt x="1822" y="167"/>
                </a:cubicBezTo>
                <a:cubicBezTo>
                  <a:pt x="1822" y="165"/>
                  <a:pt x="1822" y="164"/>
                  <a:pt x="1823" y="162"/>
                </a:cubicBezTo>
                <a:cubicBezTo>
                  <a:pt x="1823" y="161"/>
                  <a:pt x="1824" y="160"/>
                  <a:pt x="1824" y="159"/>
                </a:cubicBezTo>
                <a:cubicBezTo>
                  <a:pt x="1825" y="159"/>
                  <a:pt x="1826" y="159"/>
                  <a:pt x="1827" y="159"/>
                </a:cubicBezTo>
                <a:cubicBezTo>
                  <a:pt x="1828" y="158"/>
                  <a:pt x="1828" y="157"/>
                  <a:pt x="1829" y="156"/>
                </a:cubicBezTo>
                <a:cubicBezTo>
                  <a:pt x="1829" y="155"/>
                  <a:pt x="1829" y="155"/>
                  <a:pt x="1829" y="154"/>
                </a:cubicBezTo>
                <a:cubicBezTo>
                  <a:pt x="1829" y="152"/>
                  <a:pt x="1829" y="150"/>
                  <a:pt x="1829" y="148"/>
                </a:cubicBezTo>
                <a:cubicBezTo>
                  <a:pt x="1829" y="146"/>
                  <a:pt x="1830" y="144"/>
                  <a:pt x="1830" y="141"/>
                </a:cubicBezTo>
                <a:cubicBezTo>
                  <a:pt x="1838" y="141"/>
                  <a:pt x="1838" y="141"/>
                  <a:pt x="1838" y="141"/>
                </a:cubicBezTo>
                <a:cubicBezTo>
                  <a:pt x="1838" y="139"/>
                  <a:pt x="1838" y="136"/>
                  <a:pt x="1839" y="135"/>
                </a:cubicBezTo>
                <a:cubicBezTo>
                  <a:pt x="1840" y="134"/>
                  <a:pt x="1840" y="133"/>
                  <a:pt x="1841" y="132"/>
                </a:cubicBezTo>
                <a:cubicBezTo>
                  <a:pt x="1843" y="131"/>
                  <a:pt x="1845" y="132"/>
                  <a:pt x="1847" y="131"/>
                </a:cubicBezTo>
                <a:cubicBezTo>
                  <a:pt x="1849" y="131"/>
                  <a:pt x="1849" y="131"/>
                  <a:pt x="1849" y="131"/>
                </a:cubicBezTo>
                <a:cubicBezTo>
                  <a:pt x="1850" y="131"/>
                  <a:pt x="1851" y="130"/>
                  <a:pt x="1852" y="129"/>
                </a:cubicBezTo>
                <a:cubicBezTo>
                  <a:pt x="1852" y="128"/>
                  <a:pt x="1851" y="128"/>
                  <a:pt x="1851" y="127"/>
                </a:cubicBezTo>
                <a:cubicBezTo>
                  <a:pt x="1851" y="125"/>
                  <a:pt x="1850" y="124"/>
                  <a:pt x="1850" y="123"/>
                </a:cubicBezTo>
                <a:cubicBezTo>
                  <a:pt x="1850" y="121"/>
                  <a:pt x="1852" y="120"/>
                  <a:pt x="1852" y="119"/>
                </a:cubicBezTo>
                <a:cubicBezTo>
                  <a:pt x="1853" y="118"/>
                  <a:pt x="1854" y="117"/>
                  <a:pt x="1854" y="116"/>
                </a:cubicBezTo>
                <a:cubicBezTo>
                  <a:pt x="1855" y="116"/>
                  <a:pt x="1855" y="115"/>
                  <a:pt x="1856" y="114"/>
                </a:cubicBezTo>
                <a:cubicBezTo>
                  <a:pt x="1856" y="113"/>
                  <a:pt x="1857" y="112"/>
                  <a:pt x="1858" y="112"/>
                </a:cubicBezTo>
                <a:cubicBezTo>
                  <a:pt x="1860" y="110"/>
                  <a:pt x="1861" y="109"/>
                  <a:pt x="1863" y="109"/>
                </a:cubicBezTo>
                <a:cubicBezTo>
                  <a:pt x="1866" y="109"/>
                  <a:pt x="1868" y="110"/>
                  <a:pt x="1871" y="110"/>
                </a:cubicBezTo>
                <a:cubicBezTo>
                  <a:pt x="1872" y="110"/>
                  <a:pt x="1873" y="110"/>
                  <a:pt x="1874" y="109"/>
                </a:cubicBezTo>
                <a:cubicBezTo>
                  <a:pt x="1875" y="108"/>
                  <a:pt x="1875" y="108"/>
                  <a:pt x="1875" y="107"/>
                </a:cubicBezTo>
                <a:cubicBezTo>
                  <a:pt x="1876" y="106"/>
                  <a:pt x="1876" y="105"/>
                  <a:pt x="1876" y="104"/>
                </a:cubicBezTo>
                <a:cubicBezTo>
                  <a:pt x="1876" y="103"/>
                  <a:pt x="1877" y="102"/>
                  <a:pt x="1877" y="101"/>
                </a:cubicBezTo>
                <a:cubicBezTo>
                  <a:pt x="1878" y="101"/>
                  <a:pt x="1879" y="101"/>
                  <a:pt x="1880" y="100"/>
                </a:cubicBezTo>
                <a:cubicBezTo>
                  <a:pt x="1881" y="100"/>
                  <a:pt x="1881" y="99"/>
                  <a:pt x="1882" y="99"/>
                </a:cubicBezTo>
                <a:cubicBezTo>
                  <a:pt x="1883" y="99"/>
                  <a:pt x="1884" y="99"/>
                  <a:pt x="1885" y="99"/>
                </a:cubicBezTo>
                <a:cubicBezTo>
                  <a:pt x="1886" y="99"/>
                  <a:pt x="1887" y="98"/>
                  <a:pt x="1888" y="98"/>
                </a:cubicBezTo>
                <a:cubicBezTo>
                  <a:pt x="1888" y="98"/>
                  <a:pt x="1889" y="98"/>
                  <a:pt x="1890" y="98"/>
                </a:cubicBezTo>
                <a:cubicBezTo>
                  <a:pt x="1891" y="98"/>
                  <a:pt x="1891" y="96"/>
                  <a:pt x="1892" y="95"/>
                </a:cubicBezTo>
                <a:cubicBezTo>
                  <a:pt x="1892" y="92"/>
                  <a:pt x="1892" y="92"/>
                  <a:pt x="1892" y="92"/>
                </a:cubicBezTo>
                <a:cubicBezTo>
                  <a:pt x="1867" y="92"/>
                  <a:pt x="1867" y="92"/>
                  <a:pt x="1867" y="92"/>
                </a:cubicBezTo>
                <a:cubicBezTo>
                  <a:pt x="1861" y="91"/>
                  <a:pt x="1861" y="91"/>
                  <a:pt x="1861" y="91"/>
                </a:cubicBezTo>
                <a:cubicBezTo>
                  <a:pt x="1863" y="90"/>
                  <a:pt x="1865" y="90"/>
                  <a:pt x="1867" y="90"/>
                </a:cubicBezTo>
                <a:cubicBezTo>
                  <a:pt x="1870" y="88"/>
                  <a:pt x="1871" y="85"/>
                  <a:pt x="1874" y="85"/>
                </a:cubicBezTo>
                <a:cubicBezTo>
                  <a:pt x="1876" y="85"/>
                  <a:pt x="1876" y="86"/>
                  <a:pt x="1878" y="86"/>
                </a:cubicBezTo>
                <a:cubicBezTo>
                  <a:pt x="1879" y="87"/>
                  <a:pt x="1880" y="88"/>
                  <a:pt x="1881" y="88"/>
                </a:cubicBezTo>
                <a:cubicBezTo>
                  <a:pt x="1882" y="88"/>
                  <a:pt x="1883" y="88"/>
                  <a:pt x="1884" y="88"/>
                </a:cubicBezTo>
                <a:cubicBezTo>
                  <a:pt x="1887" y="88"/>
                  <a:pt x="1887" y="88"/>
                  <a:pt x="1887" y="88"/>
                </a:cubicBezTo>
                <a:cubicBezTo>
                  <a:pt x="1888" y="88"/>
                  <a:pt x="1889" y="88"/>
                  <a:pt x="1890" y="88"/>
                </a:cubicBezTo>
                <a:cubicBezTo>
                  <a:pt x="1891" y="88"/>
                  <a:pt x="1891" y="88"/>
                  <a:pt x="1892" y="88"/>
                </a:cubicBezTo>
                <a:cubicBezTo>
                  <a:pt x="1893" y="87"/>
                  <a:pt x="1894" y="87"/>
                  <a:pt x="1895" y="87"/>
                </a:cubicBezTo>
                <a:cubicBezTo>
                  <a:pt x="1897" y="87"/>
                  <a:pt x="1897" y="85"/>
                  <a:pt x="1897" y="84"/>
                </a:cubicBezTo>
                <a:cubicBezTo>
                  <a:pt x="1898" y="84"/>
                  <a:pt x="1899" y="83"/>
                  <a:pt x="1899" y="82"/>
                </a:cubicBezTo>
                <a:cubicBezTo>
                  <a:pt x="1901" y="80"/>
                  <a:pt x="1901" y="80"/>
                  <a:pt x="1903" y="78"/>
                </a:cubicBezTo>
                <a:cubicBezTo>
                  <a:pt x="1903" y="78"/>
                  <a:pt x="1903" y="76"/>
                  <a:pt x="1905" y="76"/>
                </a:cubicBezTo>
                <a:cubicBezTo>
                  <a:pt x="1906" y="75"/>
                  <a:pt x="1908" y="75"/>
                  <a:pt x="1910" y="75"/>
                </a:cubicBezTo>
                <a:cubicBezTo>
                  <a:pt x="1912" y="75"/>
                  <a:pt x="1912" y="75"/>
                  <a:pt x="1912" y="75"/>
                </a:cubicBezTo>
                <a:cubicBezTo>
                  <a:pt x="1917" y="75"/>
                  <a:pt x="1919" y="75"/>
                  <a:pt x="1923" y="75"/>
                </a:cubicBezTo>
                <a:cubicBezTo>
                  <a:pt x="1924" y="75"/>
                  <a:pt x="1925" y="74"/>
                  <a:pt x="1926" y="74"/>
                </a:cubicBezTo>
                <a:cubicBezTo>
                  <a:pt x="1926" y="74"/>
                  <a:pt x="1927" y="74"/>
                  <a:pt x="1928" y="73"/>
                </a:cubicBezTo>
                <a:cubicBezTo>
                  <a:pt x="1929" y="73"/>
                  <a:pt x="1930" y="72"/>
                  <a:pt x="1931" y="71"/>
                </a:cubicBezTo>
                <a:cubicBezTo>
                  <a:pt x="1931" y="70"/>
                  <a:pt x="1932" y="69"/>
                  <a:pt x="1933" y="68"/>
                </a:cubicBezTo>
                <a:cubicBezTo>
                  <a:pt x="1933" y="66"/>
                  <a:pt x="1933" y="65"/>
                  <a:pt x="1933" y="63"/>
                </a:cubicBezTo>
                <a:cubicBezTo>
                  <a:pt x="1933" y="61"/>
                  <a:pt x="1933" y="59"/>
                  <a:pt x="1932" y="58"/>
                </a:cubicBezTo>
                <a:cubicBezTo>
                  <a:pt x="1931" y="57"/>
                  <a:pt x="1930" y="57"/>
                  <a:pt x="1929" y="56"/>
                </a:cubicBezTo>
                <a:cubicBezTo>
                  <a:pt x="1927" y="55"/>
                  <a:pt x="1926" y="56"/>
                  <a:pt x="1924" y="56"/>
                </a:cubicBezTo>
                <a:cubicBezTo>
                  <a:pt x="1921" y="56"/>
                  <a:pt x="1920" y="56"/>
                  <a:pt x="1918" y="56"/>
                </a:cubicBezTo>
                <a:cubicBezTo>
                  <a:pt x="1916" y="57"/>
                  <a:pt x="1916" y="58"/>
                  <a:pt x="1914" y="58"/>
                </a:cubicBezTo>
                <a:cubicBezTo>
                  <a:pt x="1913" y="59"/>
                  <a:pt x="1911" y="59"/>
                  <a:pt x="1909" y="59"/>
                </a:cubicBezTo>
                <a:cubicBezTo>
                  <a:pt x="1907" y="59"/>
                  <a:pt x="1905" y="58"/>
                  <a:pt x="1903" y="58"/>
                </a:cubicBezTo>
                <a:cubicBezTo>
                  <a:pt x="1902" y="57"/>
                  <a:pt x="1901" y="57"/>
                  <a:pt x="1900" y="56"/>
                </a:cubicBezTo>
                <a:cubicBezTo>
                  <a:pt x="1896" y="55"/>
                  <a:pt x="1896" y="55"/>
                  <a:pt x="1896" y="55"/>
                </a:cubicBezTo>
                <a:cubicBezTo>
                  <a:pt x="1895" y="55"/>
                  <a:pt x="1894" y="54"/>
                  <a:pt x="1893" y="54"/>
                </a:cubicBezTo>
                <a:cubicBezTo>
                  <a:pt x="1891" y="54"/>
                  <a:pt x="1889" y="55"/>
                  <a:pt x="1887" y="55"/>
                </a:cubicBezTo>
                <a:cubicBezTo>
                  <a:pt x="1886" y="55"/>
                  <a:pt x="1885" y="55"/>
                  <a:pt x="1884" y="55"/>
                </a:cubicBezTo>
                <a:cubicBezTo>
                  <a:pt x="1882" y="55"/>
                  <a:pt x="1880" y="56"/>
                  <a:pt x="1878" y="56"/>
                </a:cubicBezTo>
                <a:cubicBezTo>
                  <a:pt x="1877" y="57"/>
                  <a:pt x="1876" y="58"/>
                  <a:pt x="1875" y="58"/>
                </a:cubicBezTo>
                <a:cubicBezTo>
                  <a:pt x="1874" y="59"/>
                  <a:pt x="1873" y="59"/>
                  <a:pt x="1873" y="60"/>
                </a:cubicBezTo>
                <a:cubicBezTo>
                  <a:pt x="1872" y="62"/>
                  <a:pt x="1872" y="64"/>
                  <a:pt x="1871" y="65"/>
                </a:cubicBezTo>
                <a:cubicBezTo>
                  <a:pt x="1870" y="66"/>
                  <a:pt x="1870" y="68"/>
                  <a:pt x="1869" y="68"/>
                </a:cubicBezTo>
                <a:cubicBezTo>
                  <a:pt x="1869" y="69"/>
                  <a:pt x="1868" y="69"/>
                  <a:pt x="1867" y="69"/>
                </a:cubicBezTo>
                <a:cubicBezTo>
                  <a:pt x="1865" y="69"/>
                  <a:pt x="1863" y="69"/>
                  <a:pt x="1861" y="69"/>
                </a:cubicBezTo>
                <a:cubicBezTo>
                  <a:pt x="1859" y="69"/>
                  <a:pt x="1857" y="69"/>
                  <a:pt x="1855" y="69"/>
                </a:cubicBezTo>
                <a:cubicBezTo>
                  <a:pt x="1853" y="69"/>
                  <a:pt x="1852" y="69"/>
                  <a:pt x="1850" y="69"/>
                </a:cubicBezTo>
                <a:cubicBezTo>
                  <a:pt x="1849" y="68"/>
                  <a:pt x="1849" y="67"/>
                  <a:pt x="1848" y="66"/>
                </a:cubicBezTo>
                <a:cubicBezTo>
                  <a:pt x="1846" y="65"/>
                  <a:pt x="1844" y="65"/>
                  <a:pt x="1841" y="65"/>
                </a:cubicBezTo>
                <a:cubicBezTo>
                  <a:pt x="1839" y="65"/>
                  <a:pt x="1838" y="65"/>
                  <a:pt x="1837" y="65"/>
                </a:cubicBezTo>
                <a:cubicBezTo>
                  <a:pt x="1835" y="66"/>
                  <a:pt x="1834" y="68"/>
                  <a:pt x="1832" y="70"/>
                </a:cubicBezTo>
                <a:cubicBezTo>
                  <a:pt x="1832" y="71"/>
                  <a:pt x="1832" y="72"/>
                  <a:pt x="1831" y="73"/>
                </a:cubicBezTo>
                <a:cubicBezTo>
                  <a:pt x="1830" y="73"/>
                  <a:pt x="1829" y="74"/>
                  <a:pt x="1828" y="74"/>
                </a:cubicBezTo>
                <a:cubicBezTo>
                  <a:pt x="1827" y="74"/>
                  <a:pt x="1827" y="74"/>
                  <a:pt x="1826" y="74"/>
                </a:cubicBezTo>
                <a:cubicBezTo>
                  <a:pt x="1823" y="74"/>
                  <a:pt x="1822" y="74"/>
                  <a:pt x="1820" y="74"/>
                </a:cubicBezTo>
                <a:cubicBezTo>
                  <a:pt x="1818" y="74"/>
                  <a:pt x="1816" y="75"/>
                  <a:pt x="1815" y="75"/>
                </a:cubicBezTo>
                <a:cubicBezTo>
                  <a:pt x="1813" y="76"/>
                  <a:pt x="1813" y="77"/>
                  <a:pt x="1812" y="77"/>
                </a:cubicBezTo>
                <a:cubicBezTo>
                  <a:pt x="1810" y="78"/>
                  <a:pt x="1808" y="78"/>
                  <a:pt x="1806" y="78"/>
                </a:cubicBezTo>
                <a:cubicBezTo>
                  <a:pt x="1805" y="79"/>
                  <a:pt x="1804" y="80"/>
                  <a:pt x="1803" y="80"/>
                </a:cubicBezTo>
                <a:cubicBezTo>
                  <a:pt x="1802" y="81"/>
                  <a:pt x="1801" y="82"/>
                  <a:pt x="1800" y="83"/>
                </a:cubicBezTo>
                <a:cubicBezTo>
                  <a:pt x="1798" y="85"/>
                  <a:pt x="1799" y="88"/>
                  <a:pt x="1796" y="90"/>
                </a:cubicBezTo>
                <a:cubicBezTo>
                  <a:pt x="1795" y="90"/>
                  <a:pt x="1795" y="91"/>
                  <a:pt x="1794" y="91"/>
                </a:cubicBezTo>
                <a:cubicBezTo>
                  <a:pt x="1792" y="91"/>
                  <a:pt x="1792" y="90"/>
                  <a:pt x="1791" y="90"/>
                </a:cubicBezTo>
                <a:cubicBezTo>
                  <a:pt x="1792" y="89"/>
                  <a:pt x="1791" y="88"/>
                  <a:pt x="1792" y="87"/>
                </a:cubicBezTo>
                <a:cubicBezTo>
                  <a:pt x="1793" y="86"/>
                  <a:pt x="1794" y="86"/>
                  <a:pt x="1795" y="86"/>
                </a:cubicBezTo>
                <a:cubicBezTo>
                  <a:pt x="1796" y="85"/>
                  <a:pt x="1796" y="84"/>
                  <a:pt x="1796" y="83"/>
                </a:cubicBezTo>
                <a:cubicBezTo>
                  <a:pt x="1797" y="82"/>
                  <a:pt x="1798" y="81"/>
                  <a:pt x="1798" y="80"/>
                </a:cubicBezTo>
                <a:cubicBezTo>
                  <a:pt x="1799" y="79"/>
                  <a:pt x="1800" y="76"/>
                  <a:pt x="1801" y="75"/>
                </a:cubicBezTo>
                <a:cubicBezTo>
                  <a:pt x="1802" y="75"/>
                  <a:pt x="1803" y="76"/>
                  <a:pt x="1804" y="75"/>
                </a:cubicBezTo>
                <a:cubicBezTo>
                  <a:pt x="1806" y="75"/>
                  <a:pt x="1807" y="74"/>
                  <a:pt x="1808" y="73"/>
                </a:cubicBezTo>
                <a:cubicBezTo>
                  <a:pt x="1808" y="72"/>
                  <a:pt x="1808" y="72"/>
                  <a:pt x="1808" y="71"/>
                </a:cubicBezTo>
                <a:cubicBezTo>
                  <a:pt x="1808" y="65"/>
                  <a:pt x="1808" y="65"/>
                  <a:pt x="1808" y="65"/>
                </a:cubicBezTo>
                <a:cubicBezTo>
                  <a:pt x="1809" y="64"/>
                  <a:pt x="1810" y="63"/>
                  <a:pt x="1811" y="62"/>
                </a:cubicBezTo>
                <a:cubicBezTo>
                  <a:pt x="1812" y="62"/>
                  <a:pt x="1813" y="62"/>
                  <a:pt x="1814" y="61"/>
                </a:cubicBezTo>
                <a:cubicBezTo>
                  <a:pt x="1815" y="61"/>
                  <a:pt x="1816" y="61"/>
                  <a:pt x="1816" y="60"/>
                </a:cubicBezTo>
                <a:cubicBezTo>
                  <a:pt x="1817" y="59"/>
                  <a:pt x="1816" y="58"/>
                  <a:pt x="1816" y="57"/>
                </a:cubicBezTo>
                <a:cubicBezTo>
                  <a:pt x="1816" y="56"/>
                  <a:pt x="1817" y="55"/>
                  <a:pt x="1816" y="54"/>
                </a:cubicBezTo>
                <a:cubicBezTo>
                  <a:pt x="1816" y="53"/>
                  <a:pt x="1816" y="53"/>
                  <a:pt x="1815" y="52"/>
                </a:cubicBezTo>
                <a:cubicBezTo>
                  <a:pt x="1815" y="51"/>
                  <a:pt x="1814" y="50"/>
                  <a:pt x="1813" y="49"/>
                </a:cubicBezTo>
                <a:cubicBezTo>
                  <a:pt x="1812" y="49"/>
                  <a:pt x="1812" y="49"/>
                  <a:pt x="1811" y="49"/>
                </a:cubicBezTo>
                <a:cubicBezTo>
                  <a:pt x="1808" y="49"/>
                  <a:pt x="1808" y="49"/>
                  <a:pt x="1808" y="49"/>
                </a:cubicBezTo>
                <a:cubicBezTo>
                  <a:pt x="1807" y="49"/>
                  <a:pt x="1806" y="50"/>
                  <a:pt x="1805" y="50"/>
                </a:cubicBezTo>
                <a:cubicBezTo>
                  <a:pt x="1803" y="50"/>
                  <a:pt x="1801" y="50"/>
                  <a:pt x="1799" y="50"/>
                </a:cubicBezTo>
                <a:cubicBezTo>
                  <a:pt x="1798" y="50"/>
                  <a:pt x="1797" y="50"/>
                  <a:pt x="1796" y="50"/>
                </a:cubicBezTo>
                <a:cubicBezTo>
                  <a:pt x="1793" y="51"/>
                  <a:pt x="1791" y="51"/>
                  <a:pt x="1788" y="50"/>
                </a:cubicBezTo>
                <a:cubicBezTo>
                  <a:pt x="1786" y="50"/>
                  <a:pt x="1786" y="49"/>
                  <a:pt x="1784" y="49"/>
                </a:cubicBezTo>
                <a:cubicBezTo>
                  <a:pt x="1784" y="53"/>
                  <a:pt x="1785" y="54"/>
                  <a:pt x="1784" y="58"/>
                </a:cubicBezTo>
                <a:cubicBezTo>
                  <a:pt x="1784" y="59"/>
                  <a:pt x="1784" y="59"/>
                  <a:pt x="1784" y="60"/>
                </a:cubicBezTo>
                <a:cubicBezTo>
                  <a:pt x="1784" y="61"/>
                  <a:pt x="1784" y="61"/>
                  <a:pt x="1784" y="62"/>
                </a:cubicBezTo>
                <a:cubicBezTo>
                  <a:pt x="1783" y="62"/>
                  <a:pt x="1783" y="63"/>
                  <a:pt x="1781" y="63"/>
                </a:cubicBezTo>
                <a:cubicBezTo>
                  <a:pt x="1780" y="63"/>
                  <a:pt x="1779" y="62"/>
                  <a:pt x="1778" y="62"/>
                </a:cubicBezTo>
                <a:cubicBezTo>
                  <a:pt x="1776" y="62"/>
                  <a:pt x="1775" y="62"/>
                  <a:pt x="1773" y="62"/>
                </a:cubicBezTo>
                <a:cubicBezTo>
                  <a:pt x="1772" y="62"/>
                  <a:pt x="1770" y="62"/>
                  <a:pt x="1769" y="62"/>
                </a:cubicBezTo>
                <a:cubicBezTo>
                  <a:pt x="1767" y="63"/>
                  <a:pt x="1766" y="64"/>
                  <a:pt x="1764" y="65"/>
                </a:cubicBezTo>
                <a:cubicBezTo>
                  <a:pt x="1763" y="65"/>
                  <a:pt x="1762" y="65"/>
                  <a:pt x="1761" y="65"/>
                </a:cubicBezTo>
                <a:cubicBezTo>
                  <a:pt x="1760" y="66"/>
                  <a:pt x="1760" y="67"/>
                  <a:pt x="1758" y="67"/>
                </a:cubicBezTo>
                <a:cubicBezTo>
                  <a:pt x="1758" y="68"/>
                  <a:pt x="1757" y="67"/>
                  <a:pt x="1756" y="67"/>
                </a:cubicBezTo>
                <a:cubicBezTo>
                  <a:pt x="1756" y="67"/>
                  <a:pt x="1756" y="66"/>
                  <a:pt x="1756" y="65"/>
                </a:cubicBezTo>
                <a:cubicBezTo>
                  <a:pt x="1757" y="64"/>
                  <a:pt x="1757" y="63"/>
                  <a:pt x="1758" y="62"/>
                </a:cubicBezTo>
                <a:cubicBezTo>
                  <a:pt x="1758" y="61"/>
                  <a:pt x="1758" y="60"/>
                  <a:pt x="1759" y="59"/>
                </a:cubicBezTo>
                <a:cubicBezTo>
                  <a:pt x="1760" y="58"/>
                  <a:pt x="1760" y="57"/>
                  <a:pt x="1762" y="57"/>
                </a:cubicBezTo>
                <a:cubicBezTo>
                  <a:pt x="1764" y="57"/>
                  <a:pt x="1764" y="57"/>
                  <a:pt x="1764" y="57"/>
                </a:cubicBezTo>
                <a:cubicBezTo>
                  <a:pt x="1767" y="57"/>
                  <a:pt x="1768" y="57"/>
                  <a:pt x="1770" y="57"/>
                </a:cubicBezTo>
                <a:cubicBezTo>
                  <a:pt x="1772" y="57"/>
                  <a:pt x="1774" y="57"/>
                  <a:pt x="1775" y="56"/>
                </a:cubicBezTo>
                <a:cubicBezTo>
                  <a:pt x="1777" y="56"/>
                  <a:pt x="1777" y="55"/>
                  <a:pt x="1778" y="54"/>
                </a:cubicBezTo>
                <a:cubicBezTo>
                  <a:pt x="1777" y="52"/>
                  <a:pt x="1777" y="52"/>
                  <a:pt x="1777" y="52"/>
                </a:cubicBezTo>
                <a:cubicBezTo>
                  <a:pt x="1776" y="52"/>
                  <a:pt x="1776" y="51"/>
                  <a:pt x="1775" y="50"/>
                </a:cubicBezTo>
                <a:cubicBezTo>
                  <a:pt x="1773" y="50"/>
                  <a:pt x="1773" y="51"/>
                  <a:pt x="1771" y="50"/>
                </a:cubicBezTo>
                <a:cubicBezTo>
                  <a:pt x="1770" y="50"/>
                  <a:pt x="1769" y="50"/>
                  <a:pt x="1767" y="50"/>
                </a:cubicBezTo>
                <a:cubicBezTo>
                  <a:pt x="1763" y="50"/>
                  <a:pt x="1761" y="51"/>
                  <a:pt x="1757" y="52"/>
                </a:cubicBezTo>
                <a:cubicBezTo>
                  <a:pt x="1755" y="52"/>
                  <a:pt x="1754" y="52"/>
                  <a:pt x="1752" y="52"/>
                </a:cubicBezTo>
                <a:cubicBezTo>
                  <a:pt x="1751" y="52"/>
                  <a:pt x="1750" y="52"/>
                  <a:pt x="1749" y="52"/>
                </a:cubicBezTo>
                <a:cubicBezTo>
                  <a:pt x="1731" y="52"/>
                  <a:pt x="1731" y="52"/>
                  <a:pt x="1731" y="52"/>
                </a:cubicBezTo>
                <a:cubicBezTo>
                  <a:pt x="1728" y="52"/>
                  <a:pt x="1727" y="51"/>
                  <a:pt x="1724" y="51"/>
                </a:cubicBezTo>
                <a:cubicBezTo>
                  <a:pt x="1721" y="51"/>
                  <a:pt x="1720" y="52"/>
                  <a:pt x="1717" y="52"/>
                </a:cubicBezTo>
                <a:cubicBezTo>
                  <a:pt x="1716" y="53"/>
                  <a:pt x="1715" y="53"/>
                  <a:pt x="1714" y="53"/>
                </a:cubicBezTo>
                <a:cubicBezTo>
                  <a:pt x="1713" y="53"/>
                  <a:pt x="1712" y="54"/>
                  <a:pt x="1711" y="54"/>
                </a:cubicBezTo>
                <a:cubicBezTo>
                  <a:pt x="1711" y="54"/>
                  <a:pt x="1710" y="55"/>
                  <a:pt x="1709" y="55"/>
                </a:cubicBezTo>
                <a:cubicBezTo>
                  <a:pt x="1707" y="55"/>
                  <a:pt x="1706" y="57"/>
                  <a:pt x="1705" y="57"/>
                </a:cubicBezTo>
                <a:cubicBezTo>
                  <a:pt x="1704" y="57"/>
                  <a:pt x="1703" y="57"/>
                  <a:pt x="1702" y="57"/>
                </a:cubicBezTo>
                <a:cubicBezTo>
                  <a:pt x="1700" y="57"/>
                  <a:pt x="1699" y="58"/>
                  <a:pt x="1698" y="58"/>
                </a:cubicBezTo>
                <a:cubicBezTo>
                  <a:pt x="1696" y="58"/>
                  <a:pt x="1696" y="58"/>
                  <a:pt x="1694" y="58"/>
                </a:cubicBezTo>
                <a:cubicBezTo>
                  <a:pt x="1693" y="58"/>
                  <a:pt x="1692" y="59"/>
                  <a:pt x="1691" y="60"/>
                </a:cubicBezTo>
                <a:cubicBezTo>
                  <a:pt x="1690" y="60"/>
                  <a:pt x="1689" y="60"/>
                  <a:pt x="1689" y="60"/>
                </a:cubicBezTo>
                <a:cubicBezTo>
                  <a:pt x="1687" y="61"/>
                  <a:pt x="1687" y="61"/>
                  <a:pt x="1685" y="61"/>
                </a:cubicBezTo>
                <a:cubicBezTo>
                  <a:pt x="1684" y="61"/>
                  <a:pt x="1684" y="60"/>
                  <a:pt x="1683" y="60"/>
                </a:cubicBezTo>
                <a:cubicBezTo>
                  <a:pt x="1683" y="59"/>
                  <a:pt x="1683" y="58"/>
                  <a:pt x="1683" y="58"/>
                </a:cubicBezTo>
                <a:cubicBezTo>
                  <a:pt x="1684" y="55"/>
                  <a:pt x="1686" y="54"/>
                  <a:pt x="1687" y="52"/>
                </a:cubicBezTo>
                <a:cubicBezTo>
                  <a:pt x="1688" y="51"/>
                  <a:pt x="1688" y="51"/>
                  <a:pt x="1689" y="50"/>
                </a:cubicBezTo>
                <a:cubicBezTo>
                  <a:pt x="1691" y="48"/>
                  <a:pt x="1693" y="48"/>
                  <a:pt x="1695" y="47"/>
                </a:cubicBezTo>
                <a:cubicBezTo>
                  <a:pt x="1696" y="47"/>
                  <a:pt x="1697" y="46"/>
                  <a:pt x="1698" y="46"/>
                </a:cubicBezTo>
                <a:cubicBezTo>
                  <a:pt x="1743" y="46"/>
                  <a:pt x="1743" y="46"/>
                  <a:pt x="1743" y="46"/>
                </a:cubicBezTo>
                <a:cubicBezTo>
                  <a:pt x="1744" y="46"/>
                  <a:pt x="1744" y="46"/>
                  <a:pt x="1745" y="46"/>
                </a:cubicBezTo>
                <a:cubicBezTo>
                  <a:pt x="1746" y="45"/>
                  <a:pt x="1746" y="44"/>
                  <a:pt x="1747" y="43"/>
                </a:cubicBezTo>
                <a:cubicBezTo>
                  <a:pt x="1748" y="43"/>
                  <a:pt x="1749" y="43"/>
                  <a:pt x="1750" y="43"/>
                </a:cubicBezTo>
                <a:cubicBezTo>
                  <a:pt x="1787" y="43"/>
                  <a:pt x="1787" y="43"/>
                  <a:pt x="1787" y="43"/>
                </a:cubicBezTo>
                <a:cubicBezTo>
                  <a:pt x="1788" y="43"/>
                  <a:pt x="1789" y="42"/>
                  <a:pt x="1790" y="42"/>
                </a:cubicBezTo>
                <a:cubicBezTo>
                  <a:pt x="1792" y="42"/>
                  <a:pt x="1793" y="43"/>
                  <a:pt x="1795" y="42"/>
                </a:cubicBezTo>
                <a:cubicBezTo>
                  <a:pt x="1796" y="42"/>
                  <a:pt x="1797" y="41"/>
                  <a:pt x="1798" y="41"/>
                </a:cubicBezTo>
                <a:cubicBezTo>
                  <a:pt x="1799" y="40"/>
                  <a:pt x="1798" y="38"/>
                  <a:pt x="1799" y="38"/>
                </a:cubicBezTo>
                <a:cubicBezTo>
                  <a:pt x="1800" y="37"/>
                  <a:pt x="1801" y="38"/>
                  <a:pt x="1801" y="38"/>
                </a:cubicBezTo>
                <a:cubicBezTo>
                  <a:pt x="1802" y="38"/>
                  <a:pt x="1803" y="37"/>
                  <a:pt x="1804" y="37"/>
                </a:cubicBezTo>
                <a:cubicBezTo>
                  <a:pt x="1805" y="37"/>
                  <a:pt x="1806" y="37"/>
                  <a:pt x="1807" y="37"/>
                </a:cubicBezTo>
                <a:cubicBezTo>
                  <a:pt x="1808" y="37"/>
                  <a:pt x="1808" y="37"/>
                  <a:pt x="1809" y="37"/>
                </a:cubicBezTo>
                <a:cubicBezTo>
                  <a:pt x="1810" y="37"/>
                  <a:pt x="1811" y="35"/>
                  <a:pt x="1812" y="35"/>
                </a:cubicBezTo>
                <a:cubicBezTo>
                  <a:pt x="1815" y="34"/>
                  <a:pt x="1817" y="35"/>
                  <a:pt x="1820" y="35"/>
                </a:cubicBezTo>
                <a:cubicBezTo>
                  <a:pt x="1822" y="35"/>
                  <a:pt x="1822" y="34"/>
                  <a:pt x="1824" y="34"/>
                </a:cubicBezTo>
                <a:cubicBezTo>
                  <a:pt x="1824" y="28"/>
                  <a:pt x="1824" y="28"/>
                  <a:pt x="1824" y="28"/>
                </a:cubicBezTo>
                <a:cubicBezTo>
                  <a:pt x="1816" y="28"/>
                  <a:pt x="1816" y="28"/>
                  <a:pt x="1816" y="28"/>
                </a:cubicBezTo>
                <a:cubicBezTo>
                  <a:pt x="1814" y="28"/>
                  <a:pt x="1814" y="29"/>
                  <a:pt x="1812" y="29"/>
                </a:cubicBezTo>
                <a:cubicBezTo>
                  <a:pt x="1811" y="29"/>
                  <a:pt x="1811" y="29"/>
                  <a:pt x="1811" y="29"/>
                </a:cubicBezTo>
                <a:cubicBezTo>
                  <a:pt x="1809" y="29"/>
                  <a:pt x="1809" y="28"/>
                  <a:pt x="1808" y="28"/>
                </a:cubicBezTo>
                <a:cubicBezTo>
                  <a:pt x="1805" y="27"/>
                  <a:pt x="1803" y="26"/>
                  <a:pt x="1800" y="26"/>
                </a:cubicBezTo>
                <a:cubicBezTo>
                  <a:pt x="1798" y="26"/>
                  <a:pt x="1796" y="27"/>
                  <a:pt x="1794" y="27"/>
                </a:cubicBezTo>
                <a:cubicBezTo>
                  <a:pt x="1792" y="27"/>
                  <a:pt x="1790" y="27"/>
                  <a:pt x="1788" y="26"/>
                </a:cubicBezTo>
                <a:cubicBezTo>
                  <a:pt x="1787" y="26"/>
                  <a:pt x="1786" y="25"/>
                  <a:pt x="1785" y="25"/>
                </a:cubicBezTo>
                <a:cubicBezTo>
                  <a:pt x="1786" y="24"/>
                  <a:pt x="1788" y="24"/>
                  <a:pt x="1788" y="23"/>
                </a:cubicBezTo>
                <a:cubicBezTo>
                  <a:pt x="1788" y="22"/>
                  <a:pt x="1786" y="21"/>
                  <a:pt x="1786" y="20"/>
                </a:cubicBezTo>
                <a:cubicBezTo>
                  <a:pt x="1785" y="20"/>
                  <a:pt x="1785" y="21"/>
                  <a:pt x="1784" y="20"/>
                </a:cubicBezTo>
                <a:cubicBezTo>
                  <a:pt x="1782" y="20"/>
                  <a:pt x="1781" y="19"/>
                  <a:pt x="1779" y="19"/>
                </a:cubicBezTo>
                <a:cubicBezTo>
                  <a:pt x="1778" y="19"/>
                  <a:pt x="1778" y="19"/>
                  <a:pt x="1777" y="19"/>
                </a:cubicBezTo>
                <a:cubicBezTo>
                  <a:pt x="1776" y="20"/>
                  <a:pt x="1776" y="21"/>
                  <a:pt x="1775" y="21"/>
                </a:cubicBezTo>
                <a:cubicBezTo>
                  <a:pt x="1762" y="21"/>
                  <a:pt x="1762" y="21"/>
                  <a:pt x="1762" y="21"/>
                </a:cubicBezTo>
                <a:cubicBezTo>
                  <a:pt x="1759" y="21"/>
                  <a:pt x="1759" y="19"/>
                  <a:pt x="1756" y="18"/>
                </a:cubicBezTo>
                <a:cubicBezTo>
                  <a:pt x="1756" y="17"/>
                  <a:pt x="1755" y="17"/>
                  <a:pt x="1754" y="17"/>
                </a:cubicBezTo>
                <a:cubicBezTo>
                  <a:pt x="1752" y="17"/>
                  <a:pt x="1750" y="17"/>
                  <a:pt x="1748" y="17"/>
                </a:cubicBezTo>
                <a:cubicBezTo>
                  <a:pt x="1732" y="17"/>
                  <a:pt x="1732" y="17"/>
                  <a:pt x="1732" y="17"/>
                </a:cubicBezTo>
                <a:cubicBezTo>
                  <a:pt x="1728" y="17"/>
                  <a:pt x="1728" y="17"/>
                  <a:pt x="1728" y="17"/>
                </a:cubicBezTo>
                <a:cubicBezTo>
                  <a:pt x="1719" y="17"/>
                  <a:pt x="1719" y="17"/>
                  <a:pt x="1719" y="17"/>
                </a:cubicBezTo>
                <a:cubicBezTo>
                  <a:pt x="1713" y="17"/>
                  <a:pt x="1713" y="17"/>
                  <a:pt x="1713" y="17"/>
                </a:cubicBezTo>
                <a:cubicBezTo>
                  <a:pt x="1711" y="17"/>
                  <a:pt x="1710" y="17"/>
                  <a:pt x="1708" y="18"/>
                </a:cubicBezTo>
                <a:cubicBezTo>
                  <a:pt x="1707" y="18"/>
                  <a:pt x="1706" y="19"/>
                  <a:pt x="1705" y="20"/>
                </a:cubicBezTo>
                <a:cubicBezTo>
                  <a:pt x="1683" y="20"/>
                  <a:pt x="1683" y="20"/>
                  <a:pt x="1683" y="20"/>
                </a:cubicBezTo>
                <a:cubicBezTo>
                  <a:pt x="1683" y="17"/>
                  <a:pt x="1683" y="17"/>
                  <a:pt x="1683" y="17"/>
                </a:cubicBezTo>
                <a:cubicBezTo>
                  <a:pt x="1688" y="17"/>
                  <a:pt x="1688" y="17"/>
                  <a:pt x="1688" y="17"/>
                </a:cubicBezTo>
                <a:cubicBezTo>
                  <a:pt x="1690" y="17"/>
                  <a:pt x="1692" y="18"/>
                  <a:pt x="1694" y="18"/>
                </a:cubicBezTo>
                <a:cubicBezTo>
                  <a:pt x="1695" y="18"/>
                  <a:pt x="1695" y="16"/>
                  <a:pt x="1696" y="15"/>
                </a:cubicBezTo>
                <a:cubicBezTo>
                  <a:pt x="1696" y="14"/>
                  <a:pt x="1697" y="13"/>
                  <a:pt x="1697" y="12"/>
                </a:cubicBezTo>
                <a:cubicBezTo>
                  <a:pt x="1775" y="12"/>
                  <a:pt x="1775" y="12"/>
                  <a:pt x="1775" y="12"/>
                </a:cubicBezTo>
                <a:cubicBezTo>
                  <a:pt x="1775" y="11"/>
                  <a:pt x="1776" y="10"/>
                  <a:pt x="1775" y="9"/>
                </a:cubicBezTo>
                <a:cubicBezTo>
                  <a:pt x="1775" y="8"/>
                  <a:pt x="1774" y="7"/>
                  <a:pt x="1773" y="7"/>
                </a:cubicBezTo>
                <a:cubicBezTo>
                  <a:pt x="1772" y="6"/>
                  <a:pt x="1771" y="6"/>
                  <a:pt x="1770" y="5"/>
                </a:cubicBezTo>
                <a:cubicBezTo>
                  <a:pt x="1768" y="5"/>
                  <a:pt x="1767" y="4"/>
                  <a:pt x="1764" y="4"/>
                </a:cubicBezTo>
                <a:cubicBezTo>
                  <a:pt x="1761" y="4"/>
                  <a:pt x="1761" y="4"/>
                  <a:pt x="1761" y="4"/>
                </a:cubicBezTo>
                <a:cubicBezTo>
                  <a:pt x="1759" y="4"/>
                  <a:pt x="1757" y="4"/>
                  <a:pt x="1755" y="3"/>
                </a:cubicBezTo>
                <a:cubicBezTo>
                  <a:pt x="1753" y="3"/>
                  <a:pt x="1752" y="3"/>
                  <a:pt x="1750" y="3"/>
                </a:cubicBezTo>
                <a:cubicBezTo>
                  <a:pt x="1749" y="3"/>
                  <a:pt x="1748" y="2"/>
                  <a:pt x="1747" y="1"/>
                </a:cubicBezTo>
                <a:cubicBezTo>
                  <a:pt x="1746" y="1"/>
                  <a:pt x="1745" y="1"/>
                  <a:pt x="1745" y="1"/>
                </a:cubicBezTo>
                <a:cubicBezTo>
                  <a:pt x="1743" y="0"/>
                  <a:pt x="1741" y="1"/>
                  <a:pt x="1739" y="1"/>
                </a:cubicBezTo>
                <a:cubicBezTo>
                  <a:pt x="1737" y="1"/>
                  <a:pt x="1735" y="1"/>
                  <a:pt x="1733" y="1"/>
                </a:cubicBezTo>
                <a:cubicBezTo>
                  <a:pt x="1732" y="1"/>
                  <a:pt x="1731" y="1"/>
                  <a:pt x="1730" y="1"/>
                </a:cubicBezTo>
                <a:cubicBezTo>
                  <a:pt x="1728" y="2"/>
                  <a:pt x="1727" y="1"/>
                  <a:pt x="1724" y="1"/>
                </a:cubicBezTo>
                <a:cubicBezTo>
                  <a:pt x="1721" y="1"/>
                  <a:pt x="1721" y="1"/>
                  <a:pt x="1721" y="1"/>
                </a:cubicBezTo>
                <a:cubicBezTo>
                  <a:pt x="1719" y="1"/>
                  <a:pt x="1718" y="0"/>
                  <a:pt x="1716" y="0"/>
                </a:cubicBezTo>
                <a:cubicBezTo>
                  <a:pt x="1694" y="0"/>
                  <a:pt x="1682" y="0"/>
                  <a:pt x="1660" y="0"/>
                </a:cubicBezTo>
                <a:cubicBezTo>
                  <a:pt x="1658" y="0"/>
                  <a:pt x="1657" y="0"/>
                  <a:pt x="1655" y="1"/>
                </a:cubicBezTo>
                <a:cubicBezTo>
                  <a:pt x="1654" y="1"/>
                  <a:pt x="1653" y="1"/>
                  <a:pt x="1652" y="1"/>
                </a:cubicBezTo>
                <a:cubicBezTo>
                  <a:pt x="1651" y="1"/>
                  <a:pt x="1650" y="2"/>
                  <a:pt x="1649" y="3"/>
                </a:cubicBezTo>
                <a:cubicBezTo>
                  <a:pt x="1648" y="4"/>
                  <a:pt x="1647" y="5"/>
                  <a:pt x="1646" y="5"/>
                </a:cubicBezTo>
                <a:cubicBezTo>
                  <a:pt x="1645" y="6"/>
                  <a:pt x="1644" y="5"/>
                  <a:pt x="1643" y="5"/>
                </a:cubicBezTo>
                <a:cubicBezTo>
                  <a:pt x="1640" y="5"/>
                  <a:pt x="1640" y="5"/>
                  <a:pt x="1640" y="5"/>
                </a:cubicBezTo>
                <a:cubicBezTo>
                  <a:pt x="1639" y="5"/>
                  <a:pt x="1638" y="5"/>
                  <a:pt x="1637" y="5"/>
                </a:cubicBezTo>
                <a:cubicBezTo>
                  <a:pt x="1634" y="5"/>
                  <a:pt x="1634" y="5"/>
                  <a:pt x="1634" y="5"/>
                </a:cubicBezTo>
                <a:cubicBezTo>
                  <a:pt x="1633" y="5"/>
                  <a:pt x="1632" y="4"/>
                  <a:pt x="1631" y="4"/>
                </a:cubicBezTo>
                <a:cubicBezTo>
                  <a:pt x="1629" y="4"/>
                  <a:pt x="1628" y="4"/>
                  <a:pt x="1627" y="4"/>
                </a:cubicBezTo>
                <a:cubicBezTo>
                  <a:pt x="1625" y="4"/>
                  <a:pt x="1624" y="4"/>
                  <a:pt x="1623" y="4"/>
                </a:cubicBezTo>
                <a:cubicBezTo>
                  <a:pt x="1619" y="5"/>
                  <a:pt x="1617" y="6"/>
                  <a:pt x="1614" y="9"/>
                </a:cubicBezTo>
                <a:cubicBezTo>
                  <a:pt x="1615" y="10"/>
                  <a:pt x="1615" y="12"/>
                  <a:pt x="1616" y="13"/>
                </a:cubicBezTo>
                <a:cubicBezTo>
                  <a:pt x="1617" y="14"/>
                  <a:pt x="1617" y="15"/>
                  <a:pt x="1617" y="16"/>
                </a:cubicBezTo>
                <a:cubicBezTo>
                  <a:pt x="1617" y="19"/>
                  <a:pt x="1615" y="19"/>
                  <a:pt x="1613" y="20"/>
                </a:cubicBezTo>
                <a:cubicBezTo>
                  <a:pt x="1611" y="20"/>
                  <a:pt x="1610" y="20"/>
                  <a:pt x="1608" y="20"/>
                </a:cubicBezTo>
                <a:cubicBezTo>
                  <a:pt x="1605" y="20"/>
                  <a:pt x="1604" y="20"/>
                  <a:pt x="1602" y="19"/>
                </a:cubicBezTo>
                <a:cubicBezTo>
                  <a:pt x="1601" y="19"/>
                  <a:pt x="1600" y="18"/>
                  <a:pt x="1599" y="18"/>
                </a:cubicBezTo>
                <a:cubicBezTo>
                  <a:pt x="1586" y="18"/>
                  <a:pt x="1586" y="18"/>
                  <a:pt x="1586" y="18"/>
                </a:cubicBezTo>
                <a:cubicBezTo>
                  <a:pt x="1582" y="18"/>
                  <a:pt x="1580" y="14"/>
                  <a:pt x="1577" y="13"/>
                </a:cubicBezTo>
                <a:cubicBezTo>
                  <a:pt x="1576" y="12"/>
                  <a:pt x="1575" y="12"/>
                  <a:pt x="1574" y="12"/>
                </a:cubicBezTo>
                <a:cubicBezTo>
                  <a:pt x="1571" y="11"/>
                  <a:pt x="1570" y="11"/>
                  <a:pt x="1567" y="11"/>
                </a:cubicBezTo>
                <a:cubicBezTo>
                  <a:pt x="1566" y="11"/>
                  <a:pt x="1565" y="11"/>
                  <a:pt x="1564" y="11"/>
                </a:cubicBezTo>
                <a:cubicBezTo>
                  <a:pt x="1563" y="11"/>
                  <a:pt x="1562" y="12"/>
                  <a:pt x="1561" y="12"/>
                </a:cubicBezTo>
                <a:cubicBezTo>
                  <a:pt x="1560" y="12"/>
                  <a:pt x="1560" y="14"/>
                  <a:pt x="1559" y="14"/>
                </a:cubicBezTo>
                <a:cubicBezTo>
                  <a:pt x="1558" y="15"/>
                  <a:pt x="1557" y="16"/>
                  <a:pt x="1556" y="16"/>
                </a:cubicBezTo>
                <a:cubicBezTo>
                  <a:pt x="1554" y="16"/>
                  <a:pt x="1553" y="16"/>
                  <a:pt x="1550" y="16"/>
                </a:cubicBezTo>
                <a:cubicBezTo>
                  <a:pt x="1548" y="16"/>
                  <a:pt x="1548" y="16"/>
                  <a:pt x="1548" y="16"/>
                </a:cubicBezTo>
                <a:cubicBezTo>
                  <a:pt x="1547" y="16"/>
                  <a:pt x="1546" y="16"/>
                  <a:pt x="1545" y="16"/>
                </a:cubicBezTo>
                <a:cubicBezTo>
                  <a:pt x="1543" y="16"/>
                  <a:pt x="1543" y="14"/>
                  <a:pt x="1541" y="14"/>
                </a:cubicBezTo>
                <a:cubicBezTo>
                  <a:pt x="1538" y="14"/>
                  <a:pt x="1537" y="15"/>
                  <a:pt x="1534" y="16"/>
                </a:cubicBezTo>
                <a:cubicBezTo>
                  <a:pt x="1531" y="16"/>
                  <a:pt x="1527" y="15"/>
                  <a:pt x="1524" y="15"/>
                </a:cubicBezTo>
                <a:cubicBezTo>
                  <a:pt x="1523" y="15"/>
                  <a:pt x="1523" y="15"/>
                  <a:pt x="1522" y="15"/>
                </a:cubicBezTo>
                <a:cubicBezTo>
                  <a:pt x="1522" y="15"/>
                  <a:pt x="1521" y="16"/>
                  <a:pt x="1521" y="16"/>
                </a:cubicBezTo>
                <a:cubicBezTo>
                  <a:pt x="1520" y="16"/>
                  <a:pt x="1520" y="16"/>
                  <a:pt x="1519" y="16"/>
                </a:cubicBezTo>
                <a:cubicBezTo>
                  <a:pt x="1519" y="16"/>
                  <a:pt x="1518" y="16"/>
                  <a:pt x="1517" y="16"/>
                </a:cubicBezTo>
                <a:cubicBezTo>
                  <a:pt x="1517" y="17"/>
                  <a:pt x="1516" y="17"/>
                  <a:pt x="1515" y="17"/>
                </a:cubicBezTo>
                <a:cubicBezTo>
                  <a:pt x="1513" y="18"/>
                  <a:pt x="1513" y="18"/>
                  <a:pt x="1511" y="19"/>
                </a:cubicBezTo>
                <a:cubicBezTo>
                  <a:pt x="1512" y="20"/>
                  <a:pt x="1512" y="21"/>
                  <a:pt x="1513" y="22"/>
                </a:cubicBezTo>
                <a:cubicBezTo>
                  <a:pt x="1513" y="22"/>
                  <a:pt x="1514" y="23"/>
                  <a:pt x="1515" y="23"/>
                </a:cubicBezTo>
                <a:cubicBezTo>
                  <a:pt x="1515" y="23"/>
                  <a:pt x="1515" y="24"/>
                  <a:pt x="1516" y="24"/>
                </a:cubicBezTo>
                <a:cubicBezTo>
                  <a:pt x="1516" y="24"/>
                  <a:pt x="1517" y="24"/>
                  <a:pt x="1517" y="24"/>
                </a:cubicBezTo>
                <a:cubicBezTo>
                  <a:pt x="1519" y="24"/>
                  <a:pt x="1520" y="25"/>
                  <a:pt x="1521" y="25"/>
                </a:cubicBezTo>
                <a:cubicBezTo>
                  <a:pt x="1521" y="26"/>
                  <a:pt x="1522" y="26"/>
                  <a:pt x="1522" y="27"/>
                </a:cubicBezTo>
                <a:cubicBezTo>
                  <a:pt x="1523" y="27"/>
                  <a:pt x="1523" y="27"/>
                  <a:pt x="1524" y="28"/>
                </a:cubicBezTo>
                <a:cubicBezTo>
                  <a:pt x="1524" y="28"/>
                  <a:pt x="1524" y="29"/>
                  <a:pt x="1525" y="29"/>
                </a:cubicBezTo>
                <a:cubicBezTo>
                  <a:pt x="1525" y="30"/>
                  <a:pt x="1525" y="31"/>
                  <a:pt x="1525" y="32"/>
                </a:cubicBezTo>
                <a:cubicBezTo>
                  <a:pt x="1525" y="33"/>
                  <a:pt x="1525" y="34"/>
                  <a:pt x="1525" y="35"/>
                </a:cubicBezTo>
                <a:cubicBezTo>
                  <a:pt x="1524" y="34"/>
                  <a:pt x="1524" y="34"/>
                  <a:pt x="1524" y="34"/>
                </a:cubicBezTo>
                <a:cubicBezTo>
                  <a:pt x="1524" y="34"/>
                  <a:pt x="1523" y="33"/>
                  <a:pt x="1523" y="33"/>
                </a:cubicBezTo>
                <a:cubicBezTo>
                  <a:pt x="1523" y="33"/>
                  <a:pt x="1523" y="32"/>
                  <a:pt x="1522" y="32"/>
                </a:cubicBezTo>
                <a:cubicBezTo>
                  <a:pt x="1522" y="32"/>
                  <a:pt x="1521" y="32"/>
                  <a:pt x="1521" y="32"/>
                </a:cubicBezTo>
                <a:cubicBezTo>
                  <a:pt x="1520" y="32"/>
                  <a:pt x="1520" y="32"/>
                  <a:pt x="1519" y="31"/>
                </a:cubicBezTo>
                <a:cubicBezTo>
                  <a:pt x="1518" y="31"/>
                  <a:pt x="1518" y="31"/>
                  <a:pt x="1517" y="31"/>
                </a:cubicBezTo>
                <a:cubicBezTo>
                  <a:pt x="1517" y="31"/>
                  <a:pt x="1516" y="30"/>
                  <a:pt x="1516" y="30"/>
                </a:cubicBezTo>
                <a:cubicBezTo>
                  <a:pt x="1515" y="30"/>
                  <a:pt x="1515" y="30"/>
                  <a:pt x="1515" y="30"/>
                </a:cubicBezTo>
                <a:cubicBezTo>
                  <a:pt x="1514" y="30"/>
                  <a:pt x="1514" y="29"/>
                  <a:pt x="1513" y="29"/>
                </a:cubicBezTo>
                <a:cubicBezTo>
                  <a:pt x="1513" y="29"/>
                  <a:pt x="1512" y="29"/>
                  <a:pt x="1512" y="29"/>
                </a:cubicBezTo>
                <a:cubicBezTo>
                  <a:pt x="1511" y="29"/>
                  <a:pt x="1511" y="29"/>
                  <a:pt x="1510" y="29"/>
                </a:cubicBezTo>
                <a:cubicBezTo>
                  <a:pt x="1510" y="28"/>
                  <a:pt x="1509" y="29"/>
                  <a:pt x="1508" y="29"/>
                </a:cubicBezTo>
                <a:cubicBezTo>
                  <a:pt x="1507" y="29"/>
                  <a:pt x="1507" y="28"/>
                  <a:pt x="1506" y="28"/>
                </a:cubicBezTo>
                <a:cubicBezTo>
                  <a:pt x="1505" y="28"/>
                  <a:pt x="1504" y="28"/>
                  <a:pt x="1503" y="29"/>
                </a:cubicBezTo>
                <a:cubicBezTo>
                  <a:pt x="1503" y="29"/>
                  <a:pt x="1502" y="29"/>
                  <a:pt x="1502" y="30"/>
                </a:cubicBezTo>
                <a:cubicBezTo>
                  <a:pt x="1502" y="30"/>
                  <a:pt x="1501" y="30"/>
                  <a:pt x="1501" y="31"/>
                </a:cubicBezTo>
                <a:cubicBezTo>
                  <a:pt x="1501" y="31"/>
                  <a:pt x="1501" y="32"/>
                  <a:pt x="1501" y="32"/>
                </a:cubicBezTo>
                <a:cubicBezTo>
                  <a:pt x="1502" y="33"/>
                  <a:pt x="1502" y="34"/>
                  <a:pt x="1503" y="35"/>
                </a:cubicBezTo>
                <a:cubicBezTo>
                  <a:pt x="1503" y="35"/>
                  <a:pt x="1504" y="36"/>
                  <a:pt x="1504" y="36"/>
                </a:cubicBezTo>
                <a:cubicBezTo>
                  <a:pt x="1505" y="37"/>
                  <a:pt x="1505" y="37"/>
                  <a:pt x="1506" y="37"/>
                </a:cubicBezTo>
                <a:cubicBezTo>
                  <a:pt x="1507" y="38"/>
                  <a:pt x="1508" y="38"/>
                  <a:pt x="1509" y="39"/>
                </a:cubicBezTo>
                <a:cubicBezTo>
                  <a:pt x="1510" y="39"/>
                  <a:pt x="1511" y="40"/>
                  <a:pt x="1512" y="40"/>
                </a:cubicBezTo>
                <a:cubicBezTo>
                  <a:pt x="1512" y="40"/>
                  <a:pt x="1512" y="40"/>
                  <a:pt x="1513" y="40"/>
                </a:cubicBezTo>
                <a:cubicBezTo>
                  <a:pt x="1513" y="40"/>
                  <a:pt x="1514" y="41"/>
                  <a:pt x="1514" y="41"/>
                </a:cubicBezTo>
                <a:cubicBezTo>
                  <a:pt x="1515" y="41"/>
                  <a:pt x="1515" y="41"/>
                  <a:pt x="1516" y="41"/>
                </a:cubicBezTo>
                <a:cubicBezTo>
                  <a:pt x="1517" y="41"/>
                  <a:pt x="1518" y="41"/>
                  <a:pt x="1519" y="41"/>
                </a:cubicBezTo>
                <a:cubicBezTo>
                  <a:pt x="1522" y="41"/>
                  <a:pt x="1522" y="41"/>
                  <a:pt x="1522" y="41"/>
                </a:cubicBezTo>
                <a:cubicBezTo>
                  <a:pt x="1522" y="41"/>
                  <a:pt x="1523" y="42"/>
                  <a:pt x="1523" y="42"/>
                </a:cubicBezTo>
                <a:cubicBezTo>
                  <a:pt x="1524" y="42"/>
                  <a:pt x="1524" y="42"/>
                  <a:pt x="1525" y="43"/>
                </a:cubicBezTo>
                <a:cubicBezTo>
                  <a:pt x="1525" y="43"/>
                  <a:pt x="1525" y="43"/>
                  <a:pt x="1526" y="44"/>
                </a:cubicBezTo>
                <a:cubicBezTo>
                  <a:pt x="1527" y="44"/>
                  <a:pt x="1528" y="45"/>
                  <a:pt x="1529" y="46"/>
                </a:cubicBezTo>
                <a:cubicBezTo>
                  <a:pt x="1529" y="46"/>
                  <a:pt x="1529" y="46"/>
                  <a:pt x="1530" y="47"/>
                </a:cubicBezTo>
                <a:cubicBezTo>
                  <a:pt x="1531" y="48"/>
                  <a:pt x="1531" y="48"/>
                  <a:pt x="1532" y="49"/>
                </a:cubicBezTo>
                <a:cubicBezTo>
                  <a:pt x="1532" y="50"/>
                  <a:pt x="1533" y="50"/>
                  <a:pt x="1533" y="51"/>
                </a:cubicBezTo>
                <a:cubicBezTo>
                  <a:pt x="1533" y="52"/>
                  <a:pt x="1534" y="52"/>
                  <a:pt x="1534" y="52"/>
                </a:cubicBezTo>
                <a:cubicBezTo>
                  <a:pt x="1534" y="53"/>
                  <a:pt x="1534" y="53"/>
                  <a:pt x="1534" y="54"/>
                </a:cubicBezTo>
                <a:cubicBezTo>
                  <a:pt x="1534" y="54"/>
                  <a:pt x="1534" y="55"/>
                  <a:pt x="1534" y="56"/>
                </a:cubicBezTo>
                <a:cubicBezTo>
                  <a:pt x="1534" y="57"/>
                  <a:pt x="1534" y="58"/>
                  <a:pt x="1533" y="58"/>
                </a:cubicBezTo>
                <a:cubicBezTo>
                  <a:pt x="1533" y="58"/>
                  <a:pt x="1532" y="58"/>
                  <a:pt x="1532" y="58"/>
                </a:cubicBezTo>
                <a:cubicBezTo>
                  <a:pt x="1531" y="58"/>
                  <a:pt x="1530" y="57"/>
                  <a:pt x="1529" y="57"/>
                </a:cubicBezTo>
                <a:cubicBezTo>
                  <a:pt x="1528" y="57"/>
                  <a:pt x="1528" y="56"/>
                  <a:pt x="1527" y="56"/>
                </a:cubicBezTo>
                <a:cubicBezTo>
                  <a:pt x="1527" y="56"/>
                  <a:pt x="1526" y="56"/>
                  <a:pt x="1526" y="56"/>
                </a:cubicBezTo>
                <a:cubicBezTo>
                  <a:pt x="1525" y="56"/>
                  <a:pt x="1524" y="56"/>
                  <a:pt x="1524" y="56"/>
                </a:cubicBezTo>
                <a:cubicBezTo>
                  <a:pt x="1523" y="55"/>
                  <a:pt x="1522" y="55"/>
                  <a:pt x="1521" y="54"/>
                </a:cubicBezTo>
                <a:cubicBezTo>
                  <a:pt x="1521" y="54"/>
                  <a:pt x="1520" y="54"/>
                  <a:pt x="1520" y="54"/>
                </a:cubicBezTo>
                <a:cubicBezTo>
                  <a:pt x="1519" y="54"/>
                  <a:pt x="1519" y="54"/>
                  <a:pt x="1518" y="53"/>
                </a:cubicBezTo>
                <a:cubicBezTo>
                  <a:pt x="1518" y="53"/>
                  <a:pt x="1517" y="53"/>
                  <a:pt x="1516" y="53"/>
                </a:cubicBezTo>
                <a:cubicBezTo>
                  <a:pt x="1516" y="52"/>
                  <a:pt x="1515" y="52"/>
                  <a:pt x="1515" y="52"/>
                </a:cubicBezTo>
                <a:cubicBezTo>
                  <a:pt x="1514" y="52"/>
                  <a:pt x="1514" y="51"/>
                  <a:pt x="1513" y="51"/>
                </a:cubicBezTo>
                <a:cubicBezTo>
                  <a:pt x="1512" y="51"/>
                  <a:pt x="1511" y="50"/>
                  <a:pt x="1509" y="50"/>
                </a:cubicBezTo>
                <a:cubicBezTo>
                  <a:pt x="1508" y="50"/>
                  <a:pt x="1507" y="50"/>
                  <a:pt x="1506" y="49"/>
                </a:cubicBezTo>
                <a:cubicBezTo>
                  <a:pt x="1505" y="49"/>
                  <a:pt x="1504" y="48"/>
                  <a:pt x="1503" y="48"/>
                </a:cubicBezTo>
                <a:cubicBezTo>
                  <a:pt x="1502" y="48"/>
                  <a:pt x="1502" y="48"/>
                  <a:pt x="1501" y="47"/>
                </a:cubicBezTo>
                <a:cubicBezTo>
                  <a:pt x="1501" y="47"/>
                  <a:pt x="1500" y="47"/>
                  <a:pt x="1500" y="46"/>
                </a:cubicBezTo>
                <a:cubicBezTo>
                  <a:pt x="1499" y="46"/>
                  <a:pt x="1499" y="46"/>
                  <a:pt x="1499" y="46"/>
                </a:cubicBezTo>
                <a:cubicBezTo>
                  <a:pt x="1498" y="45"/>
                  <a:pt x="1498" y="45"/>
                  <a:pt x="1497" y="44"/>
                </a:cubicBezTo>
                <a:cubicBezTo>
                  <a:pt x="1496" y="44"/>
                  <a:pt x="1496" y="44"/>
                  <a:pt x="1495" y="43"/>
                </a:cubicBezTo>
                <a:cubicBezTo>
                  <a:pt x="1494" y="43"/>
                  <a:pt x="1494" y="42"/>
                  <a:pt x="1494" y="42"/>
                </a:cubicBezTo>
                <a:cubicBezTo>
                  <a:pt x="1493" y="41"/>
                  <a:pt x="1493" y="41"/>
                  <a:pt x="1492" y="40"/>
                </a:cubicBezTo>
                <a:cubicBezTo>
                  <a:pt x="1491" y="40"/>
                  <a:pt x="1491" y="40"/>
                  <a:pt x="1490" y="40"/>
                </a:cubicBezTo>
                <a:cubicBezTo>
                  <a:pt x="1490" y="40"/>
                  <a:pt x="1490" y="40"/>
                  <a:pt x="1489" y="40"/>
                </a:cubicBezTo>
                <a:cubicBezTo>
                  <a:pt x="1489" y="40"/>
                  <a:pt x="1488" y="39"/>
                  <a:pt x="1488" y="39"/>
                </a:cubicBezTo>
                <a:cubicBezTo>
                  <a:pt x="1487" y="39"/>
                  <a:pt x="1487" y="39"/>
                  <a:pt x="1486" y="39"/>
                </a:cubicBezTo>
                <a:cubicBezTo>
                  <a:pt x="1480" y="39"/>
                  <a:pt x="1480" y="39"/>
                  <a:pt x="1480" y="39"/>
                </a:cubicBezTo>
                <a:cubicBezTo>
                  <a:pt x="1479" y="39"/>
                  <a:pt x="1479" y="39"/>
                  <a:pt x="1478" y="39"/>
                </a:cubicBezTo>
                <a:cubicBezTo>
                  <a:pt x="1477" y="39"/>
                  <a:pt x="1476" y="38"/>
                  <a:pt x="1475" y="38"/>
                </a:cubicBezTo>
                <a:cubicBezTo>
                  <a:pt x="1475" y="38"/>
                  <a:pt x="1474" y="38"/>
                  <a:pt x="1473" y="37"/>
                </a:cubicBezTo>
                <a:cubicBezTo>
                  <a:pt x="1472" y="37"/>
                  <a:pt x="1471" y="36"/>
                  <a:pt x="1469" y="36"/>
                </a:cubicBezTo>
                <a:cubicBezTo>
                  <a:pt x="1464" y="36"/>
                  <a:pt x="1461" y="36"/>
                  <a:pt x="1456" y="36"/>
                </a:cubicBezTo>
                <a:cubicBezTo>
                  <a:pt x="1456" y="37"/>
                  <a:pt x="1456" y="37"/>
                  <a:pt x="1456" y="38"/>
                </a:cubicBezTo>
                <a:cubicBezTo>
                  <a:pt x="1456" y="38"/>
                  <a:pt x="1456" y="38"/>
                  <a:pt x="1457" y="39"/>
                </a:cubicBezTo>
                <a:cubicBezTo>
                  <a:pt x="1458" y="40"/>
                  <a:pt x="1458" y="41"/>
                  <a:pt x="1459" y="42"/>
                </a:cubicBezTo>
                <a:cubicBezTo>
                  <a:pt x="1460" y="43"/>
                  <a:pt x="1461" y="44"/>
                  <a:pt x="1462" y="44"/>
                </a:cubicBezTo>
                <a:cubicBezTo>
                  <a:pt x="1463" y="44"/>
                  <a:pt x="1463" y="44"/>
                  <a:pt x="1464" y="44"/>
                </a:cubicBezTo>
                <a:cubicBezTo>
                  <a:pt x="1465" y="45"/>
                  <a:pt x="1465" y="45"/>
                  <a:pt x="1465" y="45"/>
                </a:cubicBezTo>
                <a:cubicBezTo>
                  <a:pt x="1466" y="45"/>
                  <a:pt x="1466" y="45"/>
                  <a:pt x="1466" y="46"/>
                </a:cubicBezTo>
                <a:cubicBezTo>
                  <a:pt x="1467" y="47"/>
                  <a:pt x="1468" y="47"/>
                  <a:pt x="1469" y="48"/>
                </a:cubicBezTo>
                <a:cubicBezTo>
                  <a:pt x="1469" y="48"/>
                  <a:pt x="1470" y="49"/>
                  <a:pt x="1470" y="49"/>
                </a:cubicBezTo>
                <a:cubicBezTo>
                  <a:pt x="1471" y="50"/>
                  <a:pt x="1471" y="50"/>
                  <a:pt x="1471" y="51"/>
                </a:cubicBezTo>
                <a:cubicBezTo>
                  <a:pt x="1472" y="51"/>
                  <a:pt x="1472" y="51"/>
                  <a:pt x="1473" y="52"/>
                </a:cubicBezTo>
                <a:cubicBezTo>
                  <a:pt x="1473" y="53"/>
                  <a:pt x="1474" y="54"/>
                  <a:pt x="1474" y="55"/>
                </a:cubicBezTo>
                <a:cubicBezTo>
                  <a:pt x="1474" y="55"/>
                  <a:pt x="1474" y="56"/>
                  <a:pt x="1474" y="56"/>
                </a:cubicBezTo>
                <a:cubicBezTo>
                  <a:pt x="1475" y="57"/>
                  <a:pt x="1475" y="57"/>
                  <a:pt x="1475" y="58"/>
                </a:cubicBezTo>
                <a:cubicBezTo>
                  <a:pt x="1476" y="59"/>
                  <a:pt x="1476" y="59"/>
                  <a:pt x="1476" y="60"/>
                </a:cubicBezTo>
                <a:cubicBezTo>
                  <a:pt x="1476" y="62"/>
                  <a:pt x="1476" y="62"/>
                  <a:pt x="1476" y="62"/>
                </a:cubicBezTo>
                <a:cubicBezTo>
                  <a:pt x="1473" y="62"/>
                  <a:pt x="1473" y="62"/>
                  <a:pt x="1473" y="62"/>
                </a:cubicBezTo>
                <a:cubicBezTo>
                  <a:pt x="1472" y="62"/>
                  <a:pt x="1472" y="62"/>
                  <a:pt x="1471" y="62"/>
                </a:cubicBezTo>
                <a:cubicBezTo>
                  <a:pt x="1471" y="62"/>
                  <a:pt x="1470" y="62"/>
                  <a:pt x="1470" y="61"/>
                </a:cubicBezTo>
                <a:cubicBezTo>
                  <a:pt x="1469" y="61"/>
                  <a:pt x="1469" y="61"/>
                  <a:pt x="1468" y="60"/>
                </a:cubicBezTo>
                <a:cubicBezTo>
                  <a:pt x="1468" y="60"/>
                  <a:pt x="1467" y="60"/>
                  <a:pt x="1467" y="59"/>
                </a:cubicBezTo>
                <a:cubicBezTo>
                  <a:pt x="1466" y="59"/>
                  <a:pt x="1466" y="58"/>
                  <a:pt x="1466" y="58"/>
                </a:cubicBezTo>
                <a:cubicBezTo>
                  <a:pt x="1465" y="57"/>
                  <a:pt x="1465" y="57"/>
                  <a:pt x="1465" y="57"/>
                </a:cubicBezTo>
                <a:cubicBezTo>
                  <a:pt x="1464" y="57"/>
                  <a:pt x="1463" y="56"/>
                  <a:pt x="1463" y="56"/>
                </a:cubicBezTo>
                <a:cubicBezTo>
                  <a:pt x="1462" y="56"/>
                  <a:pt x="1462" y="55"/>
                  <a:pt x="1461" y="55"/>
                </a:cubicBezTo>
                <a:cubicBezTo>
                  <a:pt x="1460" y="54"/>
                  <a:pt x="1460" y="54"/>
                  <a:pt x="1459" y="53"/>
                </a:cubicBezTo>
                <a:cubicBezTo>
                  <a:pt x="1458" y="53"/>
                  <a:pt x="1457" y="52"/>
                  <a:pt x="1456" y="51"/>
                </a:cubicBezTo>
                <a:cubicBezTo>
                  <a:pt x="1456" y="51"/>
                  <a:pt x="1455" y="51"/>
                  <a:pt x="1455" y="50"/>
                </a:cubicBezTo>
                <a:cubicBezTo>
                  <a:pt x="1454" y="50"/>
                  <a:pt x="1454" y="50"/>
                  <a:pt x="1453" y="49"/>
                </a:cubicBezTo>
                <a:cubicBezTo>
                  <a:pt x="1453" y="49"/>
                  <a:pt x="1453" y="49"/>
                  <a:pt x="1452" y="48"/>
                </a:cubicBezTo>
                <a:cubicBezTo>
                  <a:pt x="1451" y="48"/>
                  <a:pt x="1451" y="47"/>
                  <a:pt x="1450" y="46"/>
                </a:cubicBezTo>
                <a:cubicBezTo>
                  <a:pt x="1449" y="46"/>
                  <a:pt x="1449" y="46"/>
                  <a:pt x="1448" y="46"/>
                </a:cubicBezTo>
                <a:cubicBezTo>
                  <a:pt x="1448" y="46"/>
                  <a:pt x="1447" y="46"/>
                  <a:pt x="1447" y="46"/>
                </a:cubicBezTo>
                <a:cubicBezTo>
                  <a:pt x="1446" y="46"/>
                  <a:pt x="1445" y="46"/>
                  <a:pt x="1444" y="45"/>
                </a:cubicBezTo>
                <a:cubicBezTo>
                  <a:pt x="1443" y="45"/>
                  <a:pt x="1443" y="45"/>
                  <a:pt x="1442" y="44"/>
                </a:cubicBezTo>
                <a:cubicBezTo>
                  <a:pt x="1442" y="44"/>
                  <a:pt x="1442" y="43"/>
                  <a:pt x="1442" y="43"/>
                </a:cubicBezTo>
                <a:cubicBezTo>
                  <a:pt x="1441" y="42"/>
                  <a:pt x="1441" y="42"/>
                  <a:pt x="1440" y="41"/>
                </a:cubicBezTo>
                <a:cubicBezTo>
                  <a:pt x="1440" y="41"/>
                  <a:pt x="1440" y="41"/>
                  <a:pt x="1439" y="41"/>
                </a:cubicBezTo>
                <a:cubicBezTo>
                  <a:pt x="1438" y="41"/>
                  <a:pt x="1438" y="40"/>
                  <a:pt x="1437" y="40"/>
                </a:cubicBezTo>
                <a:cubicBezTo>
                  <a:pt x="1437" y="40"/>
                  <a:pt x="1436" y="40"/>
                  <a:pt x="1436" y="40"/>
                </a:cubicBezTo>
                <a:cubicBezTo>
                  <a:pt x="1435" y="40"/>
                  <a:pt x="1434" y="40"/>
                  <a:pt x="1433" y="40"/>
                </a:cubicBezTo>
                <a:cubicBezTo>
                  <a:pt x="1428" y="40"/>
                  <a:pt x="1428" y="40"/>
                  <a:pt x="1428" y="40"/>
                </a:cubicBezTo>
                <a:cubicBezTo>
                  <a:pt x="1428" y="42"/>
                  <a:pt x="1428" y="42"/>
                  <a:pt x="1428" y="42"/>
                </a:cubicBezTo>
                <a:cubicBezTo>
                  <a:pt x="1428" y="43"/>
                  <a:pt x="1429" y="44"/>
                  <a:pt x="1429" y="45"/>
                </a:cubicBezTo>
                <a:cubicBezTo>
                  <a:pt x="1430" y="46"/>
                  <a:pt x="1431" y="47"/>
                  <a:pt x="1432" y="48"/>
                </a:cubicBezTo>
                <a:cubicBezTo>
                  <a:pt x="1432" y="49"/>
                  <a:pt x="1432" y="50"/>
                  <a:pt x="1432" y="50"/>
                </a:cubicBezTo>
                <a:cubicBezTo>
                  <a:pt x="1432" y="51"/>
                  <a:pt x="1432" y="52"/>
                  <a:pt x="1432" y="52"/>
                </a:cubicBezTo>
                <a:cubicBezTo>
                  <a:pt x="1432" y="53"/>
                  <a:pt x="1432" y="53"/>
                  <a:pt x="1432" y="54"/>
                </a:cubicBezTo>
                <a:cubicBezTo>
                  <a:pt x="1432" y="54"/>
                  <a:pt x="1432" y="55"/>
                  <a:pt x="1432" y="55"/>
                </a:cubicBezTo>
                <a:cubicBezTo>
                  <a:pt x="1432" y="57"/>
                  <a:pt x="1432" y="57"/>
                  <a:pt x="1432" y="57"/>
                </a:cubicBezTo>
                <a:cubicBezTo>
                  <a:pt x="1432" y="57"/>
                  <a:pt x="1431" y="57"/>
                  <a:pt x="1431" y="58"/>
                </a:cubicBezTo>
                <a:cubicBezTo>
                  <a:pt x="1430" y="60"/>
                  <a:pt x="1430" y="61"/>
                  <a:pt x="1429" y="63"/>
                </a:cubicBezTo>
                <a:cubicBezTo>
                  <a:pt x="1429" y="64"/>
                  <a:pt x="1429" y="65"/>
                  <a:pt x="1428" y="65"/>
                </a:cubicBezTo>
                <a:cubicBezTo>
                  <a:pt x="1428" y="65"/>
                  <a:pt x="1428" y="66"/>
                  <a:pt x="1428" y="66"/>
                </a:cubicBezTo>
                <a:cubicBezTo>
                  <a:pt x="1427" y="67"/>
                  <a:pt x="1426" y="67"/>
                  <a:pt x="1426" y="67"/>
                </a:cubicBezTo>
                <a:cubicBezTo>
                  <a:pt x="1425" y="67"/>
                  <a:pt x="1424" y="66"/>
                  <a:pt x="1423" y="66"/>
                </a:cubicBezTo>
                <a:cubicBezTo>
                  <a:pt x="1423" y="66"/>
                  <a:pt x="1422" y="66"/>
                  <a:pt x="1421" y="65"/>
                </a:cubicBezTo>
                <a:cubicBezTo>
                  <a:pt x="1421" y="64"/>
                  <a:pt x="1420" y="64"/>
                  <a:pt x="1419" y="63"/>
                </a:cubicBezTo>
                <a:cubicBezTo>
                  <a:pt x="1419" y="62"/>
                  <a:pt x="1419" y="62"/>
                  <a:pt x="1419" y="61"/>
                </a:cubicBezTo>
                <a:cubicBezTo>
                  <a:pt x="1419" y="60"/>
                  <a:pt x="1419" y="60"/>
                  <a:pt x="1420" y="59"/>
                </a:cubicBezTo>
                <a:cubicBezTo>
                  <a:pt x="1420" y="58"/>
                  <a:pt x="1420" y="58"/>
                  <a:pt x="1421" y="57"/>
                </a:cubicBezTo>
                <a:cubicBezTo>
                  <a:pt x="1421" y="56"/>
                  <a:pt x="1422" y="55"/>
                  <a:pt x="1423" y="54"/>
                </a:cubicBezTo>
                <a:cubicBezTo>
                  <a:pt x="1423" y="54"/>
                  <a:pt x="1424" y="54"/>
                  <a:pt x="1424" y="53"/>
                </a:cubicBezTo>
                <a:cubicBezTo>
                  <a:pt x="1424" y="53"/>
                  <a:pt x="1425" y="52"/>
                  <a:pt x="1425" y="52"/>
                </a:cubicBezTo>
                <a:cubicBezTo>
                  <a:pt x="1425" y="51"/>
                  <a:pt x="1424" y="51"/>
                  <a:pt x="1424" y="50"/>
                </a:cubicBezTo>
                <a:cubicBezTo>
                  <a:pt x="1424" y="50"/>
                  <a:pt x="1423" y="50"/>
                  <a:pt x="1423" y="49"/>
                </a:cubicBezTo>
                <a:cubicBezTo>
                  <a:pt x="1423" y="48"/>
                  <a:pt x="1423" y="48"/>
                  <a:pt x="1422" y="47"/>
                </a:cubicBezTo>
                <a:cubicBezTo>
                  <a:pt x="1422" y="47"/>
                  <a:pt x="1421" y="46"/>
                  <a:pt x="1421" y="46"/>
                </a:cubicBezTo>
                <a:cubicBezTo>
                  <a:pt x="1421" y="45"/>
                  <a:pt x="1421" y="45"/>
                  <a:pt x="1421" y="45"/>
                </a:cubicBezTo>
                <a:cubicBezTo>
                  <a:pt x="1421" y="44"/>
                  <a:pt x="1421" y="44"/>
                  <a:pt x="1421" y="43"/>
                </a:cubicBezTo>
                <a:cubicBezTo>
                  <a:pt x="1421" y="42"/>
                  <a:pt x="1420" y="41"/>
                  <a:pt x="1420" y="41"/>
                </a:cubicBezTo>
                <a:cubicBezTo>
                  <a:pt x="1419" y="40"/>
                  <a:pt x="1418" y="40"/>
                  <a:pt x="1418" y="40"/>
                </a:cubicBezTo>
                <a:cubicBezTo>
                  <a:pt x="1417" y="39"/>
                  <a:pt x="1417" y="39"/>
                  <a:pt x="1416" y="38"/>
                </a:cubicBezTo>
                <a:cubicBezTo>
                  <a:pt x="1416" y="38"/>
                  <a:pt x="1415" y="38"/>
                  <a:pt x="1415" y="37"/>
                </a:cubicBezTo>
                <a:cubicBezTo>
                  <a:pt x="1414" y="37"/>
                  <a:pt x="1414" y="36"/>
                  <a:pt x="1414" y="36"/>
                </a:cubicBezTo>
                <a:cubicBezTo>
                  <a:pt x="1413" y="36"/>
                  <a:pt x="1412" y="36"/>
                  <a:pt x="1411" y="36"/>
                </a:cubicBezTo>
                <a:cubicBezTo>
                  <a:pt x="1410" y="36"/>
                  <a:pt x="1410" y="36"/>
                  <a:pt x="1409" y="36"/>
                </a:cubicBezTo>
                <a:cubicBezTo>
                  <a:pt x="1409" y="36"/>
                  <a:pt x="1408" y="37"/>
                  <a:pt x="1408" y="37"/>
                </a:cubicBezTo>
                <a:cubicBezTo>
                  <a:pt x="1407" y="37"/>
                  <a:pt x="1406" y="37"/>
                  <a:pt x="1405" y="37"/>
                </a:cubicBezTo>
                <a:cubicBezTo>
                  <a:pt x="1405" y="37"/>
                  <a:pt x="1404" y="38"/>
                  <a:pt x="1404" y="38"/>
                </a:cubicBezTo>
                <a:cubicBezTo>
                  <a:pt x="1403" y="38"/>
                  <a:pt x="1402" y="39"/>
                  <a:pt x="1401" y="40"/>
                </a:cubicBezTo>
                <a:cubicBezTo>
                  <a:pt x="1400" y="40"/>
                  <a:pt x="1400" y="41"/>
                  <a:pt x="1399" y="41"/>
                </a:cubicBezTo>
                <a:cubicBezTo>
                  <a:pt x="1398" y="41"/>
                  <a:pt x="1398" y="41"/>
                  <a:pt x="1398" y="42"/>
                </a:cubicBezTo>
                <a:cubicBezTo>
                  <a:pt x="1397" y="42"/>
                  <a:pt x="1397" y="42"/>
                  <a:pt x="1396" y="42"/>
                </a:cubicBezTo>
                <a:cubicBezTo>
                  <a:pt x="1396" y="42"/>
                  <a:pt x="1395" y="42"/>
                  <a:pt x="1395" y="42"/>
                </a:cubicBezTo>
                <a:cubicBezTo>
                  <a:pt x="1394" y="42"/>
                  <a:pt x="1394" y="43"/>
                  <a:pt x="1393" y="43"/>
                </a:cubicBezTo>
                <a:cubicBezTo>
                  <a:pt x="1393" y="43"/>
                  <a:pt x="1392" y="43"/>
                  <a:pt x="1392" y="44"/>
                </a:cubicBezTo>
                <a:cubicBezTo>
                  <a:pt x="1391" y="44"/>
                  <a:pt x="1391" y="44"/>
                  <a:pt x="1390" y="45"/>
                </a:cubicBezTo>
                <a:cubicBezTo>
                  <a:pt x="1389" y="45"/>
                  <a:pt x="1388" y="45"/>
                  <a:pt x="1387" y="45"/>
                </a:cubicBezTo>
                <a:cubicBezTo>
                  <a:pt x="1387" y="45"/>
                  <a:pt x="1386" y="45"/>
                  <a:pt x="1386" y="45"/>
                </a:cubicBezTo>
                <a:cubicBezTo>
                  <a:pt x="1378" y="45"/>
                  <a:pt x="1378" y="45"/>
                  <a:pt x="1378" y="45"/>
                </a:cubicBezTo>
                <a:cubicBezTo>
                  <a:pt x="1377" y="45"/>
                  <a:pt x="1377" y="45"/>
                  <a:pt x="1376" y="45"/>
                </a:cubicBezTo>
                <a:cubicBezTo>
                  <a:pt x="1376" y="45"/>
                  <a:pt x="1375" y="45"/>
                  <a:pt x="1375" y="46"/>
                </a:cubicBezTo>
                <a:cubicBezTo>
                  <a:pt x="1374" y="46"/>
                  <a:pt x="1374" y="46"/>
                  <a:pt x="1373" y="46"/>
                </a:cubicBezTo>
                <a:cubicBezTo>
                  <a:pt x="1373" y="46"/>
                  <a:pt x="1372" y="47"/>
                  <a:pt x="1371" y="47"/>
                </a:cubicBezTo>
                <a:cubicBezTo>
                  <a:pt x="1370" y="47"/>
                  <a:pt x="1370" y="47"/>
                  <a:pt x="1370" y="47"/>
                </a:cubicBezTo>
                <a:cubicBezTo>
                  <a:pt x="1369" y="47"/>
                  <a:pt x="1369" y="46"/>
                  <a:pt x="1368" y="46"/>
                </a:cubicBezTo>
                <a:cubicBezTo>
                  <a:pt x="1365" y="46"/>
                  <a:pt x="1363" y="47"/>
                  <a:pt x="1360" y="47"/>
                </a:cubicBezTo>
                <a:cubicBezTo>
                  <a:pt x="1360" y="47"/>
                  <a:pt x="1359" y="47"/>
                  <a:pt x="1358" y="47"/>
                </a:cubicBezTo>
                <a:cubicBezTo>
                  <a:pt x="1358" y="47"/>
                  <a:pt x="1358" y="47"/>
                  <a:pt x="1357" y="47"/>
                </a:cubicBezTo>
                <a:cubicBezTo>
                  <a:pt x="1357" y="48"/>
                  <a:pt x="1356" y="48"/>
                  <a:pt x="1356" y="49"/>
                </a:cubicBezTo>
                <a:cubicBezTo>
                  <a:pt x="1356" y="49"/>
                  <a:pt x="1356" y="50"/>
                  <a:pt x="1356" y="50"/>
                </a:cubicBezTo>
                <a:cubicBezTo>
                  <a:pt x="1356" y="50"/>
                  <a:pt x="1356" y="51"/>
                  <a:pt x="1357" y="51"/>
                </a:cubicBezTo>
                <a:cubicBezTo>
                  <a:pt x="1357" y="52"/>
                  <a:pt x="1357" y="52"/>
                  <a:pt x="1358" y="52"/>
                </a:cubicBezTo>
                <a:cubicBezTo>
                  <a:pt x="1358" y="52"/>
                  <a:pt x="1359" y="52"/>
                  <a:pt x="1359" y="52"/>
                </a:cubicBezTo>
                <a:cubicBezTo>
                  <a:pt x="1360" y="52"/>
                  <a:pt x="1361" y="52"/>
                  <a:pt x="1362" y="52"/>
                </a:cubicBezTo>
                <a:cubicBezTo>
                  <a:pt x="1363" y="52"/>
                  <a:pt x="1363" y="52"/>
                  <a:pt x="1364" y="53"/>
                </a:cubicBezTo>
                <a:cubicBezTo>
                  <a:pt x="1365" y="53"/>
                  <a:pt x="1365" y="53"/>
                  <a:pt x="1366" y="54"/>
                </a:cubicBezTo>
                <a:cubicBezTo>
                  <a:pt x="1366" y="54"/>
                  <a:pt x="1367" y="54"/>
                  <a:pt x="1367" y="55"/>
                </a:cubicBezTo>
                <a:cubicBezTo>
                  <a:pt x="1367" y="55"/>
                  <a:pt x="1367" y="56"/>
                  <a:pt x="1368" y="56"/>
                </a:cubicBezTo>
                <a:cubicBezTo>
                  <a:pt x="1368" y="57"/>
                  <a:pt x="1368" y="57"/>
                  <a:pt x="1369" y="58"/>
                </a:cubicBezTo>
                <a:cubicBezTo>
                  <a:pt x="1369" y="58"/>
                  <a:pt x="1369" y="59"/>
                  <a:pt x="1370" y="59"/>
                </a:cubicBezTo>
                <a:cubicBezTo>
                  <a:pt x="1370" y="59"/>
                  <a:pt x="1371" y="59"/>
                  <a:pt x="1371" y="60"/>
                </a:cubicBezTo>
                <a:cubicBezTo>
                  <a:pt x="1372" y="60"/>
                  <a:pt x="1373" y="61"/>
                  <a:pt x="1374" y="61"/>
                </a:cubicBezTo>
                <a:cubicBezTo>
                  <a:pt x="1374" y="61"/>
                  <a:pt x="1375" y="61"/>
                  <a:pt x="1375" y="61"/>
                </a:cubicBezTo>
                <a:cubicBezTo>
                  <a:pt x="1376" y="61"/>
                  <a:pt x="1377" y="61"/>
                  <a:pt x="1378" y="61"/>
                </a:cubicBezTo>
                <a:cubicBezTo>
                  <a:pt x="1378" y="61"/>
                  <a:pt x="1379" y="61"/>
                  <a:pt x="1379" y="61"/>
                </a:cubicBezTo>
                <a:cubicBezTo>
                  <a:pt x="1380" y="62"/>
                  <a:pt x="1380" y="62"/>
                  <a:pt x="1380" y="63"/>
                </a:cubicBezTo>
                <a:cubicBezTo>
                  <a:pt x="1381" y="63"/>
                  <a:pt x="1382" y="64"/>
                  <a:pt x="1383" y="64"/>
                </a:cubicBezTo>
                <a:cubicBezTo>
                  <a:pt x="1383" y="64"/>
                  <a:pt x="1384" y="65"/>
                  <a:pt x="1384" y="65"/>
                </a:cubicBezTo>
                <a:cubicBezTo>
                  <a:pt x="1385" y="65"/>
                  <a:pt x="1385" y="65"/>
                  <a:pt x="1386" y="65"/>
                </a:cubicBezTo>
                <a:cubicBezTo>
                  <a:pt x="1387" y="66"/>
                  <a:pt x="1387" y="66"/>
                  <a:pt x="1388" y="67"/>
                </a:cubicBezTo>
                <a:cubicBezTo>
                  <a:pt x="1387" y="69"/>
                  <a:pt x="1387" y="69"/>
                  <a:pt x="1387" y="69"/>
                </a:cubicBezTo>
                <a:cubicBezTo>
                  <a:pt x="1381" y="69"/>
                  <a:pt x="1381" y="69"/>
                  <a:pt x="1381" y="69"/>
                </a:cubicBezTo>
                <a:cubicBezTo>
                  <a:pt x="1381" y="69"/>
                  <a:pt x="1381" y="68"/>
                  <a:pt x="1380" y="68"/>
                </a:cubicBezTo>
                <a:cubicBezTo>
                  <a:pt x="1380" y="68"/>
                  <a:pt x="1379" y="68"/>
                  <a:pt x="1379" y="68"/>
                </a:cubicBezTo>
                <a:cubicBezTo>
                  <a:pt x="1378" y="68"/>
                  <a:pt x="1378" y="67"/>
                  <a:pt x="1377" y="67"/>
                </a:cubicBezTo>
                <a:cubicBezTo>
                  <a:pt x="1376" y="67"/>
                  <a:pt x="1375" y="67"/>
                  <a:pt x="1374" y="66"/>
                </a:cubicBezTo>
                <a:cubicBezTo>
                  <a:pt x="1373" y="66"/>
                  <a:pt x="1373" y="65"/>
                  <a:pt x="1373" y="65"/>
                </a:cubicBezTo>
                <a:cubicBezTo>
                  <a:pt x="1372" y="64"/>
                  <a:pt x="1371" y="64"/>
                  <a:pt x="1371" y="64"/>
                </a:cubicBezTo>
                <a:cubicBezTo>
                  <a:pt x="1370" y="63"/>
                  <a:pt x="1370" y="63"/>
                  <a:pt x="1370" y="63"/>
                </a:cubicBezTo>
                <a:cubicBezTo>
                  <a:pt x="1369" y="62"/>
                  <a:pt x="1369" y="62"/>
                  <a:pt x="1368" y="61"/>
                </a:cubicBezTo>
                <a:cubicBezTo>
                  <a:pt x="1367" y="61"/>
                  <a:pt x="1366" y="62"/>
                  <a:pt x="1364" y="61"/>
                </a:cubicBezTo>
                <a:cubicBezTo>
                  <a:pt x="1363" y="61"/>
                  <a:pt x="1363" y="61"/>
                  <a:pt x="1362" y="61"/>
                </a:cubicBezTo>
                <a:cubicBezTo>
                  <a:pt x="1361" y="61"/>
                  <a:pt x="1361" y="61"/>
                  <a:pt x="1361" y="61"/>
                </a:cubicBezTo>
                <a:cubicBezTo>
                  <a:pt x="1360" y="61"/>
                  <a:pt x="1360" y="61"/>
                  <a:pt x="1359" y="61"/>
                </a:cubicBezTo>
                <a:cubicBezTo>
                  <a:pt x="1359" y="61"/>
                  <a:pt x="1359" y="60"/>
                  <a:pt x="1358" y="59"/>
                </a:cubicBezTo>
                <a:cubicBezTo>
                  <a:pt x="1357" y="59"/>
                  <a:pt x="1356" y="59"/>
                  <a:pt x="1355" y="59"/>
                </a:cubicBezTo>
                <a:cubicBezTo>
                  <a:pt x="1354" y="58"/>
                  <a:pt x="1354" y="58"/>
                  <a:pt x="1354" y="58"/>
                </a:cubicBezTo>
                <a:cubicBezTo>
                  <a:pt x="1352" y="57"/>
                  <a:pt x="1351" y="57"/>
                  <a:pt x="1350" y="56"/>
                </a:cubicBezTo>
                <a:cubicBezTo>
                  <a:pt x="1349" y="56"/>
                  <a:pt x="1349" y="55"/>
                  <a:pt x="1349" y="55"/>
                </a:cubicBezTo>
                <a:cubicBezTo>
                  <a:pt x="1348" y="54"/>
                  <a:pt x="1348" y="54"/>
                  <a:pt x="1347" y="54"/>
                </a:cubicBezTo>
                <a:cubicBezTo>
                  <a:pt x="1347" y="53"/>
                  <a:pt x="1347" y="53"/>
                  <a:pt x="1347" y="52"/>
                </a:cubicBezTo>
                <a:cubicBezTo>
                  <a:pt x="1346" y="52"/>
                  <a:pt x="1346" y="52"/>
                  <a:pt x="1345" y="51"/>
                </a:cubicBezTo>
                <a:cubicBezTo>
                  <a:pt x="1345" y="51"/>
                  <a:pt x="1345" y="51"/>
                  <a:pt x="1344" y="51"/>
                </a:cubicBezTo>
                <a:cubicBezTo>
                  <a:pt x="1342" y="51"/>
                  <a:pt x="1341" y="52"/>
                  <a:pt x="1339" y="52"/>
                </a:cubicBezTo>
                <a:cubicBezTo>
                  <a:pt x="1338" y="52"/>
                  <a:pt x="1338" y="53"/>
                  <a:pt x="1337" y="53"/>
                </a:cubicBezTo>
                <a:cubicBezTo>
                  <a:pt x="1337" y="53"/>
                  <a:pt x="1336" y="53"/>
                  <a:pt x="1336" y="54"/>
                </a:cubicBezTo>
                <a:cubicBezTo>
                  <a:pt x="1335" y="54"/>
                  <a:pt x="1335" y="54"/>
                  <a:pt x="1334" y="55"/>
                </a:cubicBezTo>
                <a:cubicBezTo>
                  <a:pt x="1334" y="55"/>
                  <a:pt x="1333" y="55"/>
                  <a:pt x="1333" y="55"/>
                </a:cubicBezTo>
                <a:cubicBezTo>
                  <a:pt x="1332" y="55"/>
                  <a:pt x="1332" y="56"/>
                  <a:pt x="1331" y="56"/>
                </a:cubicBezTo>
                <a:cubicBezTo>
                  <a:pt x="1330" y="57"/>
                  <a:pt x="1329" y="57"/>
                  <a:pt x="1328" y="57"/>
                </a:cubicBezTo>
                <a:cubicBezTo>
                  <a:pt x="1328" y="57"/>
                  <a:pt x="1327" y="57"/>
                  <a:pt x="1327" y="58"/>
                </a:cubicBezTo>
                <a:cubicBezTo>
                  <a:pt x="1326" y="58"/>
                  <a:pt x="1325" y="59"/>
                  <a:pt x="1325" y="60"/>
                </a:cubicBezTo>
                <a:cubicBezTo>
                  <a:pt x="1325" y="61"/>
                  <a:pt x="1326" y="62"/>
                  <a:pt x="1327" y="63"/>
                </a:cubicBezTo>
                <a:cubicBezTo>
                  <a:pt x="1327" y="63"/>
                  <a:pt x="1328" y="64"/>
                  <a:pt x="1328" y="64"/>
                </a:cubicBezTo>
                <a:cubicBezTo>
                  <a:pt x="1328" y="65"/>
                  <a:pt x="1329" y="65"/>
                  <a:pt x="1329" y="65"/>
                </a:cubicBezTo>
                <a:cubicBezTo>
                  <a:pt x="1329" y="66"/>
                  <a:pt x="1329" y="66"/>
                  <a:pt x="1329" y="67"/>
                </a:cubicBezTo>
                <a:cubicBezTo>
                  <a:pt x="1329" y="77"/>
                  <a:pt x="1329" y="77"/>
                  <a:pt x="1329" y="77"/>
                </a:cubicBezTo>
                <a:cubicBezTo>
                  <a:pt x="1321" y="77"/>
                  <a:pt x="1321" y="77"/>
                  <a:pt x="1321" y="77"/>
                </a:cubicBezTo>
                <a:cubicBezTo>
                  <a:pt x="1320" y="77"/>
                  <a:pt x="1319" y="77"/>
                  <a:pt x="1318" y="77"/>
                </a:cubicBezTo>
                <a:cubicBezTo>
                  <a:pt x="1318" y="76"/>
                  <a:pt x="1317" y="76"/>
                  <a:pt x="1317" y="76"/>
                </a:cubicBezTo>
                <a:cubicBezTo>
                  <a:pt x="1316" y="75"/>
                  <a:pt x="1316" y="75"/>
                  <a:pt x="1315" y="74"/>
                </a:cubicBezTo>
                <a:cubicBezTo>
                  <a:pt x="1315" y="74"/>
                  <a:pt x="1315" y="74"/>
                  <a:pt x="1314" y="74"/>
                </a:cubicBezTo>
                <a:cubicBezTo>
                  <a:pt x="1308" y="74"/>
                  <a:pt x="1305" y="74"/>
                  <a:pt x="1299" y="74"/>
                </a:cubicBezTo>
                <a:cubicBezTo>
                  <a:pt x="1299" y="74"/>
                  <a:pt x="1298" y="74"/>
                  <a:pt x="1298" y="75"/>
                </a:cubicBezTo>
                <a:cubicBezTo>
                  <a:pt x="1298" y="75"/>
                  <a:pt x="1297" y="76"/>
                  <a:pt x="1297" y="77"/>
                </a:cubicBezTo>
                <a:cubicBezTo>
                  <a:pt x="1296" y="78"/>
                  <a:pt x="1296" y="78"/>
                  <a:pt x="1295" y="78"/>
                </a:cubicBezTo>
                <a:cubicBezTo>
                  <a:pt x="1295" y="79"/>
                  <a:pt x="1294" y="79"/>
                  <a:pt x="1293" y="79"/>
                </a:cubicBezTo>
                <a:cubicBezTo>
                  <a:pt x="1291" y="80"/>
                  <a:pt x="1290" y="80"/>
                  <a:pt x="1289" y="81"/>
                </a:cubicBezTo>
                <a:cubicBezTo>
                  <a:pt x="1288" y="81"/>
                  <a:pt x="1287" y="81"/>
                  <a:pt x="1286" y="81"/>
                </a:cubicBezTo>
                <a:cubicBezTo>
                  <a:pt x="1285" y="81"/>
                  <a:pt x="1285" y="82"/>
                  <a:pt x="1284" y="83"/>
                </a:cubicBezTo>
                <a:cubicBezTo>
                  <a:pt x="1282" y="85"/>
                  <a:pt x="1282" y="85"/>
                  <a:pt x="1282" y="85"/>
                </a:cubicBezTo>
                <a:cubicBezTo>
                  <a:pt x="1281" y="86"/>
                  <a:pt x="1281" y="86"/>
                  <a:pt x="1279" y="87"/>
                </a:cubicBezTo>
                <a:cubicBezTo>
                  <a:pt x="1279" y="88"/>
                  <a:pt x="1279" y="88"/>
                  <a:pt x="1278" y="88"/>
                </a:cubicBezTo>
                <a:cubicBezTo>
                  <a:pt x="1278" y="88"/>
                  <a:pt x="1277" y="89"/>
                  <a:pt x="1277" y="89"/>
                </a:cubicBezTo>
                <a:cubicBezTo>
                  <a:pt x="1276" y="89"/>
                  <a:pt x="1275" y="89"/>
                  <a:pt x="1274" y="89"/>
                </a:cubicBezTo>
                <a:cubicBezTo>
                  <a:pt x="1273" y="89"/>
                  <a:pt x="1273" y="89"/>
                  <a:pt x="1272" y="89"/>
                </a:cubicBezTo>
                <a:cubicBezTo>
                  <a:pt x="1271" y="89"/>
                  <a:pt x="1271" y="89"/>
                  <a:pt x="1270" y="89"/>
                </a:cubicBezTo>
                <a:cubicBezTo>
                  <a:pt x="1270" y="89"/>
                  <a:pt x="1269" y="89"/>
                  <a:pt x="1269" y="89"/>
                </a:cubicBezTo>
                <a:cubicBezTo>
                  <a:pt x="1268" y="89"/>
                  <a:pt x="1268" y="90"/>
                  <a:pt x="1267" y="90"/>
                </a:cubicBezTo>
                <a:cubicBezTo>
                  <a:pt x="1266" y="90"/>
                  <a:pt x="1266" y="91"/>
                  <a:pt x="1265" y="91"/>
                </a:cubicBezTo>
                <a:cubicBezTo>
                  <a:pt x="1265" y="91"/>
                  <a:pt x="1265" y="92"/>
                  <a:pt x="1264" y="92"/>
                </a:cubicBezTo>
                <a:cubicBezTo>
                  <a:pt x="1264" y="92"/>
                  <a:pt x="1263" y="92"/>
                  <a:pt x="1263" y="92"/>
                </a:cubicBezTo>
                <a:cubicBezTo>
                  <a:pt x="1263" y="93"/>
                  <a:pt x="1263" y="94"/>
                  <a:pt x="1262" y="94"/>
                </a:cubicBezTo>
                <a:cubicBezTo>
                  <a:pt x="1262" y="94"/>
                  <a:pt x="1262" y="95"/>
                  <a:pt x="1261" y="95"/>
                </a:cubicBezTo>
                <a:cubicBezTo>
                  <a:pt x="1261" y="95"/>
                  <a:pt x="1260" y="95"/>
                  <a:pt x="1260" y="95"/>
                </a:cubicBezTo>
                <a:cubicBezTo>
                  <a:pt x="1259" y="95"/>
                  <a:pt x="1259" y="95"/>
                  <a:pt x="1259" y="95"/>
                </a:cubicBezTo>
                <a:cubicBezTo>
                  <a:pt x="1258" y="95"/>
                  <a:pt x="1258" y="96"/>
                  <a:pt x="1258" y="96"/>
                </a:cubicBezTo>
                <a:cubicBezTo>
                  <a:pt x="1257" y="98"/>
                  <a:pt x="1256" y="98"/>
                  <a:pt x="1255" y="100"/>
                </a:cubicBezTo>
                <a:cubicBezTo>
                  <a:pt x="1255" y="100"/>
                  <a:pt x="1255" y="101"/>
                  <a:pt x="1255" y="101"/>
                </a:cubicBezTo>
                <a:cubicBezTo>
                  <a:pt x="1255" y="101"/>
                  <a:pt x="1254" y="101"/>
                  <a:pt x="1254" y="101"/>
                </a:cubicBezTo>
                <a:cubicBezTo>
                  <a:pt x="1253" y="102"/>
                  <a:pt x="1252" y="102"/>
                  <a:pt x="1252" y="103"/>
                </a:cubicBezTo>
                <a:cubicBezTo>
                  <a:pt x="1252" y="104"/>
                  <a:pt x="1253" y="104"/>
                  <a:pt x="1253" y="105"/>
                </a:cubicBezTo>
                <a:cubicBezTo>
                  <a:pt x="1255" y="105"/>
                  <a:pt x="1255" y="105"/>
                  <a:pt x="1255" y="105"/>
                </a:cubicBezTo>
                <a:cubicBezTo>
                  <a:pt x="1256" y="105"/>
                  <a:pt x="1257" y="106"/>
                  <a:pt x="1258" y="106"/>
                </a:cubicBezTo>
                <a:cubicBezTo>
                  <a:pt x="1259" y="106"/>
                  <a:pt x="1260" y="106"/>
                  <a:pt x="1261" y="107"/>
                </a:cubicBezTo>
                <a:cubicBezTo>
                  <a:pt x="1262" y="107"/>
                  <a:pt x="1262" y="107"/>
                  <a:pt x="1262" y="108"/>
                </a:cubicBezTo>
                <a:cubicBezTo>
                  <a:pt x="1263" y="108"/>
                  <a:pt x="1263" y="109"/>
                  <a:pt x="1263" y="109"/>
                </a:cubicBezTo>
                <a:cubicBezTo>
                  <a:pt x="1264" y="109"/>
                  <a:pt x="1264" y="109"/>
                  <a:pt x="1265" y="109"/>
                </a:cubicBezTo>
                <a:cubicBezTo>
                  <a:pt x="1266" y="109"/>
                  <a:pt x="1267" y="109"/>
                  <a:pt x="1268" y="109"/>
                </a:cubicBezTo>
                <a:cubicBezTo>
                  <a:pt x="1270" y="109"/>
                  <a:pt x="1271" y="109"/>
                  <a:pt x="1273" y="109"/>
                </a:cubicBezTo>
                <a:cubicBezTo>
                  <a:pt x="1274" y="109"/>
                  <a:pt x="1275" y="108"/>
                  <a:pt x="1276" y="108"/>
                </a:cubicBezTo>
                <a:cubicBezTo>
                  <a:pt x="1276" y="108"/>
                  <a:pt x="1276" y="108"/>
                  <a:pt x="1277" y="108"/>
                </a:cubicBezTo>
                <a:cubicBezTo>
                  <a:pt x="1278" y="107"/>
                  <a:pt x="1278" y="107"/>
                  <a:pt x="1278" y="106"/>
                </a:cubicBezTo>
                <a:cubicBezTo>
                  <a:pt x="1279" y="106"/>
                  <a:pt x="1279" y="105"/>
                  <a:pt x="1280" y="105"/>
                </a:cubicBezTo>
                <a:cubicBezTo>
                  <a:pt x="1281" y="105"/>
                  <a:pt x="1282" y="107"/>
                  <a:pt x="1282" y="108"/>
                </a:cubicBezTo>
                <a:cubicBezTo>
                  <a:pt x="1282" y="109"/>
                  <a:pt x="1282" y="109"/>
                  <a:pt x="1282" y="110"/>
                </a:cubicBezTo>
                <a:cubicBezTo>
                  <a:pt x="1282" y="111"/>
                  <a:pt x="1282" y="112"/>
                  <a:pt x="1282" y="113"/>
                </a:cubicBezTo>
                <a:cubicBezTo>
                  <a:pt x="1282" y="114"/>
                  <a:pt x="1283" y="114"/>
                  <a:pt x="1283" y="114"/>
                </a:cubicBezTo>
                <a:cubicBezTo>
                  <a:pt x="1283" y="115"/>
                  <a:pt x="1283" y="115"/>
                  <a:pt x="1283" y="116"/>
                </a:cubicBezTo>
                <a:cubicBezTo>
                  <a:pt x="1283" y="116"/>
                  <a:pt x="1284" y="116"/>
                  <a:pt x="1284" y="117"/>
                </a:cubicBezTo>
                <a:cubicBezTo>
                  <a:pt x="1284" y="123"/>
                  <a:pt x="1284" y="123"/>
                  <a:pt x="1284" y="123"/>
                </a:cubicBezTo>
                <a:cubicBezTo>
                  <a:pt x="1284" y="126"/>
                  <a:pt x="1282" y="127"/>
                  <a:pt x="1280" y="129"/>
                </a:cubicBezTo>
                <a:cubicBezTo>
                  <a:pt x="1280" y="130"/>
                  <a:pt x="1280" y="130"/>
                  <a:pt x="1279" y="131"/>
                </a:cubicBezTo>
                <a:cubicBezTo>
                  <a:pt x="1279" y="131"/>
                  <a:pt x="1278" y="132"/>
                  <a:pt x="1278" y="132"/>
                </a:cubicBezTo>
                <a:cubicBezTo>
                  <a:pt x="1276" y="132"/>
                  <a:pt x="1275" y="132"/>
                  <a:pt x="1273" y="132"/>
                </a:cubicBezTo>
                <a:cubicBezTo>
                  <a:pt x="1272" y="132"/>
                  <a:pt x="1272" y="132"/>
                  <a:pt x="1272" y="132"/>
                </a:cubicBezTo>
                <a:cubicBezTo>
                  <a:pt x="1271" y="132"/>
                  <a:pt x="1271" y="131"/>
                  <a:pt x="1270" y="131"/>
                </a:cubicBezTo>
                <a:cubicBezTo>
                  <a:pt x="1269" y="131"/>
                  <a:pt x="1269" y="131"/>
                  <a:pt x="1267" y="131"/>
                </a:cubicBezTo>
                <a:cubicBezTo>
                  <a:pt x="1266" y="131"/>
                  <a:pt x="1266" y="132"/>
                  <a:pt x="1265" y="132"/>
                </a:cubicBezTo>
                <a:cubicBezTo>
                  <a:pt x="1264" y="132"/>
                  <a:pt x="1264" y="133"/>
                  <a:pt x="1263" y="133"/>
                </a:cubicBezTo>
                <a:cubicBezTo>
                  <a:pt x="1263" y="134"/>
                  <a:pt x="1262" y="133"/>
                  <a:pt x="1262" y="134"/>
                </a:cubicBezTo>
                <a:cubicBezTo>
                  <a:pt x="1261" y="134"/>
                  <a:pt x="1260" y="135"/>
                  <a:pt x="1259" y="135"/>
                </a:cubicBezTo>
                <a:cubicBezTo>
                  <a:pt x="1253" y="135"/>
                  <a:pt x="1253" y="135"/>
                  <a:pt x="1253" y="135"/>
                </a:cubicBezTo>
                <a:cubicBezTo>
                  <a:pt x="1252" y="135"/>
                  <a:pt x="1251" y="134"/>
                  <a:pt x="1249" y="134"/>
                </a:cubicBezTo>
                <a:cubicBezTo>
                  <a:pt x="1248" y="134"/>
                  <a:pt x="1247" y="134"/>
                  <a:pt x="1247" y="134"/>
                </a:cubicBezTo>
                <a:cubicBezTo>
                  <a:pt x="1246" y="134"/>
                  <a:pt x="1246" y="133"/>
                  <a:pt x="1246" y="133"/>
                </a:cubicBezTo>
                <a:cubicBezTo>
                  <a:pt x="1244" y="133"/>
                  <a:pt x="1244" y="133"/>
                  <a:pt x="1243" y="133"/>
                </a:cubicBezTo>
                <a:cubicBezTo>
                  <a:pt x="1241" y="133"/>
                  <a:pt x="1240" y="133"/>
                  <a:pt x="1238" y="133"/>
                </a:cubicBezTo>
                <a:cubicBezTo>
                  <a:pt x="1237" y="134"/>
                  <a:pt x="1237" y="134"/>
                  <a:pt x="1235" y="135"/>
                </a:cubicBezTo>
                <a:cubicBezTo>
                  <a:pt x="1235" y="135"/>
                  <a:pt x="1235" y="136"/>
                  <a:pt x="1235" y="137"/>
                </a:cubicBezTo>
                <a:cubicBezTo>
                  <a:pt x="1235" y="137"/>
                  <a:pt x="1235" y="138"/>
                  <a:pt x="1235" y="138"/>
                </a:cubicBezTo>
                <a:cubicBezTo>
                  <a:pt x="1235" y="139"/>
                  <a:pt x="1234" y="140"/>
                  <a:pt x="1232" y="141"/>
                </a:cubicBezTo>
                <a:cubicBezTo>
                  <a:pt x="1232" y="141"/>
                  <a:pt x="1232" y="141"/>
                  <a:pt x="1231" y="141"/>
                </a:cubicBezTo>
                <a:cubicBezTo>
                  <a:pt x="1224" y="141"/>
                  <a:pt x="1224" y="141"/>
                  <a:pt x="1224" y="141"/>
                </a:cubicBezTo>
                <a:cubicBezTo>
                  <a:pt x="1222" y="141"/>
                  <a:pt x="1222" y="143"/>
                  <a:pt x="1221" y="143"/>
                </a:cubicBezTo>
                <a:cubicBezTo>
                  <a:pt x="1220" y="143"/>
                  <a:pt x="1220" y="144"/>
                  <a:pt x="1219" y="144"/>
                </a:cubicBezTo>
                <a:cubicBezTo>
                  <a:pt x="1218" y="144"/>
                  <a:pt x="1217" y="144"/>
                  <a:pt x="1215" y="144"/>
                </a:cubicBezTo>
                <a:cubicBezTo>
                  <a:pt x="1215" y="144"/>
                  <a:pt x="1214" y="144"/>
                  <a:pt x="1214" y="144"/>
                </a:cubicBezTo>
                <a:cubicBezTo>
                  <a:pt x="1213" y="144"/>
                  <a:pt x="1212" y="144"/>
                  <a:pt x="1211" y="144"/>
                </a:cubicBezTo>
                <a:cubicBezTo>
                  <a:pt x="1210" y="144"/>
                  <a:pt x="1209" y="144"/>
                  <a:pt x="1208" y="144"/>
                </a:cubicBezTo>
                <a:cubicBezTo>
                  <a:pt x="1207" y="144"/>
                  <a:pt x="1206" y="144"/>
                  <a:pt x="1205" y="144"/>
                </a:cubicBezTo>
                <a:cubicBezTo>
                  <a:pt x="1204" y="144"/>
                  <a:pt x="1204" y="144"/>
                  <a:pt x="1203" y="144"/>
                </a:cubicBezTo>
                <a:cubicBezTo>
                  <a:pt x="1203" y="145"/>
                  <a:pt x="1202" y="145"/>
                  <a:pt x="1201" y="145"/>
                </a:cubicBezTo>
                <a:cubicBezTo>
                  <a:pt x="1201" y="145"/>
                  <a:pt x="1200" y="145"/>
                  <a:pt x="1199" y="145"/>
                </a:cubicBezTo>
                <a:cubicBezTo>
                  <a:pt x="1199" y="146"/>
                  <a:pt x="1198" y="146"/>
                  <a:pt x="1198" y="146"/>
                </a:cubicBezTo>
                <a:cubicBezTo>
                  <a:pt x="1198" y="147"/>
                  <a:pt x="1198" y="147"/>
                  <a:pt x="1198" y="147"/>
                </a:cubicBezTo>
                <a:cubicBezTo>
                  <a:pt x="1197" y="148"/>
                  <a:pt x="1198" y="148"/>
                  <a:pt x="1198" y="149"/>
                </a:cubicBezTo>
                <a:cubicBezTo>
                  <a:pt x="1197" y="149"/>
                  <a:pt x="1197" y="150"/>
                  <a:pt x="1197" y="150"/>
                </a:cubicBezTo>
                <a:cubicBezTo>
                  <a:pt x="1197" y="150"/>
                  <a:pt x="1197" y="151"/>
                  <a:pt x="1197" y="151"/>
                </a:cubicBezTo>
                <a:cubicBezTo>
                  <a:pt x="1196" y="152"/>
                  <a:pt x="1196" y="152"/>
                  <a:pt x="1195" y="152"/>
                </a:cubicBezTo>
                <a:cubicBezTo>
                  <a:pt x="1188" y="152"/>
                  <a:pt x="1188" y="152"/>
                  <a:pt x="1188" y="152"/>
                </a:cubicBezTo>
                <a:cubicBezTo>
                  <a:pt x="1188" y="152"/>
                  <a:pt x="1187" y="152"/>
                  <a:pt x="1187" y="153"/>
                </a:cubicBezTo>
                <a:cubicBezTo>
                  <a:pt x="1186" y="154"/>
                  <a:pt x="1186" y="155"/>
                  <a:pt x="1186" y="156"/>
                </a:cubicBezTo>
                <a:cubicBezTo>
                  <a:pt x="1186" y="156"/>
                  <a:pt x="1185" y="157"/>
                  <a:pt x="1186" y="158"/>
                </a:cubicBezTo>
                <a:cubicBezTo>
                  <a:pt x="1186" y="159"/>
                  <a:pt x="1187" y="160"/>
                  <a:pt x="1188" y="161"/>
                </a:cubicBezTo>
                <a:cubicBezTo>
                  <a:pt x="1188" y="162"/>
                  <a:pt x="1190" y="162"/>
                  <a:pt x="1190" y="163"/>
                </a:cubicBezTo>
                <a:cubicBezTo>
                  <a:pt x="1191" y="163"/>
                  <a:pt x="1191" y="165"/>
                  <a:pt x="1192" y="165"/>
                </a:cubicBezTo>
                <a:cubicBezTo>
                  <a:pt x="1192" y="166"/>
                  <a:pt x="1193" y="165"/>
                  <a:pt x="1194" y="165"/>
                </a:cubicBezTo>
                <a:cubicBezTo>
                  <a:pt x="1195" y="165"/>
                  <a:pt x="1196" y="165"/>
                  <a:pt x="1197" y="165"/>
                </a:cubicBezTo>
                <a:cubicBezTo>
                  <a:pt x="1198" y="165"/>
                  <a:pt x="1199" y="166"/>
                  <a:pt x="1199" y="166"/>
                </a:cubicBezTo>
                <a:cubicBezTo>
                  <a:pt x="1201" y="166"/>
                  <a:pt x="1203" y="167"/>
                  <a:pt x="1205" y="168"/>
                </a:cubicBezTo>
                <a:cubicBezTo>
                  <a:pt x="1206" y="168"/>
                  <a:pt x="1205" y="170"/>
                  <a:pt x="1206" y="171"/>
                </a:cubicBezTo>
                <a:cubicBezTo>
                  <a:pt x="1219" y="171"/>
                  <a:pt x="1219" y="171"/>
                  <a:pt x="1219" y="171"/>
                </a:cubicBezTo>
                <a:cubicBezTo>
                  <a:pt x="1224" y="173"/>
                  <a:pt x="1224" y="173"/>
                  <a:pt x="1224" y="173"/>
                </a:cubicBezTo>
                <a:cubicBezTo>
                  <a:pt x="1225" y="173"/>
                  <a:pt x="1226" y="173"/>
                  <a:pt x="1226" y="173"/>
                </a:cubicBezTo>
                <a:cubicBezTo>
                  <a:pt x="1227" y="174"/>
                  <a:pt x="1227" y="174"/>
                  <a:pt x="1228" y="174"/>
                </a:cubicBezTo>
                <a:cubicBezTo>
                  <a:pt x="1228" y="175"/>
                  <a:pt x="1229" y="176"/>
                  <a:pt x="1230" y="176"/>
                </a:cubicBezTo>
                <a:cubicBezTo>
                  <a:pt x="1231" y="176"/>
                  <a:pt x="1232" y="176"/>
                  <a:pt x="1233" y="176"/>
                </a:cubicBezTo>
                <a:cubicBezTo>
                  <a:pt x="1234" y="176"/>
                  <a:pt x="1234" y="176"/>
                  <a:pt x="1235" y="176"/>
                </a:cubicBezTo>
                <a:cubicBezTo>
                  <a:pt x="1237" y="176"/>
                  <a:pt x="1237" y="176"/>
                  <a:pt x="1237" y="176"/>
                </a:cubicBezTo>
                <a:cubicBezTo>
                  <a:pt x="1238" y="176"/>
                  <a:pt x="1239" y="176"/>
                  <a:pt x="1240" y="176"/>
                </a:cubicBezTo>
                <a:cubicBezTo>
                  <a:pt x="1240" y="176"/>
                  <a:pt x="1241" y="176"/>
                  <a:pt x="1241" y="176"/>
                </a:cubicBezTo>
                <a:cubicBezTo>
                  <a:pt x="1242" y="176"/>
                  <a:pt x="1243" y="175"/>
                  <a:pt x="1244" y="175"/>
                </a:cubicBezTo>
                <a:cubicBezTo>
                  <a:pt x="1245" y="175"/>
                  <a:pt x="1245" y="174"/>
                  <a:pt x="1246" y="174"/>
                </a:cubicBezTo>
                <a:cubicBezTo>
                  <a:pt x="1253" y="174"/>
                  <a:pt x="1253" y="174"/>
                  <a:pt x="1253" y="174"/>
                </a:cubicBezTo>
                <a:cubicBezTo>
                  <a:pt x="1254" y="174"/>
                  <a:pt x="1255" y="173"/>
                  <a:pt x="1256" y="173"/>
                </a:cubicBezTo>
                <a:cubicBezTo>
                  <a:pt x="1257" y="173"/>
                  <a:pt x="1258" y="173"/>
                  <a:pt x="1259" y="173"/>
                </a:cubicBezTo>
                <a:cubicBezTo>
                  <a:pt x="1260" y="173"/>
                  <a:pt x="1260" y="173"/>
                  <a:pt x="1260" y="173"/>
                </a:cubicBezTo>
                <a:cubicBezTo>
                  <a:pt x="1261" y="173"/>
                  <a:pt x="1262" y="173"/>
                  <a:pt x="1263" y="173"/>
                </a:cubicBezTo>
                <a:cubicBezTo>
                  <a:pt x="1263" y="173"/>
                  <a:pt x="1263" y="173"/>
                  <a:pt x="1264" y="173"/>
                </a:cubicBezTo>
                <a:cubicBezTo>
                  <a:pt x="1264" y="178"/>
                  <a:pt x="1264" y="178"/>
                  <a:pt x="1264" y="178"/>
                </a:cubicBezTo>
                <a:cubicBezTo>
                  <a:pt x="1264" y="179"/>
                  <a:pt x="1263" y="180"/>
                  <a:pt x="1262" y="181"/>
                </a:cubicBezTo>
                <a:cubicBezTo>
                  <a:pt x="1262" y="181"/>
                  <a:pt x="1262" y="181"/>
                  <a:pt x="1261" y="182"/>
                </a:cubicBezTo>
                <a:cubicBezTo>
                  <a:pt x="1261" y="182"/>
                  <a:pt x="1260" y="182"/>
                  <a:pt x="1260" y="182"/>
                </a:cubicBezTo>
                <a:cubicBezTo>
                  <a:pt x="1259" y="183"/>
                  <a:pt x="1258" y="183"/>
                  <a:pt x="1257" y="184"/>
                </a:cubicBezTo>
                <a:cubicBezTo>
                  <a:pt x="1256" y="184"/>
                  <a:pt x="1256" y="185"/>
                  <a:pt x="1256" y="185"/>
                </a:cubicBezTo>
                <a:cubicBezTo>
                  <a:pt x="1255" y="185"/>
                  <a:pt x="1255" y="185"/>
                  <a:pt x="1254" y="185"/>
                </a:cubicBezTo>
                <a:cubicBezTo>
                  <a:pt x="1253" y="185"/>
                  <a:pt x="1253" y="185"/>
                  <a:pt x="1253" y="185"/>
                </a:cubicBezTo>
                <a:cubicBezTo>
                  <a:pt x="1252" y="185"/>
                  <a:pt x="1252" y="185"/>
                  <a:pt x="1251" y="185"/>
                </a:cubicBezTo>
                <a:cubicBezTo>
                  <a:pt x="1251" y="184"/>
                  <a:pt x="1250" y="185"/>
                  <a:pt x="1250" y="185"/>
                </a:cubicBezTo>
                <a:cubicBezTo>
                  <a:pt x="1249" y="184"/>
                  <a:pt x="1249" y="184"/>
                  <a:pt x="1248" y="184"/>
                </a:cubicBezTo>
                <a:cubicBezTo>
                  <a:pt x="1248" y="183"/>
                  <a:pt x="1247" y="183"/>
                  <a:pt x="1247" y="183"/>
                </a:cubicBezTo>
                <a:cubicBezTo>
                  <a:pt x="1244" y="183"/>
                  <a:pt x="1244" y="183"/>
                  <a:pt x="1244" y="183"/>
                </a:cubicBezTo>
                <a:cubicBezTo>
                  <a:pt x="1242" y="183"/>
                  <a:pt x="1242" y="183"/>
                  <a:pt x="1240" y="184"/>
                </a:cubicBezTo>
                <a:cubicBezTo>
                  <a:pt x="1239" y="184"/>
                  <a:pt x="1239" y="184"/>
                  <a:pt x="1238" y="185"/>
                </a:cubicBezTo>
                <a:cubicBezTo>
                  <a:pt x="1237" y="185"/>
                  <a:pt x="1236" y="185"/>
                  <a:pt x="1235" y="185"/>
                </a:cubicBezTo>
                <a:cubicBezTo>
                  <a:pt x="1233" y="185"/>
                  <a:pt x="1233" y="185"/>
                  <a:pt x="1233" y="185"/>
                </a:cubicBezTo>
                <a:cubicBezTo>
                  <a:pt x="1232" y="185"/>
                  <a:pt x="1232" y="185"/>
                  <a:pt x="1231" y="185"/>
                </a:cubicBezTo>
                <a:cubicBezTo>
                  <a:pt x="1230" y="185"/>
                  <a:pt x="1230" y="185"/>
                  <a:pt x="1229" y="185"/>
                </a:cubicBezTo>
                <a:cubicBezTo>
                  <a:pt x="1228" y="185"/>
                  <a:pt x="1227" y="184"/>
                  <a:pt x="1226" y="184"/>
                </a:cubicBezTo>
                <a:cubicBezTo>
                  <a:pt x="1225" y="184"/>
                  <a:pt x="1225" y="184"/>
                  <a:pt x="1224" y="184"/>
                </a:cubicBezTo>
                <a:cubicBezTo>
                  <a:pt x="1222" y="184"/>
                  <a:pt x="1222" y="184"/>
                  <a:pt x="1222" y="184"/>
                </a:cubicBezTo>
                <a:cubicBezTo>
                  <a:pt x="1221" y="184"/>
                  <a:pt x="1221" y="184"/>
                  <a:pt x="1220" y="184"/>
                </a:cubicBezTo>
                <a:cubicBezTo>
                  <a:pt x="1220" y="185"/>
                  <a:pt x="1220" y="186"/>
                  <a:pt x="1220" y="187"/>
                </a:cubicBezTo>
                <a:cubicBezTo>
                  <a:pt x="1212" y="187"/>
                  <a:pt x="1212" y="187"/>
                  <a:pt x="1212" y="187"/>
                </a:cubicBezTo>
                <a:cubicBezTo>
                  <a:pt x="1212" y="187"/>
                  <a:pt x="1211" y="188"/>
                  <a:pt x="1211" y="188"/>
                </a:cubicBezTo>
                <a:cubicBezTo>
                  <a:pt x="1210" y="188"/>
                  <a:pt x="1210" y="189"/>
                  <a:pt x="1210" y="189"/>
                </a:cubicBezTo>
                <a:cubicBezTo>
                  <a:pt x="1210" y="191"/>
                  <a:pt x="1211" y="192"/>
                  <a:pt x="1213" y="193"/>
                </a:cubicBezTo>
                <a:cubicBezTo>
                  <a:pt x="1214" y="194"/>
                  <a:pt x="1214" y="194"/>
                  <a:pt x="1215" y="195"/>
                </a:cubicBezTo>
                <a:cubicBezTo>
                  <a:pt x="1215" y="195"/>
                  <a:pt x="1215" y="196"/>
                  <a:pt x="1216" y="196"/>
                </a:cubicBezTo>
                <a:cubicBezTo>
                  <a:pt x="1218" y="196"/>
                  <a:pt x="1219" y="195"/>
                  <a:pt x="1220" y="196"/>
                </a:cubicBezTo>
                <a:cubicBezTo>
                  <a:pt x="1222" y="196"/>
                  <a:pt x="1223" y="197"/>
                  <a:pt x="1224" y="197"/>
                </a:cubicBezTo>
                <a:cubicBezTo>
                  <a:pt x="1226" y="198"/>
                  <a:pt x="1226" y="198"/>
                  <a:pt x="1228" y="199"/>
                </a:cubicBezTo>
                <a:cubicBezTo>
                  <a:pt x="1229" y="199"/>
                  <a:pt x="1230" y="199"/>
                  <a:pt x="1231" y="200"/>
                </a:cubicBezTo>
                <a:cubicBezTo>
                  <a:pt x="1232" y="200"/>
                  <a:pt x="1233" y="201"/>
                  <a:pt x="1234" y="202"/>
                </a:cubicBezTo>
                <a:cubicBezTo>
                  <a:pt x="1236" y="202"/>
                  <a:pt x="1236" y="202"/>
                  <a:pt x="1236" y="202"/>
                </a:cubicBezTo>
                <a:cubicBezTo>
                  <a:pt x="1234" y="202"/>
                  <a:pt x="1233" y="202"/>
                  <a:pt x="1232" y="203"/>
                </a:cubicBezTo>
                <a:cubicBezTo>
                  <a:pt x="1232" y="203"/>
                  <a:pt x="1231" y="203"/>
                  <a:pt x="1231" y="204"/>
                </a:cubicBezTo>
                <a:cubicBezTo>
                  <a:pt x="1231" y="204"/>
                  <a:pt x="1231" y="204"/>
                  <a:pt x="1231" y="205"/>
                </a:cubicBezTo>
                <a:cubicBezTo>
                  <a:pt x="1231" y="205"/>
                  <a:pt x="1231" y="206"/>
                  <a:pt x="1231" y="206"/>
                </a:cubicBezTo>
                <a:cubicBezTo>
                  <a:pt x="1232" y="206"/>
                  <a:pt x="1232" y="206"/>
                  <a:pt x="1233" y="206"/>
                </a:cubicBezTo>
                <a:cubicBezTo>
                  <a:pt x="1234" y="207"/>
                  <a:pt x="1235" y="207"/>
                  <a:pt x="1235" y="207"/>
                </a:cubicBezTo>
                <a:cubicBezTo>
                  <a:pt x="1236" y="208"/>
                  <a:pt x="1236" y="208"/>
                  <a:pt x="1236" y="209"/>
                </a:cubicBezTo>
                <a:cubicBezTo>
                  <a:pt x="1237" y="209"/>
                  <a:pt x="1237" y="209"/>
                  <a:pt x="1238" y="210"/>
                </a:cubicBezTo>
                <a:cubicBezTo>
                  <a:pt x="1238" y="210"/>
                  <a:pt x="1238" y="211"/>
                  <a:pt x="1238" y="211"/>
                </a:cubicBezTo>
                <a:cubicBezTo>
                  <a:pt x="1238" y="212"/>
                  <a:pt x="1239" y="212"/>
                  <a:pt x="1239" y="212"/>
                </a:cubicBezTo>
                <a:cubicBezTo>
                  <a:pt x="1240" y="212"/>
                  <a:pt x="1240" y="212"/>
                  <a:pt x="1241" y="213"/>
                </a:cubicBezTo>
                <a:cubicBezTo>
                  <a:pt x="1241" y="213"/>
                  <a:pt x="1242" y="213"/>
                  <a:pt x="1242" y="213"/>
                </a:cubicBezTo>
                <a:cubicBezTo>
                  <a:pt x="1243" y="214"/>
                  <a:pt x="1243" y="214"/>
                  <a:pt x="1244" y="214"/>
                </a:cubicBezTo>
                <a:cubicBezTo>
                  <a:pt x="1245" y="215"/>
                  <a:pt x="1246" y="215"/>
                  <a:pt x="1247" y="215"/>
                </a:cubicBezTo>
                <a:cubicBezTo>
                  <a:pt x="1247" y="215"/>
                  <a:pt x="1248" y="216"/>
                  <a:pt x="1248" y="216"/>
                </a:cubicBezTo>
                <a:cubicBezTo>
                  <a:pt x="1249" y="216"/>
                  <a:pt x="1249" y="217"/>
                  <a:pt x="1250" y="217"/>
                </a:cubicBezTo>
                <a:cubicBezTo>
                  <a:pt x="1251" y="218"/>
                  <a:pt x="1251" y="218"/>
                  <a:pt x="1252" y="218"/>
                </a:cubicBezTo>
                <a:cubicBezTo>
                  <a:pt x="1254" y="219"/>
                  <a:pt x="1254" y="219"/>
                  <a:pt x="1256" y="219"/>
                </a:cubicBezTo>
                <a:cubicBezTo>
                  <a:pt x="1257" y="219"/>
                  <a:pt x="1257" y="219"/>
                  <a:pt x="1257" y="219"/>
                </a:cubicBezTo>
                <a:cubicBezTo>
                  <a:pt x="1257" y="219"/>
                  <a:pt x="1258" y="219"/>
                  <a:pt x="1258" y="219"/>
                </a:cubicBezTo>
                <a:cubicBezTo>
                  <a:pt x="1259" y="218"/>
                  <a:pt x="1259" y="218"/>
                  <a:pt x="1260" y="218"/>
                </a:cubicBezTo>
                <a:cubicBezTo>
                  <a:pt x="1259" y="217"/>
                  <a:pt x="1259" y="217"/>
                  <a:pt x="1259" y="216"/>
                </a:cubicBezTo>
                <a:cubicBezTo>
                  <a:pt x="1258" y="216"/>
                  <a:pt x="1258" y="215"/>
                  <a:pt x="1258" y="215"/>
                </a:cubicBezTo>
                <a:cubicBezTo>
                  <a:pt x="1257" y="214"/>
                  <a:pt x="1256" y="214"/>
                  <a:pt x="1256" y="213"/>
                </a:cubicBezTo>
                <a:cubicBezTo>
                  <a:pt x="1256" y="212"/>
                  <a:pt x="1256" y="211"/>
                  <a:pt x="1257" y="211"/>
                </a:cubicBezTo>
                <a:cubicBezTo>
                  <a:pt x="1257" y="211"/>
                  <a:pt x="1258" y="211"/>
                  <a:pt x="1258" y="211"/>
                </a:cubicBezTo>
                <a:cubicBezTo>
                  <a:pt x="1259" y="211"/>
                  <a:pt x="1260" y="211"/>
                  <a:pt x="1262" y="211"/>
                </a:cubicBezTo>
                <a:cubicBezTo>
                  <a:pt x="1264" y="211"/>
                  <a:pt x="1265" y="211"/>
                  <a:pt x="1266" y="211"/>
                </a:cubicBezTo>
                <a:cubicBezTo>
                  <a:pt x="1268" y="211"/>
                  <a:pt x="1268" y="212"/>
                  <a:pt x="1269" y="212"/>
                </a:cubicBezTo>
                <a:cubicBezTo>
                  <a:pt x="1270" y="212"/>
                  <a:pt x="1270" y="213"/>
                  <a:pt x="1271" y="213"/>
                </a:cubicBezTo>
                <a:cubicBezTo>
                  <a:pt x="1271" y="213"/>
                  <a:pt x="1272" y="213"/>
                  <a:pt x="1272" y="213"/>
                </a:cubicBezTo>
                <a:cubicBezTo>
                  <a:pt x="1272" y="213"/>
                  <a:pt x="1273" y="214"/>
                  <a:pt x="1273" y="214"/>
                </a:cubicBezTo>
                <a:cubicBezTo>
                  <a:pt x="1274" y="214"/>
                  <a:pt x="1274" y="214"/>
                  <a:pt x="1275" y="214"/>
                </a:cubicBezTo>
                <a:cubicBezTo>
                  <a:pt x="1275" y="211"/>
                  <a:pt x="1275" y="211"/>
                  <a:pt x="1275" y="211"/>
                </a:cubicBezTo>
                <a:cubicBezTo>
                  <a:pt x="1280" y="211"/>
                  <a:pt x="1280" y="211"/>
                  <a:pt x="1280" y="211"/>
                </a:cubicBezTo>
                <a:cubicBezTo>
                  <a:pt x="1281" y="211"/>
                  <a:pt x="1281" y="212"/>
                  <a:pt x="1281" y="212"/>
                </a:cubicBezTo>
                <a:cubicBezTo>
                  <a:pt x="1282" y="212"/>
                  <a:pt x="1282" y="213"/>
                  <a:pt x="1283" y="213"/>
                </a:cubicBezTo>
                <a:cubicBezTo>
                  <a:pt x="1284" y="213"/>
                  <a:pt x="1285" y="213"/>
                  <a:pt x="1286" y="213"/>
                </a:cubicBezTo>
                <a:cubicBezTo>
                  <a:pt x="1288" y="213"/>
                  <a:pt x="1289" y="214"/>
                  <a:pt x="1290" y="213"/>
                </a:cubicBezTo>
                <a:cubicBezTo>
                  <a:pt x="1290" y="213"/>
                  <a:pt x="1290" y="212"/>
                  <a:pt x="1291" y="212"/>
                </a:cubicBezTo>
                <a:cubicBezTo>
                  <a:pt x="1291" y="211"/>
                  <a:pt x="1292" y="211"/>
                  <a:pt x="1292" y="211"/>
                </a:cubicBezTo>
                <a:cubicBezTo>
                  <a:pt x="1293" y="211"/>
                  <a:pt x="1293" y="211"/>
                  <a:pt x="1294" y="210"/>
                </a:cubicBezTo>
                <a:cubicBezTo>
                  <a:pt x="1294" y="210"/>
                  <a:pt x="1294" y="210"/>
                  <a:pt x="1295" y="210"/>
                </a:cubicBezTo>
                <a:cubicBezTo>
                  <a:pt x="1296" y="210"/>
                  <a:pt x="1297" y="210"/>
                  <a:pt x="1297" y="210"/>
                </a:cubicBezTo>
                <a:cubicBezTo>
                  <a:pt x="1298" y="209"/>
                  <a:pt x="1298" y="209"/>
                  <a:pt x="1298" y="208"/>
                </a:cubicBezTo>
                <a:cubicBezTo>
                  <a:pt x="1299" y="208"/>
                  <a:pt x="1299" y="208"/>
                  <a:pt x="1300" y="208"/>
                </a:cubicBezTo>
                <a:cubicBezTo>
                  <a:pt x="1300" y="207"/>
                  <a:pt x="1301" y="206"/>
                  <a:pt x="1302" y="206"/>
                </a:cubicBezTo>
                <a:cubicBezTo>
                  <a:pt x="1303" y="206"/>
                  <a:pt x="1304" y="207"/>
                  <a:pt x="1305" y="207"/>
                </a:cubicBezTo>
                <a:cubicBezTo>
                  <a:pt x="1306" y="208"/>
                  <a:pt x="1306" y="209"/>
                  <a:pt x="1308" y="209"/>
                </a:cubicBezTo>
                <a:cubicBezTo>
                  <a:pt x="1308" y="210"/>
                  <a:pt x="1308" y="210"/>
                  <a:pt x="1309" y="210"/>
                </a:cubicBezTo>
                <a:cubicBezTo>
                  <a:pt x="1313" y="210"/>
                  <a:pt x="1313" y="210"/>
                  <a:pt x="1313" y="210"/>
                </a:cubicBezTo>
                <a:cubicBezTo>
                  <a:pt x="1314" y="210"/>
                  <a:pt x="1315" y="210"/>
                  <a:pt x="1317" y="210"/>
                </a:cubicBezTo>
                <a:cubicBezTo>
                  <a:pt x="1317" y="210"/>
                  <a:pt x="1318" y="210"/>
                  <a:pt x="1318" y="210"/>
                </a:cubicBezTo>
                <a:cubicBezTo>
                  <a:pt x="1319" y="210"/>
                  <a:pt x="1319" y="211"/>
                  <a:pt x="1320" y="211"/>
                </a:cubicBezTo>
                <a:cubicBezTo>
                  <a:pt x="1321" y="211"/>
                  <a:pt x="1323" y="212"/>
                  <a:pt x="1324" y="213"/>
                </a:cubicBezTo>
                <a:cubicBezTo>
                  <a:pt x="1324" y="213"/>
                  <a:pt x="1325" y="214"/>
                  <a:pt x="1325" y="214"/>
                </a:cubicBezTo>
                <a:cubicBezTo>
                  <a:pt x="1326" y="215"/>
                  <a:pt x="1326" y="215"/>
                  <a:pt x="1327" y="215"/>
                </a:cubicBezTo>
                <a:cubicBezTo>
                  <a:pt x="1327" y="215"/>
                  <a:pt x="1328" y="215"/>
                  <a:pt x="1328" y="215"/>
                </a:cubicBezTo>
                <a:cubicBezTo>
                  <a:pt x="1337" y="215"/>
                  <a:pt x="1337" y="215"/>
                  <a:pt x="1337" y="215"/>
                </a:cubicBezTo>
                <a:cubicBezTo>
                  <a:pt x="1338" y="215"/>
                  <a:pt x="1338" y="215"/>
                  <a:pt x="1339" y="216"/>
                </a:cubicBezTo>
                <a:cubicBezTo>
                  <a:pt x="1339" y="216"/>
                  <a:pt x="1339" y="216"/>
                  <a:pt x="1340" y="216"/>
                </a:cubicBezTo>
                <a:cubicBezTo>
                  <a:pt x="1341" y="216"/>
                  <a:pt x="1342" y="217"/>
                  <a:pt x="1344" y="218"/>
                </a:cubicBezTo>
                <a:cubicBezTo>
                  <a:pt x="1344" y="218"/>
                  <a:pt x="1345" y="219"/>
                  <a:pt x="1345" y="219"/>
                </a:cubicBezTo>
                <a:cubicBezTo>
                  <a:pt x="1346" y="220"/>
                  <a:pt x="1347" y="219"/>
                  <a:pt x="1349" y="219"/>
                </a:cubicBezTo>
                <a:cubicBezTo>
                  <a:pt x="1350" y="219"/>
                  <a:pt x="1350" y="219"/>
                  <a:pt x="1350" y="219"/>
                </a:cubicBezTo>
                <a:cubicBezTo>
                  <a:pt x="1351" y="219"/>
                  <a:pt x="1351" y="219"/>
                  <a:pt x="1352" y="219"/>
                </a:cubicBezTo>
                <a:cubicBezTo>
                  <a:pt x="1352" y="220"/>
                  <a:pt x="1352" y="220"/>
                  <a:pt x="1353" y="221"/>
                </a:cubicBezTo>
                <a:cubicBezTo>
                  <a:pt x="1353" y="222"/>
                  <a:pt x="1354" y="223"/>
                  <a:pt x="1355" y="223"/>
                </a:cubicBezTo>
                <a:cubicBezTo>
                  <a:pt x="1356" y="224"/>
                  <a:pt x="1356" y="224"/>
                  <a:pt x="1357" y="224"/>
                </a:cubicBezTo>
                <a:cubicBezTo>
                  <a:pt x="1357" y="225"/>
                  <a:pt x="1358" y="225"/>
                  <a:pt x="1359" y="225"/>
                </a:cubicBezTo>
                <a:cubicBezTo>
                  <a:pt x="1360" y="225"/>
                  <a:pt x="1360" y="225"/>
                  <a:pt x="1360" y="225"/>
                </a:cubicBezTo>
                <a:cubicBezTo>
                  <a:pt x="1361" y="225"/>
                  <a:pt x="1362" y="225"/>
                  <a:pt x="1363" y="225"/>
                </a:cubicBezTo>
                <a:cubicBezTo>
                  <a:pt x="1364" y="226"/>
                  <a:pt x="1364" y="226"/>
                  <a:pt x="1364" y="226"/>
                </a:cubicBezTo>
                <a:cubicBezTo>
                  <a:pt x="1365" y="227"/>
                  <a:pt x="1366" y="228"/>
                  <a:pt x="1366" y="229"/>
                </a:cubicBezTo>
                <a:cubicBezTo>
                  <a:pt x="1366" y="238"/>
                  <a:pt x="1366" y="238"/>
                  <a:pt x="1366" y="238"/>
                </a:cubicBezTo>
                <a:cubicBezTo>
                  <a:pt x="1366" y="239"/>
                  <a:pt x="1367" y="239"/>
                  <a:pt x="1368" y="240"/>
                </a:cubicBezTo>
                <a:cubicBezTo>
                  <a:pt x="1368" y="241"/>
                  <a:pt x="1369" y="241"/>
                  <a:pt x="1369" y="242"/>
                </a:cubicBezTo>
                <a:cubicBezTo>
                  <a:pt x="1369" y="242"/>
                  <a:pt x="1370" y="243"/>
                  <a:pt x="1370" y="243"/>
                </a:cubicBezTo>
                <a:cubicBezTo>
                  <a:pt x="1371" y="243"/>
                  <a:pt x="1371" y="243"/>
                  <a:pt x="1372" y="243"/>
                </a:cubicBezTo>
                <a:cubicBezTo>
                  <a:pt x="1372" y="243"/>
                  <a:pt x="1373" y="243"/>
                  <a:pt x="1373" y="243"/>
                </a:cubicBezTo>
                <a:cubicBezTo>
                  <a:pt x="1374" y="243"/>
                  <a:pt x="1374" y="244"/>
                  <a:pt x="1375" y="244"/>
                </a:cubicBezTo>
                <a:cubicBezTo>
                  <a:pt x="1376" y="245"/>
                  <a:pt x="1376" y="245"/>
                  <a:pt x="1377" y="245"/>
                </a:cubicBezTo>
                <a:cubicBezTo>
                  <a:pt x="1377" y="245"/>
                  <a:pt x="1378" y="245"/>
                  <a:pt x="1378" y="246"/>
                </a:cubicBezTo>
                <a:cubicBezTo>
                  <a:pt x="1379" y="246"/>
                  <a:pt x="1379" y="247"/>
                  <a:pt x="1379" y="247"/>
                </a:cubicBezTo>
                <a:cubicBezTo>
                  <a:pt x="1380" y="248"/>
                  <a:pt x="1380" y="249"/>
                  <a:pt x="1380" y="250"/>
                </a:cubicBezTo>
                <a:cubicBezTo>
                  <a:pt x="1381" y="250"/>
                  <a:pt x="1380" y="251"/>
                  <a:pt x="1381" y="251"/>
                </a:cubicBezTo>
                <a:cubicBezTo>
                  <a:pt x="1381" y="252"/>
                  <a:pt x="1382" y="251"/>
                  <a:pt x="1382" y="252"/>
                </a:cubicBezTo>
                <a:cubicBezTo>
                  <a:pt x="1383" y="253"/>
                  <a:pt x="1383" y="254"/>
                  <a:pt x="1384" y="255"/>
                </a:cubicBezTo>
                <a:cubicBezTo>
                  <a:pt x="1384" y="255"/>
                  <a:pt x="1385" y="255"/>
                  <a:pt x="1386" y="256"/>
                </a:cubicBezTo>
                <a:cubicBezTo>
                  <a:pt x="1386" y="257"/>
                  <a:pt x="1386" y="257"/>
                  <a:pt x="1387" y="258"/>
                </a:cubicBezTo>
                <a:cubicBezTo>
                  <a:pt x="1387" y="258"/>
                  <a:pt x="1387" y="259"/>
                  <a:pt x="1388" y="259"/>
                </a:cubicBezTo>
                <a:cubicBezTo>
                  <a:pt x="1388" y="260"/>
                  <a:pt x="1389" y="260"/>
                  <a:pt x="1389" y="260"/>
                </a:cubicBezTo>
                <a:cubicBezTo>
                  <a:pt x="1389" y="261"/>
                  <a:pt x="1389" y="262"/>
                  <a:pt x="1390" y="263"/>
                </a:cubicBezTo>
                <a:cubicBezTo>
                  <a:pt x="1390" y="264"/>
                  <a:pt x="1391" y="265"/>
                  <a:pt x="1391" y="266"/>
                </a:cubicBezTo>
                <a:cubicBezTo>
                  <a:pt x="1391" y="266"/>
                  <a:pt x="1392" y="266"/>
                  <a:pt x="1392" y="267"/>
                </a:cubicBezTo>
                <a:cubicBezTo>
                  <a:pt x="1393" y="268"/>
                  <a:pt x="1393" y="270"/>
                  <a:pt x="1394" y="271"/>
                </a:cubicBezTo>
                <a:cubicBezTo>
                  <a:pt x="1394" y="272"/>
                  <a:pt x="1395" y="272"/>
                  <a:pt x="1395" y="272"/>
                </a:cubicBezTo>
                <a:cubicBezTo>
                  <a:pt x="1396" y="272"/>
                  <a:pt x="1398" y="273"/>
                  <a:pt x="1398" y="274"/>
                </a:cubicBezTo>
                <a:cubicBezTo>
                  <a:pt x="1399" y="274"/>
                  <a:pt x="1399" y="275"/>
                  <a:pt x="1399" y="276"/>
                </a:cubicBezTo>
                <a:cubicBezTo>
                  <a:pt x="1399" y="277"/>
                  <a:pt x="1399" y="277"/>
                  <a:pt x="1399" y="277"/>
                </a:cubicBezTo>
                <a:cubicBezTo>
                  <a:pt x="1399" y="277"/>
                  <a:pt x="1399" y="278"/>
                  <a:pt x="1399" y="279"/>
                </a:cubicBezTo>
                <a:cubicBezTo>
                  <a:pt x="1398" y="279"/>
                  <a:pt x="1398" y="280"/>
                  <a:pt x="1398" y="281"/>
                </a:cubicBezTo>
                <a:cubicBezTo>
                  <a:pt x="1398" y="281"/>
                  <a:pt x="1398" y="282"/>
                  <a:pt x="1399" y="283"/>
                </a:cubicBezTo>
                <a:cubicBezTo>
                  <a:pt x="1400" y="284"/>
                  <a:pt x="1401" y="285"/>
                  <a:pt x="1401" y="286"/>
                </a:cubicBezTo>
                <a:cubicBezTo>
                  <a:pt x="1401" y="293"/>
                  <a:pt x="1401" y="293"/>
                  <a:pt x="1401" y="293"/>
                </a:cubicBezTo>
                <a:cubicBezTo>
                  <a:pt x="1401" y="294"/>
                  <a:pt x="1400" y="294"/>
                  <a:pt x="1400" y="295"/>
                </a:cubicBezTo>
                <a:cubicBezTo>
                  <a:pt x="1399" y="296"/>
                  <a:pt x="1399" y="296"/>
                  <a:pt x="1399" y="297"/>
                </a:cubicBezTo>
                <a:cubicBezTo>
                  <a:pt x="1399" y="298"/>
                  <a:pt x="1399" y="299"/>
                  <a:pt x="1399" y="300"/>
                </a:cubicBezTo>
                <a:cubicBezTo>
                  <a:pt x="1405" y="300"/>
                  <a:pt x="1405" y="300"/>
                  <a:pt x="1405" y="300"/>
                </a:cubicBezTo>
                <a:cubicBezTo>
                  <a:pt x="1405" y="305"/>
                  <a:pt x="1405" y="305"/>
                  <a:pt x="1405" y="305"/>
                </a:cubicBezTo>
                <a:cubicBezTo>
                  <a:pt x="1404" y="305"/>
                  <a:pt x="1403" y="305"/>
                  <a:pt x="1402" y="305"/>
                </a:cubicBezTo>
                <a:cubicBezTo>
                  <a:pt x="1401" y="305"/>
                  <a:pt x="1400" y="306"/>
                  <a:pt x="1399" y="307"/>
                </a:cubicBezTo>
                <a:cubicBezTo>
                  <a:pt x="1399" y="307"/>
                  <a:pt x="1399" y="308"/>
                  <a:pt x="1399" y="308"/>
                </a:cubicBezTo>
                <a:cubicBezTo>
                  <a:pt x="1399" y="310"/>
                  <a:pt x="1400" y="311"/>
                  <a:pt x="1401" y="313"/>
                </a:cubicBezTo>
                <a:cubicBezTo>
                  <a:pt x="1401" y="314"/>
                  <a:pt x="1400" y="315"/>
                  <a:pt x="1400" y="317"/>
                </a:cubicBezTo>
                <a:cubicBezTo>
                  <a:pt x="1395" y="317"/>
                  <a:pt x="1395" y="317"/>
                  <a:pt x="1395" y="317"/>
                </a:cubicBezTo>
                <a:cubicBezTo>
                  <a:pt x="1395" y="322"/>
                  <a:pt x="1395" y="322"/>
                  <a:pt x="1395" y="322"/>
                </a:cubicBezTo>
                <a:cubicBezTo>
                  <a:pt x="1395" y="323"/>
                  <a:pt x="1396" y="325"/>
                  <a:pt x="1397" y="325"/>
                </a:cubicBezTo>
                <a:cubicBezTo>
                  <a:pt x="1398" y="326"/>
                  <a:pt x="1400" y="326"/>
                  <a:pt x="1402" y="327"/>
                </a:cubicBezTo>
                <a:cubicBezTo>
                  <a:pt x="1404" y="327"/>
                  <a:pt x="1404" y="327"/>
                  <a:pt x="1404" y="327"/>
                </a:cubicBezTo>
                <a:cubicBezTo>
                  <a:pt x="1405" y="327"/>
                  <a:pt x="1406" y="327"/>
                  <a:pt x="1407" y="327"/>
                </a:cubicBezTo>
                <a:cubicBezTo>
                  <a:pt x="1408" y="327"/>
                  <a:pt x="1409" y="328"/>
                  <a:pt x="1410" y="328"/>
                </a:cubicBezTo>
                <a:cubicBezTo>
                  <a:pt x="1423" y="328"/>
                  <a:pt x="1423" y="328"/>
                  <a:pt x="1423" y="328"/>
                </a:cubicBezTo>
                <a:cubicBezTo>
                  <a:pt x="1423" y="327"/>
                  <a:pt x="1423" y="326"/>
                  <a:pt x="1423" y="325"/>
                </a:cubicBezTo>
                <a:cubicBezTo>
                  <a:pt x="1423" y="324"/>
                  <a:pt x="1424" y="323"/>
                  <a:pt x="1424" y="322"/>
                </a:cubicBezTo>
                <a:cubicBezTo>
                  <a:pt x="1426" y="322"/>
                  <a:pt x="1427" y="322"/>
                  <a:pt x="1429" y="322"/>
                </a:cubicBezTo>
                <a:cubicBezTo>
                  <a:pt x="1430" y="322"/>
                  <a:pt x="1431" y="323"/>
                  <a:pt x="1432" y="323"/>
                </a:cubicBezTo>
                <a:cubicBezTo>
                  <a:pt x="1433" y="323"/>
                  <a:pt x="1434" y="322"/>
                  <a:pt x="1435" y="322"/>
                </a:cubicBezTo>
                <a:cubicBezTo>
                  <a:pt x="1435" y="324"/>
                  <a:pt x="1435" y="325"/>
                  <a:pt x="1435" y="326"/>
                </a:cubicBezTo>
                <a:cubicBezTo>
                  <a:pt x="1435" y="327"/>
                  <a:pt x="1435" y="328"/>
                  <a:pt x="1435" y="329"/>
                </a:cubicBezTo>
                <a:cubicBezTo>
                  <a:pt x="1435" y="330"/>
                  <a:pt x="1437" y="330"/>
                  <a:pt x="1437" y="331"/>
                </a:cubicBezTo>
                <a:cubicBezTo>
                  <a:pt x="1438" y="332"/>
                  <a:pt x="1439" y="333"/>
                  <a:pt x="1440" y="334"/>
                </a:cubicBezTo>
                <a:cubicBezTo>
                  <a:pt x="1441" y="334"/>
                  <a:pt x="1441" y="336"/>
                  <a:pt x="1442" y="336"/>
                </a:cubicBezTo>
                <a:cubicBezTo>
                  <a:pt x="1443" y="336"/>
                  <a:pt x="1444" y="336"/>
                  <a:pt x="1445" y="336"/>
                </a:cubicBezTo>
                <a:cubicBezTo>
                  <a:pt x="1446" y="336"/>
                  <a:pt x="1447" y="336"/>
                  <a:pt x="1448" y="336"/>
                </a:cubicBezTo>
                <a:cubicBezTo>
                  <a:pt x="1449" y="336"/>
                  <a:pt x="1449" y="337"/>
                  <a:pt x="1450" y="337"/>
                </a:cubicBezTo>
                <a:cubicBezTo>
                  <a:pt x="1451" y="338"/>
                  <a:pt x="1452" y="338"/>
                  <a:pt x="1453" y="338"/>
                </a:cubicBezTo>
                <a:cubicBezTo>
                  <a:pt x="1454" y="339"/>
                  <a:pt x="1454" y="340"/>
                  <a:pt x="1455" y="341"/>
                </a:cubicBezTo>
                <a:cubicBezTo>
                  <a:pt x="1455" y="342"/>
                  <a:pt x="1457" y="342"/>
                  <a:pt x="1457" y="343"/>
                </a:cubicBezTo>
                <a:cubicBezTo>
                  <a:pt x="1458" y="344"/>
                  <a:pt x="1458" y="345"/>
                  <a:pt x="1458" y="346"/>
                </a:cubicBezTo>
                <a:cubicBezTo>
                  <a:pt x="1457" y="348"/>
                  <a:pt x="1457" y="348"/>
                  <a:pt x="1457" y="348"/>
                </a:cubicBezTo>
                <a:cubicBezTo>
                  <a:pt x="1452" y="348"/>
                  <a:pt x="1452" y="348"/>
                  <a:pt x="1452" y="348"/>
                </a:cubicBezTo>
                <a:cubicBezTo>
                  <a:pt x="1451" y="348"/>
                  <a:pt x="1450" y="347"/>
                  <a:pt x="1449" y="347"/>
                </a:cubicBezTo>
                <a:cubicBezTo>
                  <a:pt x="1444" y="347"/>
                  <a:pt x="1444" y="347"/>
                  <a:pt x="1444" y="347"/>
                </a:cubicBezTo>
                <a:cubicBezTo>
                  <a:pt x="1441" y="347"/>
                  <a:pt x="1439" y="348"/>
                  <a:pt x="1436" y="347"/>
                </a:cubicBezTo>
                <a:cubicBezTo>
                  <a:pt x="1435" y="346"/>
                  <a:pt x="1434" y="346"/>
                  <a:pt x="1433" y="346"/>
                </a:cubicBezTo>
                <a:cubicBezTo>
                  <a:pt x="1433" y="345"/>
                  <a:pt x="1433" y="343"/>
                  <a:pt x="1433" y="343"/>
                </a:cubicBezTo>
                <a:cubicBezTo>
                  <a:pt x="1432" y="342"/>
                  <a:pt x="1431" y="343"/>
                  <a:pt x="1430" y="343"/>
                </a:cubicBezTo>
                <a:cubicBezTo>
                  <a:pt x="1428" y="342"/>
                  <a:pt x="1427" y="342"/>
                  <a:pt x="1425" y="342"/>
                </a:cubicBezTo>
                <a:cubicBezTo>
                  <a:pt x="1422" y="342"/>
                  <a:pt x="1421" y="342"/>
                  <a:pt x="1419" y="342"/>
                </a:cubicBezTo>
                <a:cubicBezTo>
                  <a:pt x="1416" y="342"/>
                  <a:pt x="1414" y="342"/>
                  <a:pt x="1411" y="344"/>
                </a:cubicBezTo>
                <a:cubicBezTo>
                  <a:pt x="1412" y="346"/>
                  <a:pt x="1412" y="347"/>
                  <a:pt x="1413" y="349"/>
                </a:cubicBezTo>
                <a:cubicBezTo>
                  <a:pt x="1413" y="350"/>
                  <a:pt x="1415" y="350"/>
                  <a:pt x="1416" y="351"/>
                </a:cubicBezTo>
                <a:cubicBezTo>
                  <a:pt x="1417" y="352"/>
                  <a:pt x="1418" y="352"/>
                  <a:pt x="1418" y="353"/>
                </a:cubicBezTo>
                <a:cubicBezTo>
                  <a:pt x="1418" y="354"/>
                  <a:pt x="1417" y="355"/>
                  <a:pt x="1417" y="356"/>
                </a:cubicBezTo>
                <a:cubicBezTo>
                  <a:pt x="1415" y="356"/>
                  <a:pt x="1413" y="356"/>
                  <a:pt x="1412" y="357"/>
                </a:cubicBezTo>
                <a:cubicBezTo>
                  <a:pt x="1411" y="357"/>
                  <a:pt x="1410" y="358"/>
                  <a:pt x="1409" y="359"/>
                </a:cubicBezTo>
                <a:cubicBezTo>
                  <a:pt x="1408" y="360"/>
                  <a:pt x="1406" y="361"/>
                  <a:pt x="1406" y="362"/>
                </a:cubicBezTo>
                <a:cubicBezTo>
                  <a:pt x="1406" y="364"/>
                  <a:pt x="1406" y="365"/>
                  <a:pt x="1408" y="366"/>
                </a:cubicBezTo>
                <a:cubicBezTo>
                  <a:pt x="1410" y="368"/>
                  <a:pt x="1413" y="367"/>
                  <a:pt x="1416" y="367"/>
                </a:cubicBezTo>
                <a:cubicBezTo>
                  <a:pt x="1418" y="367"/>
                  <a:pt x="1419" y="369"/>
                  <a:pt x="1421" y="370"/>
                </a:cubicBezTo>
                <a:cubicBezTo>
                  <a:pt x="1424" y="372"/>
                  <a:pt x="1424" y="376"/>
                  <a:pt x="1428" y="376"/>
                </a:cubicBezTo>
                <a:cubicBezTo>
                  <a:pt x="1429" y="376"/>
                  <a:pt x="1430" y="374"/>
                  <a:pt x="1431" y="373"/>
                </a:cubicBezTo>
                <a:cubicBezTo>
                  <a:pt x="1432" y="371"/>
                  <a:pt x="1433" y="369"/>
                  <a:pt x="1436" y="369"/>
                </a:cubicBezTo>
                <a:cubicBezTo>
                  <a:pt x="1439" y="369"/>
                  <a:pt x="1441" y="369"/>
                  <a:pt x="1444" y="369"/>
                </a:cubicBezTo>
                <a:cubicBezTo>
                  <a:pt x="1444" y="360"/>
                  <a:pt x="1444" y="360"/>
                  <a:pt x="1444" y="360"/>
                </a:cubicBezTo>
                <a:cubicBezTo>
                  <a:pt x="1441" y="360"/>
                  <a:pt x="1439" y="360"/>
                  <a:pt x="1437" y="359"/>
                </a:cubicBezTo>
                <a:cubicBezTo>
                  <a:pt x="1436" y="359"/>
                  <a:pt x="1435" y="360"/>
                  <a:pt x="1434" y="359"/>
                </a:cubicBezTo>
                <a:cubicBezTo>
                  <a:pt x="1433" y="359"/>
                  <a:pt x="1434" y="357"/>
                  <a:pt x="1433" y="357"/>
                </a:cubicBezTo>
                <a:cubicBezTo>
                  <a:pt x="1432" y="356"/>
                  <a:pt x="1431" y="357"/>
                  <a:pt x="1430" y="357"/>
                </a:cubicBezTo>
                <a:cubicBezTo>
                  <a:pt x="1429" y="356"/>
                  <a:pt x="1428" y="356"/>
                  <a:pt x="1427" y="356"/>
                </a:cubicBezTo>
                <a:cubicBezTo>
                  <a:pt x="1429" y="353"/>
                  <a:pt x="1429" y="353"/>
                  <a:pt x="1429" y="353"/>
                </a:cubicBezTo>
                <a:cubicBezTo>
                  <a:pt x="1434" y="353"/>
                  <a:pt x="1434" y="353"/>
                  <a:pt x="1434" y="353"/>
                </a:cubicBezTo>
                <a:cubicBezTo>
                  <a:pt x="1435" y="353"/>
                  <a:pt x="1436" y="353"/>
                  <a:pt x="1437" y="354"/>
                </a:cubicBezTo>
                <a:cubicBezTo>
                  <a:pt x="1438" y="354"/>
                  <a:pt x="1438" y="355"/>
                  <a:pt x="1439" y="356"/>
                </a:cubicBezTo>
                <a:cubicBezTo>
                  <a:pt x="1440" y="356"/>
                  <a:pt x="1441" y="357"/>
                  <a:pt x="1442" y="357"/>
                </a:cubicBezTo>
                <a:cubicBezTo>
                  <a:pt x="1443" y="357"/>
                  <a:pt x="1444" y="357"/>
                  <a:pt x="1444" y="357"/>
                </a:cubicBezTo>
                <a:cubicBezTo>
                  <a:pt x="1445" y="357"/>
                  <a:pt x="1446" y="358"/>
                  <a:pt x="1448" y="358"/>
                </a:cubicBezTo>
                <a:cubicBezTo>
                  <a:pt x="1453" y="358"/>
                  <a:pt x="1453" y="358"/>
                  <a:pt x="1453" y="358"/>
                </a:cubicBezTo>
                <a:cubicBezTo>
                  <a:pt x="1455" y="358"/>
                  <a:pt x="1456" y="358"/>
                  <a:pt x="1458" y="359"/>
                </a:cubicBezTo>
                <a:cubicBezTo>
                  <a:pt x="1460" y="359"/>
                  <a:pt x="1461" y="361"/>
                  <a:pt x="1461" y="362"/>
                </a:cubicBezTo>
                <a:cubicBezTo>
                  <a:pt x="1461" y="364"/>
                  <a:pt x="1461" y="364"/>
                  <a:pt x="1461" y="364"/>
                </a:cubicBezTo>
                <a:cubicBezTo>
                  <a:pt x="1460" y="365"/>
                  <a:pt x="1459" y="365"/>
                  <a:pt x="1458" y="366"/>
                </a:cubicBezTo>
                <a:cubicBezTo>
                  <a:pt x="1458" y="367"/>
                  <a:pt x="1458" y="368"/>
                  <a:pt x="1458" y="368"/>
                </a:cubicBezTo>
                <a:cubicBezTo>
                  <a:pt x="1458" y="370"/>
                  <a:pt x="1455" y="370"/>
                  <a:pt x="1455" y="371"/>
                </a:cubicBezTo>
                <a:cubicBezTo>
                  <a:pt x="1455" y="372"/>
                  <a:pt x="1455" y="372"/>
                  <a:pt x="1455" y="372"/>
                </a:cubicBezTo>
                <a:cubicBezTo>
                  <a:pt x="1455" y="374"/>
                  <a:pt x="1457" y="374"/>
                  <a:pt x="1457" y="375"/>
                </a:cubicBezTo>
                <a:cubicBezTo>
                  <a:pt x="1458" y="376"/>
                  <a:pt x="1459" y="376"/>
                  <a:pt x="1460" y="377"/>
                </a:cubicBezTo>
                <a:cubicBezTo>
                  <a:pt x="1460" y="378"/>
                  <a:pt x="1461" y="379"/>
                  <a:pt x="1461" y="380"/>
                </a:cubicBezTo>
                <a:cubicBezTo>
                  <a:pt x="1461" y="388"/>
                  <a:pt x="1461" y="388"/>
                  <a:pt x="1461" y="388"/>
                </a:cubicBezTo>
                <a:cubicBezTo>
                  <a:pt x="1454" y="388"/>
                  <a:pt x="1454" y="388"/>
                  <a:pt x="1454" y="388"/>
                </a:cubicBezTo>
                <a:cubicBezTo>
                  <a:pt x="1453" y="388"/>
                  <a:pt x="1452" y="387"/>
                  <a:pt x="1452" y="387"/>
                </a:cubicBezTo>
                <a:cubicBezTo>
                  <a:pt x="1451" y="388"/>
                  <a:pt x="1450" y="389"/>
                  <a:pt x="1449" y="389"/>
                </a:cubicBezTo>
                <a:cubicBezTo>
                  <a:pt x="1448" y="390"/>
                  <a:pt x="1448" y="391"/>
                  <a:pt x="1447" y="392"/>
                </a:cubicBezTo>
                <a:cubicBezTo>
                  <a:pt x="1446" y="392"/>
                  <a:pt x="1445" y="392"/>
                  <a:pt x="1444" y="392"/>
                </a:cubicBezTo>
                <a:cubicBezTo>
                  <a:pt x="1441" y="392"/>
                  <a:pt x="1441" y="392"/>
                  <a:pt x="1441" y="392"/>
                </a:cubicBezTo>
                <a:cubicBezTo>
                  <a:pt x="1440" y="392"/>
                  <a:pt x="1440" y="391"/>
                  <a:pt x="1438" y="391"/>
                </a:cubicBezTo>
                <a:cubicBezTo>
                  <a:pt x="1437" y="390"/>
                  <a:pt x="1437" y="392"/>
                  <a:pt x="1436" y="392"/>
                </a:cubicBezTo>
                <a:cubicBezTo>
                  <a:pt x="1436" y="404"/>
                  <a:pt x="1436" y="404"/>
                  <a:pt x="1436" y="404"/>
                </a:cubicBezTo>
                <a:cubicBezTo>
                  <a:pt x="1434" y="404"/>
                  <a:pt x="1433" y="404"/>
                  <a:pt x="1432" y="404"/>
                </a:cubicBezTo>
                <a:cubicBezTo>
                  <a:pt x="1431" y="403"/>
                  <a:pt x="1430" y="402"/>
                  <a:pt x="1429" y="402"/>
                </a:cubicBezTo>
                <a:cubicBezTo>
                  <a:pt x="1427" y="402"/>
                  <a:pt x="1428" y="404"/>
                  <a:pt x="1427" y="405"/>
                </a:cubicBezTo>
                <a:cubicBezTo>
                  <a:pt x="1426" y="405"/>
                  <a:pt x="1425" y="406"/>
                  <a:pt x="1424" y="406"/>
                </a:cubicBezTo>
                <a:cubicBezTo>
                  <a:pt x="1423" y="407"/>
                  <a:pt x="1422" y="407"/>
                  <a:pt x="1421" y="407"/>
                </a:cubicBezTo>
                <a:cubicBezTo>
                  <a:pt x="1421" y="407"/>
                  <a:pt x="1420" y="407"/>
                  <a:pt x="1419" y="408"/>
                </a:cubicBezTo>
                <a:cubicBezTo>
                  <a:pt x="1418" y="408"/>
                  <a:pt x="1418" y="410"/>
                  <a:pt x="1418" y="412"/>
                </a:cubicBezTo>
                <a:cubicBezTo>
                  <a:pt x="1418" y="413"/>
                  <a:pt x="1418" y="413"/>
                  <a:pt x="1418" y="413"/>
                </a:cubicBezTo>
                <a:cubicBezTo>
                  <a:pt x="1418" y="415"/>
                  <a:pt x="1419" y="416"/>
                  <a:pt x="1420" y="417"/>
                </a:cubicBezTo>
                <a:cubicBezTo>
                  <a:pt x="1420" y="418"/>
                  <a:pt x="1420" y="419"/>
                  <a:pt x="1421" y="420"/>
                </a:cubicBezTo>
                <a:cubicBezTo>
                  <a:pt x="1422" y="420"/>
                  <a:pt x="1423" y="420"/>
                  <a:pt x="1424" y="421"/>
                </a:cubicBezTo>
                <a:cubicBezTo>
                  <a:pt x="1425" y="421"/>
                  <a:pt x="1426" y="421"/>
                  <a:pt x="1427" y="421"/>
                </a:cubicBezTo>
                <a:cubicBezTo>
                  <a:pt x="1428" y="422"/>
                  <a:pt x="1428" y="423"/>
                  <a:pt x="1429" y="423"/>
                </a:cubicBezTo>
                <a:cubicBezTo>
                  <a:pt x="1430" y="424"/>
                  <a:pt x="1431" y="424"/>
                  <a:pt x="1432" y="424"/>
                </a:cubicBezTo>
                <a:cubicBezTo>
                  <a:pt x="1433" y="426"/>
                  <a:pt x="1433" y="428"/>
                  <a:pt x="1433" y="430"/>
                </a:cubicBezTo>
                <a:cubicBezTo>
                  <a:pt x="1431" y="430"/>
                  <a:pt x="1430" y="430"/>
                  <a:pt x="1428" y="431"/>
                </a:cubicBezTo>
                <a:cubicBezTo>
                  <a:pt x="1427" y="432"/>
                  <a:pt x="1426" y="433"/>
                  <a:pt x="1426" y="435"/>
                </a:cubicBezTo>
                <a:cubicBezTo>
                  <a:pt x="1426" y="438"/>
                  <a:pt x="1428" y="439"/>
                  <a:pt x="1429" y="442"/>
                </a:cubicBezTo>
                <a:cubicBezTo>
                  <a:pt x="1430" y="443"/>
                  <a:pt x="1431" y="445"/>
                  <a:pt x="1432" y="447"/>
                </a:cubicBezTo>
                <a:cubicBezTo>
                  <a:pt x="1432" y="448"/>
                  <a:pt x="1433" y="448"/>
                  <a:pt x="1433" y="449"/>
                </a:cubicBezTo>
                <a:cubicBezTo>
                  <a:pt x="1434" y="450"/>
                  <a:pt x="1436" y="450"/>
                  <a:pt x="1437" y="450"/>
                </a:cubicBezTo>
                <a:cubicBezTo>
                  <a:pt x="1439" y="450"/>
                  <a:pt x="1440" y="450"/>
                  <a:pt x="1441" y="449"/>
                </a:cubicBezTo>
                <a:cubicBezTo>
                  <a:pt x="1442" y="449"/>
                  <a:pt x="1442" y="447"/>
                  <a:pt x="1443" y="447"/>
                </a:cubicBezTo>
                <a:cubicBezTo>
                  <a:pt x="1444" y="446"/>
                  <a:pt x="1445" y="447"/>
                  <a:pt x="1446" y="447"/>
                </a:cubicBezTo>
                <a:cubicBezTo>
                  <a:pt x="1448" y="447"/>
                  <a:pt x="1448" y="447"/>
                  <a:pt x="1448" y="447"/>
                </a:cubicBezTo>
                <a:cubicBezTo>
                  <a:pt x="1449" y="447"/>
                  <a:pt x="1450" y="448"/>
                  <a:pt x="1451" y="448"/>
                </a:cubicBezTo>
                <a:cubicBezTo>
                  <a:pt x="1451" y="449"/>
                  <a:pt x="1451" y="450"/>
                  <a:pt x="1451" y="451"/>
                </a:cubicBezTo>
                <a:cubicBezTo>
                  <a:pt x="1451" y="451"/>
                  <a:pt x="1451" y="453"/>
                  <a:pt x="1450" y="453"/>
                </a:cubicBezTo>
                <a:cubicBezTo>
                  <a:pt x="1450" y="454"/>
                  <a:pt x="1448" y="453"/>
                  <a:pt x="1448" y="453"/>
                </a:cubicBezTo>
                <a:cubicBezTo>
                  <a:pt x="1447" y="454"/>
                  <a:pt x="1446" y="454"/>
                  <a:pt x="1445" y="455"/>
                </a:cubicBezTo>
                <a:cubicBezTo>
                  <a:pt x="1444" y="455"/>
                  <a:pt x="1445" y="456"/>
                  <a:pt x="1445" y="457"/>
                </a:cubicBezTo>
                <a:cubicBezTo>
                  <a:pt x="1445" y="458"/>
                  <a:pt x="1444" y="459"/>
                  <a:pt x="1444" y="460"/>
                </a:cubicBezTo>
                <a:cubicBezTo>
                  <a:pt x="1443" y="461"/>
                  <a:pt x="1441" y="461"/>
                  <a:pt x="1441" y="463"/>
                </a:cubicBezTo>
                <a:cubicBezTo>
                  <a:pt x="1441" y="465"/>
                  <a:pt x="1441" y="466"/>
                  <a:pt x="1442" y="467"/>
                </a:cubicBezTo>
                <a:cubicBezTo>
                  <a:pt x="1442" y="469"/>
                  <a:pt x="1443" y="471"/>
                  <a:pt x="1444" y="472"/>
                </a:cubicBezTo>
                <a:cubicBezTo>
                  <a:pt x="1444" y="473"/>
                  <a:pt x="1445" y="474"/>
                  <a:pt x="1446" y="475"/>
                </a:cubicBezTo>
                <a:cubicBezTo>
                  <a:pt x="1446" y="475"/>
                  <a:pt x="1447" y="475"/>
                  <a:pt x="1448" y="475"/>
                </a:cubicBezTo>
                <a:cubicBezTo>
                  <a:pt x="1449" y="475"/>
                  <a:pt x="1450" y="475"/>
                  <a:pt x="1451" y="475"/>
                </a:cubicBezTo>
                <a:cubicBezTo>
                  <a:pt x="1452" y="474"/>
                  <a:pt x="1453" y="473"/>
                  <a:pt x="1453" y="473"/>
                </a:cubicBezTo>
                <a:cubicBezTo>
                  <a:pt x="1454" y="472"/>
                  <a:pt x="1455" y="471"/>
                  <a:pt x="1455" y="470"/>
                </a:cubicBezTo>
                <a:cubicBezTo>
                  <a:pt x="1456" y="469"/>
                  <a:pt x="1456" y="468"/>
                  <a:pt x="1457" y="468"/>
                </a:cubicBezTo>
                <a:cubicBezTo>
                  <a:pt x="1457" y="467"/>
                  <a:pt x="1458" y="467"/>
                  <a:pt x="1459" y="467"/>
                </a:cubicBezTo>
                <a:cubicBezTo>
                  <a:pt x="1461" y="467"/>
                  <a:pt x="1462" y="467"/>
                  <a:pt x="1463" y="468"/>
                </a:cubicBezTo>
                <a:cubicBezTo>
                  <a:pt x="1463" y="478"/>
                  <a:pt x="1463" y="478"/>
                  <a:pt x="1463" y="478"/>
                </a:cubicBezTo>
                <a:cubicBezTo>
                  <a:pt x="1462" y="479"/>
                  <a:pt x="1462" y="480"/>
                  <a:pt x="1461" y="481"/>
                </a:cubicBezTo>
                <a:cubicBezTo>
                  <a:pt x="1460" y="481"/>
                  <a:pt x="1460" y="481"/>
                  <a:pt x="1459" y="481"/>
                </a:cubicBezTo>
                <a:cubicBezTo>
                  <a:pt x="1458" y="482"/>
                  <a:pt x="1457" y="483"/>
                  <a:pt x="1456" y="483"/>
                </a:cubicBezTo>
                <a:cubicBezTo>
                  <a:pt x="1455" y="484"/>
                  <a:pt x="1454" y="484"/>
                  <a:pt x="1453" y="485"/>
                </a:cubicBezTo>
                <a:cubicBezTo>
                  <a:pt x="1453" y="486"/>
                  <a:pt x="1453" y="488"/>
                  <a:pt x="1453" y="489"/>
                </a:cubicBezTo>
                <a:cubicBezTo>
                  <a:pt x="1453" y="491"/>
                  <a:pt x="1453" y="492"/>
                  <a:pt x="1454" y="493"/>
                </a:cubicBezTo>
                <a:cubicBezTo>
                  <a:pt x="1455" y="494"/>
                  <a:pt x="1456" y="494"/>
                  <a:pt x="1457" y="495"/>
                </a:cubicBezTo>
                <a:cubicBezTo>
                  <a:pt x="1458" y="496"/>
                  <a:pt x="1459" y="497"/>
                  <a:pt x="1459" y="498"/>
                </a:cubicBezTo>
                <a:cubicBezTo>
                  <a:pt x="1462" y="500"/>
                  <a:pt x="1463" y="503"/>
                  <a:pt x="1465" y="505"/>
                </a:cubicBezTo>
                <a:cubicBezTo>
                  <a:pt x="1466" y="506"/>
                  <a:pt x="1467" y="506"/>
                  <a:pt x="1468" y="507"/>
                </a:cubicBezTo>
                <a:cubicBezTo>
                  <a:pt x="1468" y="508"/>
                  <a:pt x="1469" y="509"/>
                  <a:pt x="1469" y="510"/>
                </a:cubicBezTo>
                <a:cubicBezTo>
                  <a:pt x="1469" y="511"/>
                  <a:pt x="1469" y="512"/>
                  <a:pt x="1469" y="513"/>
                </a:cubicBezTo>
                <a:cubicBezTo>
                  <a:pt x="1470" y="515"/>
                  <a:pt x="1472" y="516"/>
                  <a:pt x="1472" y="518"/>
                </a:cubicBezTo>
                <a:cubicBezTo>
                  <a:pt x="1473" y="519"/>
                  <a:pt x="1473" y="521"/>
                  <a:pt x="1474" y="523"/>
                </a:cubicBezTo>
                <a:cubicBezTo>
                  <a:pt x="1475" y="525"/>
                  <a:pt x="1477" y="526"/>
                  <a:pt x="1479" y="528"/>
                </a:cubicBezTo>
                <a:cubicBezTo>
                  <a:pt x="1480" y="528"/>
                  <a:pt x="1481" y="528"/>
                  <a:pt x="1482" y="529"/>
                </a:cubicBezTo>
                <a:cubicBezTo>
                  <a:pt x="1482" y="530"/>
                  <a:pt x="1483" y="530"/>
                  <a:pt x="1483" y="532"/>
                </a:cubicBezTo>
                <a:cubicBezTo>
                  <a:pt x="1484" y="533"/>
                  <a:pt x="1483" y="535"/>
                  <a:pt x="1483" y="537"/>
                </a:cubicBezTo>
                <a:cubicBezTo>
                  <a:pt x="1484" y="538"/>
                  <a:pt x="1485" y="539"/>
                  <a:pt x="1485" y="539"/>
                </a:cubicBezTo>
                <a:cubicBezTo>
                  <a:pt x="1488" y="542"/>
                  <a:pt x="1490" y="541"/>
                  <a:pt x="1493" y="542"/>
                </a:cubicBezTo>
                <a:cubicBezTo>
                  <a:pt x="1496" y="543"/>
                  <a:pt x="1497" y="544"/>
                  <a:pt x="1499" y="546"/>
                </a:cubicBezTo>
                <a:cubicBezTo>
                  <a:pt x="1499" y="547"/>
                  <a:pt x="1499" y="548"/>
                  <a:pt x="1500" y="549"/>
                </a:cubicBezTo>
                <a:cubicBezTo>
                  <a:pt x="1501" y="549"/>
                  <a:pt x="1502" y="549"/>
                  <a:pt x="1503" y="549"/>
                </a:cubicBezTo>
                <a:cubicBezTo>
                  <a:pt x="1506" y="549"/>
                  <a:pt x="1506" y="549"/>
                  <a:pt x="1506" y="549"/>
                </a:cubicBezTo>
                <a:cubicBezTo>
                  <a:pt x="1507" y="549"/>
                  <a:pt x="1507" y="547"/>
                  <a:pt x="1508" y="547"/>
                </a:cubicBezTo>
                <a:cubicBezTo>
                  <a:pt x="1510" y="547"/>
                  <a:pt x="1511" y="547"/>
                  <a:pt x="1512" y="547"/>
                </a:cubicBezTo>
                <a:cubicBezTo>
                  <a:pt x="1514" y="547"/>
                  <a:pt x="1514" y="547"/>
                  <a:pt x="1514" y="547"/>
                </a:cubicBezTo>
                <a:cubicBezTo>
                  <a:pt x="1515" y="547"/>
                  <a:pt x="1515" y="547"/>
                  <a:pt x="1516" y="547"/>
                </a:cubicBezTo>
                <a:cubicBezTo>
                  <a:pt x="1517" y="547"/>
                  <a:pt x="1518" y="547"/>
                  <a:pt x="1519" y="547"/>
                </a:cubicBezTo>
                <a:cubicBezTo>
                  <a:pt x="1519" y="548"/>
                  <a:pt x="1519" y="549"/>
                  <a:pt x="1519" y="550"/>
                </a:cubicBezTo>
                <a:cubicBezTo>
                  <a:pt x="1520" y="551"/>
                  <a:pt x="1520" y="552"/>
                  <a:pt x="1520" y="552"/>
                </a:cubicBezTo>
                <a:cubicBezTo>
                  <a:pt x="1521" y="554"/>
                  <a:pt x="1522" y="554"/>
                  <a:pt x="1523" y="555"/>
                </a:cubicBezTo>
                <a:cubicBezTo>
                  <a:pt x="1524" y="556"/>
                  <a:pt x="1525" y="556"/>
                  <a:pt x="1527" y="556"/>
                </a:cubicBezTo>
                <a:cubicBezTo>
                  <a:pt x="1529" y="557"/>
                  <a:pt x="1530" y="556"/>
                  <a:pt x="1532" y="556"/>
                </a:cubicBezTo>
                <a:cubicBezTo>
                  <a:pt x="1533" y="557"/>
                  <a:pt x="1534" y="558"/>
                  <a:pt x="1534" y="559"/>
                </a:cubicBezTo>
                <a:cubicBezTo>
                  <a:pt x="1535" y="560"/>
                  <a:pt x="1535" y="561"/>
                  <a:pt x="1535" y="562"/>
                </a:cubicBezTo>
                <a:cubicBezTo>
                  <a:pt x="1536" y="563"/>
                  <a:pt x="1536" y="564"/>
                  <a:pt x="1538" y="564"/>
                </a:cubicBezTo>
                <a:cubicBezTo>
                  <a:pt x="1539" y="565"/>
                  <a:pt x="1541" y="564"/>
                  <a:pt x="1543" y="564"/>
                </a:cubicBezTo>
                <a:cubicBezTo>
                  <a:pt x="1545" y="564"/>
                  <a:pt x="1546" y="565"/>
                  <a:pt x="1548" y="564"/>
                </a:cubicBezTo>
                <a:cubicBezTo>
                  <a:pt x="1549" y="564"/>
                  <a:pt x="1550" y="563"/>
                  <a:pt x="1551" y="562"/>
                </a:cubicBezTo>
                <a:cubicBezTo>
                  <a:pt x="1552" y="562"/>
                  <a:pt x="1553" y="562"/>
                  <a:pt x="1553" y="561"/>
                </a:cubicBezTo>
                <a:cubicBezTo>
                  <a:pt x="1554" y="560"/>
                  <a:pt x="1555" y="560"/>
                  <a:pt x="1556" y="559"/>
                </a:cubicBezTo>
                <a:cubicBezTo>
                  <a:pt x="1556" y="558"/>
                  <a:pt x="1556" y="557"/>
                  <a:pt x="1556" y="556"/>
                </a:cubicBezTo>
                <a:cubicBezTo>
                  <a:pt x="1556" y="554"/>
                  <a:pt x="1556" y="554"/>
                  <a:pt x="1556" y="554"/>
                </a:cubicBezTo>
                <a:cubicBezTo>
                  <a:pt x="1556" y="550"/>
                  <a:pt x="1556" y="547"/>
                  <a:pt x="1558" y="543"/>
                </a:cubicBezTo>
                <a:cubicBezTo>
                  <a:pt x="1559" y="541"/>
                  <a:pt x="1561" y="541"/>
                  <a:pt x="1563" y="539"/>
                </a:cubicBezTo>
                <a:cubicBezTo>
                  <a:pt x="1563" y="538"/>
                  <a:pt x="1563" y="537"/>
                  <a:pt x="1564" y="536"/>
                </a:cubicBezTo>
                <a:cubicBezTo>
                  <a:pt x="1564" y="535"/>
                  <a:pt x="1565" y="534"/>
                  <a:pt x="1565" y="532"/>
                </a:cubicBezTo>
                <a:cubicBezTo>
                  <a:pt x="1565" y="531"/>
                  <a:pt x="1565" y="530"/>
                  <a:pt x="1564" y="528"/>
                </a:cubicBezTo>
                <a:cubicBezTo>
                  <a:pt x="1564" y="527"/>
                  <a:pt x="1564" y="527"/>
                  <a:pt x="1564" y="526"/>
                </a:cubicBezTo>
                <a:cubicBezTo>
                  <a:pt x="1564" y="525"/>
                  <a:pt x="1564" y="524"/>
                  <a:pt x="1564" y="523"/>
                </a:cubicBezTo>
                <a:cubicBezTo>
                  <a:pt x="1564" y="521"/>
                  <a:pt x="1565" y="519"/>
                  <a:pt x="1564" y="518"/>
                </a:cubicBezTo>
                <a:cubicBezTo>
                  <a:pt x="1563" y="517"/>
                  <a:pt x="1562" y="517"/>
                  <a:pt x="1561" y="516"/>
                </a:cubicBezTo>
                <a:cubicBezTo>
                  <a:pt x="1561" y="515"/>
                  <a:pt x="1560" y="514"/>
                  <a:pt x="1560" y="513"/>
                </a:cubicBezTo>
                <a:cubicBezTo>
                  <a:pt x="1560" y="512"/>
                  <a:pt x="1559" y="512"/>
                  <a:pt x="1559" y="511"/>
                </a:cubicBezTo>
                <a:cubicBezTo>
                  <a:pt x="1559" y="508"/>
                  <a:pt x="1563" y="508"/>
                  <a:pt x="1566" y="507"/>
                </a:cubicBezTo>
                <a:cubicBezTo>
                  <a:pt x="1568" y="507"/>
                  <a:pt x="1568" y="507"/>
                  <a:pt x="1568" y="507"/>
                </a:cubicBezTo>
                <a:cubicBezTo>
                  <a:pt x="1569" y="507"/>
                  <a:pt x="1570" y="507"/>
                  <a:pt x="1571" y="507"/>
                </a:cubicBezTo>
                <a:cubicBezTo>
                  <a:pt x="1573" y="507"/>
                  <a:pt x="1574" y="507"/>
                  <a:pt x="1576" y="507"/>
                </a:cubicBezTo>
                <a:cubicBezTo>
                  <a:pt x="1576" y="505"/>
                  <a:pt x="1576" y="504"/>
                  <a:pt x="1576" y="502"/>
                </a:cubicBezTo>
                <a:cubicBezTo>
                  <a:pt x="1576" y="501"/>
                  <a:pt x="1576" y="500"/>
                  <a:pt x="1576" y="500"/>
                </a:cubicBezTo>
                <a:cubicBezTo>
                  <a:pt x="1577" y="499"/>
                  <a:pt x="1577" y="498"/>
                  <a:pt x="1578" y="497"/>
                </a:cubicBezTo>
                <a:cubicBezTo>
                  <a:pt x="1579" y="496"/>
                  <a:pt x="1580" y="496"/>
                  <a:pt x="1581" y="495"/>
                </a:cubicBezTo>
                <a:cubicBezTo>
                  <a:pt x="1582" y="495"/>
                  <a:pt x="1583" y="495"/>
                  <a:pt x="1583" y="495"/>
                </a:cubicBezTo>
                <a:cubicBezTo>
                  <a:pt x="1585" y="495"/>
                  <a:pt x="1585" y="494"/>
                  <a:pt x="1586" y="493"/>
                </a:cubicBezTo>
                <a:cubicBezTo>
                  <a:pt x="1586" y="480"/>
                  <a:pt x="1586" y="480"/>
                  <a:pt x="1586" y="480"/>
                </a:cubicBezTo>
                <a:cubicBezTo>
                  <a:pt x="1587" y="479"/>
                  <a:pt x="1589" y="478"/>
                  <a:pt x="1589" y="477"/>
                </a:cubicBezTo>
                <a:cubicBezTo>
                  <a:pt x="1589" y="475"/>
                  <a:pt x="1588" y="474"/>
                  <a:pt x="1588" y="473"/>
                </a:cubicBezTo>
                <a:cubicBezTo>
                  <a:pt x="1588" y="472"/>
                  <a:pt x="1587" y="471"/>
                  <a:pt x="1587" y="470"/>
                </a:cubicBezTo>
                <a:cubicBezTo>
                  <a:pt x="1586" y="469"/>
                  <a:pt x="1587" y="468"/>
                  <a:pt x="1586" y="468"/>
                </a:cubicBezTo>
                <a:cubicBezTo>
                  <a:pt x="1586" y="467"/>
                  <a:pt x="1583" y="467"/>
                  <a:pt x="1583" y="466"/>
                </a:cubicBezTo>
                <a:cubicBezTo>
                  <a:pt x="1583" y="465"/>
                  <a:pt x="1583" y="463"/>
                  <a:pt x="1585" y="462"/>
                </a:cubicBezTo>
                <a:cubicBezTo>
                  <a:pt x="1585" y="462"/>
                  <a:pt x="1587" y="463"/>
                  <a:pt x="1587" y="462"/>
                </a:cubicBezTo>
                <a:cubicBezTo>
                  <a:pt x="1589" y="462"/>
                  <a:pt x="1591" y="462"/>
                  <a:pt x="1593" y="462"/>
                </a:cubicBezTo>
                <a:cubicBezTo>
                  <a:pt x="1593" y="461"/>
                  <a:pt x="1594" y="461"/>
                  <a:pt x="1595" y="460"/>
                </a:cubicBezTo>
                <a:cubicBezTo>
                  <a:pt x="1596" y="460"/>
                  <a:pt x="1597" y="459"/>
                  <a:pt x="1598" y="458"/>
                </a:cubicBezTo>
                <a:cubicBezTo>
                  <a:pt x="1598" y="458"/>
                  <a:pt x="1598" y="457"/>
                  <a:pt x="1598" y="456"/>
                </a:cubicBezTo>
                <a:cubicBezTo>
                  <a:pt x="1598" y="455"/>
                  <a:pt x="1598" y="454"/>
                  <a:pt x="1598" y="453"/>
                </a:cubicBezTo>
                <a:cubicBezTo>
                  <a:pt x="1598" y="452"/>
                  <a:pt x="1598" y="452"/>
                  <a:pt x="1598" y="451"/>
                </a:cubicBezTo>
                <a:cubicBezTo>
                  <a:pt x="1614" y="451"/>
                  <a:pt x="1614" y="451"/>
                  <a:pt x="1614" y="451"/>
                </a:cubicBezTo>
                <a:cubicBezTo>
                  <a:pt x="1614" y="448"/>
                  <a:pt x="1614" y="446"/>
                  <a:pt x="1614" y="443"/>
                </a:cubicBezTo>
                <a:cubicBezTo>
                  <a:pt x="1614" y="442"/>
                  <a:pt x="1614" y="442"/>
                  <a:pt x="1614" y="441"/>
                </a:cubicBezTo>
                <a:cubicBezTo>
                  <a:pt x="1624" y="441"/>
                  <a:pt x="1624" y="441"/>
                  <a:pt x="1624" y="441"/>
                </a:cubicBezTo>
                <a:cubicBezTo>
                  <a:pt x="1623" y="444"/>
                  <a:pt x="1623" y="446"/>
                  <a:pt x="1623" y="449"/>
                </a:cubicBezTo>
                <a:cubicBezTo>
                  <a:pt x="1623" y="450"/>
                  <a:pt x="1624" y="451"/>
                  <a:pt x="1624" y="452"/>
                </a:cubicBezTo>
                <a:cubicBezTo>
                  <a:pt x="1626" y="452"/>
                  <a:pt x="1627" y="451"/>
                  <a:pt x="1629" y="451"/>
                </a:cubicBezTo>
                <a:cubicBezTo>
                  <a:pt x="1630" y="451"/>
                  <a:pt x="1631" y="452"/>
                  <a:pt x="1632" y="452"/>
                </a:cubicBezTo>
                <a:cubicBezTo>
                  <a:pt x="1635" y="452"/>
                  <a:pt x="1637" y="449"/>
                  <a:pt x="1639" y="447"/>
                </a:cubicBezTo>
                <a:cubicBezTo>
                  <a:pt x="1640" y="446"/>
                  <a:pt x="1641" y="445"/>
                  <a:pt x="1641" y="444"/>
                </a:cubicBezTo>
                <a:cubicBezTo>
                  <a:pt x="1642" y="443"/>
                  <a:pt x="1643" y="442"/>
                  <a:pt x="1644" y="442"/>
                </a:cubicBezTo>
                <a:cubicBezTo>
                  <a:pt x="1645" y="441"/>
                  <a:pt x="1646" y="440"/>
                  <a:pt x="1647" y="440"/>
                </a:cubicBezTo>
                <a:cubicBezTo>
                  <a:pt x="1649" y="440"/>
                  <a:pt x="1649" y="440"/>
                  <a:pt x="1649" y="440"/>
                </a:cubicBezTo>
                <a:cubicBezTo>
                  <a:pt x="1651" y="440"/>
                  <a:pt x="1653" y="441"/>
                  <a:pt x="1655" y="440"/>
                </a:cubicBezTo>
                <a:cubicBezTo>
                  <a:pt x="1656" y="440"/>
                  <a:pt x="1656" y="439"/>
                  <a:pt x="1657" y="439"/>
                </a:cubicBezTo>
                <a:cubicBezTo>
                  <a:pt x="1658" y="439"/>
                  <a:pt x="1659" y="439"/>
                  <a:pt x="1660" y="438"/>
                </a:cubicBezTo>
                <a:cubicBezTo>
                  <a:pt x="1660" y="438"/>
                  <a:pt x="1659" y="436"/>
                  <a:pt x="1660" y="436"/>
                </a:cubicBezTo>
                <a:cubicBezTo>
                  <a:pt x="1661" y="433"/>
                  <a:pt x="1661" y="433"/>
                  <a:pt x="1661" y="433"/>
                </a:cubicBezTo>
                <a:cubicBezTo>
                  <a:pt x="1662" y="432"/>
                  <a:pt x="1663" y="432"/>
                  <a:pt x="1664" y="431"/>
                </a:cubicBezTo>
                <a:cubicBezTo>
                  <a:pt x="1665" y="430"/>
                  <a:pt x="1665" y="430"/>
                  <a:pt x="1666" y="429"/>
                </a:cubicBezTo>
                <a:cubicBezTo>
                  <a:pt x="1667" y="429"/>
                  <a:pt x="1668" y="428"/>
                  <a:pt x="1669" y="428"/>
                </a:cubicBezTo>
                <a:cubicBezTo>
                  <a:pt x="1670" y="427"/>
                  <a:pt x="1670" y="426"/>
                  <a:pt x="1670" y="425"/>
                </a:cubicBezTo>
                <a:cubicBezTo>
                  <a:pt x="1671" y="424"/>
                  <a:pt x="1671" y="423"/>
                  <a:pt x="1672" y="423"/>
                </a:cubicBezTo>
                <a:cubicBezTo>
                  <a:pt x="1673" y="422"/>
                  <a:pt x="1674" y="422"/>
                  <a:pt x="1675" y="422"/>
                </a:cubicBezTo>
                <a:cubicBezTo>
                  <a:pt x="1676" y="420"/>
                  <a:pt x="1677" y="418"/>
                  <a:pt x="1678" y="417"/>
                </a:cubicBezTo>
                <a:cubicBezTo>
                  <a:pt x="1679" y="416"/>
                  <a:pt x="1679" y="415"/>
                  <a:pt x="1679" y="414"/>
                </a:cubicBezTo>
                <a:cubicBezTo>
                  <a:pt x="1680" y="414"/>
                  <a:pt x="1681" y="414"/>
                  <a:pt x="1682" y="413"/>
                </a:cubicBezTo>
                <a:cubicBezTo>
                  <a:pt x="1683" y="413"/>
                  <a:pt x="1684" y="413"/>
                  <a:pt x="1685" y="412"/>
                </a:cubicBezTo>
                <a:cubicBezTo>
                  <a:pt x="1685" y="411"/>
                  <a:pt x="1684" y="410"/>
                  <a:pt x="1685" y="409"/>
                </a:cubicBezTo>
                <a:cubicBezTo>
                  <a:pt x="1685" y="409"/>
                  <a:pt x="1686" y="408"/>
                  <a:pt x="1687" y="407"/>
                </a:cubicBezTo>
                <a:cubicBezTo>
                  <a:pt x="1687" y="406"/>
                  <a:pt x="1688" y="407"/>
                  <a:pt x="1689" y="406"/>
                </a:cubicBezTo>
                <a:cubicBezTo>
                  <a:pt x="1690" y="406"/>
                  <a:pt x="1691" y="405"/>
                  <a:pt x="1692" y="404"/>
                </a:cubicBezTo>
                <a:cubicBezTo>
                  <a:pt x="1692" y="401"/>
                  <a:pt x="1692" y="399"/>
                  <a:pt x="1692" y="396"/>
                </a:cubicBezTo>
                <a:cubicBezTo>
                  <a:pt x="1692" y="396"/>
                  <a:pt x="1692" y="395"/>
                  <a:pt x="1692" y="395"/>
                </a:cubicBezTo>
                <a:close/>
                <a:moveTo>
                  <a:pt x="979" y="193"/>
                </a:moveTo>
                <a:cubicBezTo>
                  <a:pt x="989" y="203"/>
                  <a:pt x="989" y="203"/>
                  <a:pt x="989" y="203"/>
                </a:cubicBezTo>
                <a:cubicBezTo>
                  <a:pt x="1000" y="208"/>
                  <a:pt x="1000" y="208"/>
                  <a:pt x="1000" y="208"/>
                </a:cubicBezTo>
                <a:cubicBezTo>
                  <a:pt x="1013" y="204"/>
                  <a:pt x="1013" y="204"/>
                  <a:pt x="1013" y="204"/>
                </a:cubicBezTo>
                <a:cubicBezTo>
                  <a:pt x="1013" y="204"/>
                  <a:pt x="1012" y="201"/>
                  <a:pt x="1017" y="203"/>
                </a:cubicBezTo>
                <a:cubicBezTo>
                  <a:pt x="1023" y="205"/>
                  <a:pt x="1026" y="206"/>
                  <a:pt x="1029" y="206"/>
                </a:cubicBezTo>
                <a:cubicBezTo>
                  <a:pt x="1032" y="206"/>
                  <a:pt x="1038" y="208"/>
                  <a:pt x="1038" y="206"/>
                </a:cubicBezTo>
                <a:cubicBezTo>
                  <a:pt x="1039" y="203"/>
                  <a:pt x="1047" y="201"/>
                  <a:pt x="1047" y="201"/>
                </a:cubicBezTo>
                <a:cubicBezTo>
                  <a:pt x="1047" y="201"/>
                  <a:pt x="1052" y="205"/>
                  <a:pt x="1055" y="205"/>
                </a:cubicBezTo>
                <a:cubicBezTo>
                  <a:pt x="1057" y="205"/>
                  <a:pt x="1062" y="206"/>
                  <a:pt x="1064" y="205"/>
                </a:cubicBezTo>
                <a:cubicBezTo>
                  <a:pt x="1067" y="204"/>
                  <a:pt x="1065" y="203"/>
                  <a:pt x="1069" y="203"/>
                </a:cubicBezTo>
                <a:cubicBezTo>
                  <a:pt x="1079" y="203"/>
                  <a:pt x="1079" y="203"/>
                  <a:pt x="1079" y="203"/>
                </a:cubicBezTo>
                <a:cubicBezTo>
                  <a:pt x="1081" y="206"/>
                  <a:pt x="1076" y="210"/>
                  <a:pt x="1079" y="211"/>
                </a:cubicBezTo>
                <a:cubicBezTo>
                  <a:pt x="1088" y="213"/>
                  <a:pt x="1092" y="210"/>
                  <a:pt x="1092" y="210"/>
                </a:cubicBezTo>
                <a:cubicBezTo>
                  <a:pt x="1100" y="210"/>
                  <a:pt x="1100" y="210"/>
                  <a:pt x="1100" y="210"/>
                </a:cubicBezTo>
                <a:cubicBezTo>
                  <a:pt x="1111" y="206"/>
                  <a:pt x="1111" y="206"/>
                  <a:pt x="1111" y="206"/>
                </a:cubicBezTo>
                <a:cubicBezTo>
                  <a:pt x="1111" y="206"/>
                  <a:pt x="1111" y="203"/>
                  <a:pt x="1116" y="203"/>
                </a:cubicBezTo>
                <a:cubicBezTo>
                  <a:pt x="1120" y="203"/>
                  <a:pt x="1124" y="196"/>
                  <a:pt x="1124" y="196"/>
                </a:cubicBezTo>
                <a:cubicBezTo>
                  <a:pt x="1121" y="189"/>
                  <a:pt x="1121" y="189"/>
                  <a:pt x="1121" y="189"/>
                </a:cubicBezTo>
                <a:cubicBezTo>
                  <a:pt x="1111" y="193"/>
                  <a:pt x="1111" y="193"/>
                  <a:pt x="1111" y="193"/>
                </a:cubicBezTo>
                <a:cubicBezTo>
                  <a:pt x="1107" y="184"/>
                  <a:pt x="1107" y="184"/>
                  <a:pt x="1107" y="184"/>
                </a:cubicBezTo>
                <a:cubicBezTo>
                  <a:pt x="1119" y="182"/>
                  <a:pt x="1119" y="182"/>
                  <a:pt x="1119" y="182"/>
                </a:cubicBezTo>
                <a:cubicBezTo>
                  <a:pt x="1122" y="172"/>
                  <a:pt x="1122" y="172"/>
                  <a:pt x="1122" y="172"/>
                </a:cubicBezTo>
                <a:cubicBezTo>
                  <a:pt x="1118" y="164"/>
                  <a:pt x="1118" y="164"/>
                  <a:pt x="1118" y="164"/>
                </a:cubicBezTo>
                <a:cubicBezTo>
                  <a:pt x="1126" y="164"/>
                  <a:pt x="1126" y="164"/>
                  <a:pt x="1126" y="164"/>
                </a:cubicBezTo>
                <a:cubicBezTo>
                  <a:pt x="1140" y="165"/>
                  <a:pt x="1140" y="165"/>
                  <a:pt x="1140" y="165"/>
                </a:cubicBezTo>
                <a:cubicBezTo>
                  <a:pt x="1140" y="165"/>
                  <a:pt x="1144" y="166"/>
                  <a:pt x="1146" y="163"/>
                </a:cubicBezTo>
                <a:cubicBezTo>
                  <a:pt x="1148" y="161"/>
                  <a:pt x="1147" y="155"/>
                  <a:pt x="1147" y="155"/>
                </a:cubicBezTo>
                <a:cubicBezTo>
                  <a:pt x="1147" y="155"/>
                  <a:pt x="1134" y="147"/>
                  <a:pt x="1141" y="147"/>
                </a:cubicBezTo>
                <a:cubicBezTo>
                  <a:pt x="1152" y="147"/>
                  <a:pt x="1152" y="147"/>
                  <a:pt x="1152" y="147"/>
                </a:cubicBezTo>
                <a:cubicBezTo>
                  <a:pt x="1156" y="147"/>
                  <a:pt x="1159" y="149"/>
                  <a:pt x="1159" y="146"/>
                </a:cubicBezTo>
                <a:cubicBezTo>
                  <a:pt x="1159" y="142"/>
                  <a:pt x="1153" y="137"/>
                  <a:pt x="1153" y="137"/>
                </a:cubicBezTo>
                <a:cubicBezTo>
                  <a:pt x="1153" y="137"/>
                  <a:pt x="1146" y="137"/>
                  <a:pt x="1143" y="135"/>
                </a:cubicBezTo>
                <a:cubicBezTo>
                  <a:pt x="1139" y="132"/>
                  <a:pt x="1132" y="133"/>
                  <a:pt x="1132" y="133"/>
                </a:cubicBezTo>
                <a:cubicBezTo>
                  <a:pt x="1124" y="137"/>
                  <a:pt x="1124" y="137"/>
                  <a:pt x="1124" y="137"/>
                </a:cubicBezTo>
                <a:cubicBezTo>
                  <a:pt x="1117" y="141"/>
                  <a:pt x="1117" y="141"/>
                  <a:pt x="1117" y="141"/>
                </a:cubicBezTo>
                <a:cubicBezTo>
                  <a:pt x="1115" y="135"/>
                  <a:pt x="1115" y="135"/>
                  <a:pt x="1115" y="135"/>
                </a:cubicBezTo>
                <a:cubicBezTo>
                  <a:pt x="1125" y="132"/>
                  <a:pt x="1125" y="132"/>
                  <a:pt x="1125" y="132"/>
                </a:cubicBezTo>
                <a:cubicBezTo>
                  <a:pt x="1125" y="132"/>
                  <a:pt x="1123" y="128"/>
                  <a:pt x="1126" y="127"/>
                </a:cubicBezTo>
                <a:cubicBezTo>
                  <a:pt x="1128" y="127"/>
                  <a:pt x="1134" y="124"/>
                  <a:pt x="1134" y="124"/>
                </a:cubicBezTo>
                <a:cubicBezTo>
                  <a:pt x="1143" y="124"/>
                  <a:pt x="1143" y="124"/>
                  <a:pt x="1143" y="124"/>
                </a:cubicBezTo>
                <a:cubicBezTo>
                  <a:pt x="1148" y="129"/>
                  <a:pt x="1148" y="129"/>
                  <a:pt x="1148" y="129"/>
                </a:cubicBezTo>
                <a:cubicBezTo>
                  <a:pt x="1161" y="131"/>
                  <a:pt x="1161" y="131"/>
                  <a:pt x="1161" y="131"/>
                </a:cubicBezTo>
                <a:cubicBezTo>
                  <a:pt x="1161" y="131"/>
                  <a:pt x="1167" y="131"/>
                  <a:pt x="1169" y="129"/>
                </a:cubicBezTo>
                <a:cubicBezTo>
                  <a:pt x="1172" y="126"/>
                  <a:pt x="1179" y="122"/>
                  <a:pt x="1179" y="122"/>
                </a:cubicBezTo>
                <a:cubicBezTo>
                  <a:pt x="1167" y="114"/>
                  <a:pt x="1167" y="114"/>
                  <a:pt x="1167" y="114"/>
                </a:cubicBezTo>
                <a:cubicBezTo>
                  <a:pt x="1181" y="113"/>
                  <a:pt x="1181" y="113"/>
                  <a:pt x="1181" y="113"/>
                </a:cubicBezTo>
                <a:cubicBezTo>
                  <a:pt x="1186" y="119"/>
                  <a:pt x="1186" y="119"/>
                  <a:pt x="1186" y="119"/>
                </a:cubicBezTo>
                <a:cubicBezTo>
                  <a:pt x="1196" y="118"/>
                  <a:pt x="1196" y="118"/>
                  <a:pt x="1196" y="118"/>
                </a:cubicBezTo>
                <a:cubicBezTo>
                  <a:pt x="1209" y="114"/>
                  <a:pt x="1209" y="114"/>
                  <a:pt x="1209" y="114"/>
                </a:cubicBezTo>
                <a:cubicBezTo>
                  <a:pt x="1203" y="105"/>
                  <a:pt x="1203" y="105"/>
                  <a:pt x="1203" y="105"/>
                </a:cubicBezTo>
                <a:cubicBezTo>
                  <a:pt x="1195" y="102"/>
                  <a:pt x="1195" y="102"/>
                  <a:pt x="1195" y="102"/>
                </a:cubicBezTo>
                <a:cubicBezTo>
                  <a:pt x="1210" y="102"/>
                  <a:pt x="1210" y="102"/>
                  <a:pt x="1210" y="102"/>
                </a:cubicBezTo>
                <a:cubicBezTo>
                  <a:pt x="1219" y="102"/>
                  <a:pt x="1219" y="102"/>
                  <a:pt x="1219" y="102"/>
                </a:cubicBezTo>
                <a:cubicBezTo>
                  <a:pt x="1224" y="96"/>
                  <a:pt x="1224" y="96"/>
                  <a:pt x="1224" y="96"/>
                </a:cubicBezTo>
                <a:cubicBezTo>
                  <a:pt x="1235" y="93"/>
                  <a:pt x="1235" y="93"/>
                  <a:pt x="1235" y="93"/>
                </a:cubicBezTo>
                <a:cubicBezTo>
                  <a:pt x="1246" y="86"/>
                  <a:pt x="1246" y="86"/>
                  <a:pt x="1246" y="86"/>
                </a:cubicBezTo>
                <a:cubicBezTo>
                  <a:pt x="1246" y="86"/>
                  <a:pt x="1258" y="82"/>
                  <a:pt x="1261" y="81"/>
                </a:cubicBezTo>
                <a:cubicBezTo>
                  <a:pt x="1264" y="80"/>
                  <a:pt x="1273" y="73"/>
                  <a:pt x="1273" y="73"/>
                </a:cubicBezTo>
                <a:cubicBezTo>
                  <a:pt x="1284" y="72"/>
                  <a:pt x="1284" y="72"/>
                  <a:pt x="1284" y="72"/>
                </a:cubicBezTo>
                <a:cubicBezTo>
                  <a:pt x="1291" y="68"/>
                  <a:pt x="1291" y="68"/>
                  <a:pt x="1291" y="68"/>
                </a:cubicBezTo>
                <a:cubicBezTo>
                  <a:pt x="1286" y="61"/>
                  <a:pt x="1286" y="61"/>
                  <a:pt x="1286" y="61"/>
                </a:cubicBezTo>
                <a:cubicBezTo>
                  <a:pt x="1286" y="61"/>
                  <a:pt x="1280" y="65"/>
                  <a:pt x="1277" y="65"/>
                </a:cubicBezTo>
                <a:cubicBezTo>
                  <a:pt x="1275" y="65"/>
                  <a:pt x="1266" y="70"/>
                  <a:pt x="1263" y="68"/>
                </a:cubicBezTo>
                <a:cubicBezTo>
                  <a:pt x="1261" y="66"/>
                  <a:pt x="1263" y="65"/>
                  <a:pt x="1258" y="65"/>
                </a:cubicBezTo>
                <a:cubicBezTo>
                  <a:pt x="1252" y="65"/>
                  <a:pt x="1241" y="66"/>
                  <a:pt x="1241" y="66"/>
                </a:cubicBezTo>
                <a:cubicBezTo>
                  <a:pt x="1244" y="60"/>
                  <a:pt x="1244" y="60"/>
                  <a:pt x="1244" y="60"/>
                </a:cubicBezTo>
                <a:cubicBezTo>
                  <a:pt x="1256" y="58"/>
                  <a:pt x="1256" y="58"/>
                  <a:pt x="1256" y="58"/>
                </a:cubicBezTo>
                <a:cubicBezTo>
                  <a:pt x="1271" y="58"/>
                  <a:pt x="1271" y="58"/>
                  <a:pt x="1271" y="58"/>
                </a:cubicBezTo>
                <a:cubicBezTo>
                  <a:pt x="1285" y="58"/>
                  <a:pt x="1285" y="58"/>
                  <a:pt x="1285" y="58"/>
                </a:cubicBezTo>
                <a:cubicBezTo>
                  <a:pt x="1285" y="58"/>
                  <a:pt x="1294" y="54"/>
                  <a:pt x="1299" y="54"/>
                </a:cubicBezTo>
                <a:cubicBezTo>
                  <a:pt x="1304" y="54"/>
                  <a:pt x="1312" y="50"/>
                  <a:pt x="1312" y="50"/>
                </a:cubicBezTo>
                <a:cubicBezTo>
                  <a:pt x="1326" y="50"/>
                  <a:pt x="1326" y="50"/>
                  <a:pt x="1326" y="50"/>
                </a:cubicBezTo>
                <a:cubicBezTo>
                  <a:pt x="1326" y="50"/>
                  <a:pt x="1329" y="45"/>
                  <a:pt x="1330" y="43"/>
                </a:cubicBezTo>
                <a:cubicBezTo>
                  <a:pt x="1333" y="38"/>
                  <a:pt x="1327" y="33"/>
                  <a:pt x="1327" y="33"/>
                </a:cubicBezTo>
                <a:cubicBezTo>
                  <a:pt x="1316" y="36"/>
                  <a:pt x="1316" y="36"/>
                  <a:pt x="1316" y="36"/>
                </a:cubicBezTo>
                <a:cubicBezTo>
                  <a:pt x="1307" y="35"/>
                  <a:pt x="1307" y="35"/>
                  <a:pt x="1307" y="35"/>
                </a:cubicBezTo>
                <a:cubicBezTo>
                  <a:pt x="1304" y="28"/>
                  <a:pt x="1304" y="28"/>
                  <a:pt x="1304" y="28"/>
                </a:cubicBezTo>
                <a:cubicBezTo>
                  <a:pt x="1291" y="22"/>
                  <a:pt x="1291" y="22"/>
                  <a:pt x="1291" y="22"/>
                </a:cubicBezTo>
                <a:cubicBezTo>
                  <a:pt x="1281" y="24"/>
                  <a:pt x="1281" y="24"/>
                  <a:pt x="1281" y="24"/>
                </a:cubicBezTo>
                <a:cubicBezTo>
                  <a:pt x="1267" y="24"/>
                  <a:pt x="1267" y="24"/>
                  <a:pt x="1267" y="24"/>
                </a:cubicBezTo>
                <a:cubicBezTo>
                  <a:pt x="1252" y="28"/>
                  <a:pt x="1252" y="28"/>
                  <a:pt x="1252" y="28"/>
                </a:cubicBezTo>
                <a:cubicBezTo>
                  <a:pt x="1253" y="22"/>
                  <a:pt x="1253" y="22"/>
                  <a:pt x="1253" y="22"/>
                </a:cubicBezTo>
                <a:cubicBezTo>
                  <a:pt x="1242" y="22"/>
                  <a:pt x="1242" y="22"/>
                  <a:pt x="1242" y="22"/>
                </a:cubicBezTo>
                <a:cubicBezTo>
                  <a:pt x="1242" y="22"/>
                  <a:pt x="1233" y="25"/>
                  <a:pt x="1232" y="22"/>
                </a:cubicBezTo>
                <a:cubicBezTo>
                  <a:pt x="1231" y="20"/>
                  <a:pt x="1229" y="18"/>
                  <a:pt x="1229" y="18"/>
                </a:cubicBezTo>
                <a:cubicBezTo>
                  <a:pt x="1219" y="17"/>
                  <a:pt x="1219" y="17"/>
                  <a:pt x="1219" y="17"/>
                </a:cubicBezTo>
                <a:cubicBezTo>
                  <a:pt x="1213" y="14"/>
                  <a:pt x="1206" y="14"/>
                  <a:pt x="1206" y="14"/>
                </a:cubicBezTo>
                <a:cubicBezTo>
                  <a:pt x="1206" y="14"/>
                  <a:pt x="1207" y="24"/>
                  <a:pt x="1204" y="23"/>
                </a:cubicBezTo>
                <a:cubicBezTo>
                  <a:pt x="1201" y="22"/>
                  <a:pt x="1199" y="26"/>
                  <a:pt x="1197" y="22"/>
                </a:cubicBezTo>
                <a:cubicBezTo>
                  <a:pt x="1194" y="19"/>
                  <a:pt x="1196" y="17"/>
                  <a:pt x="1191" y="17"/>
                </a:cubicBezTo>
                <a:cubicBezTo>
                  <a:pt x="1186" y="17"/>
                  <a:pt x="1185" y="18"/>
                  <a:pt x="1183" y="18"/>
                </a:cubicBezTo>
                <a:cubicBezTo>
                  <a:pt x="1180" y="18"/>
                  <a:pt x="1181" y="25"/>
                  <a:pt x="1181" y="25"/>
                </a:cubicBezTo>
                <a:cubicBezTo>
                  <a:pt x="1177" y="28"/>
                  <a:pt x="1168" y="24"/>
                  <a:pt x="1168" y="24"/>
                </a:cubicBezTo>
                <a:cubicBezTo>
                  <a:pt x="1161" y="17"/>
                  <a:pt x="1156" y="17"/>
                  <a:pt x="1156" y="17"/>
                </a:cubicBezTo>
                <a:cubicBezTo>
                  <a:pt x="1144" y="16"/>
                  <a:pt x="1144" y="16"/>
                  <a:pt x="1144" y="16"/>
                </a:cubicBezTo>
                <a:cubicBezTo>
                  <a:pt x="1144" y="16"/>
                  <a:pt x="1135" y="13"/>
                  <a:pt x="1134" y="16"/>
                </a:cubicBezTo>
                <a:cubicBezTo>
                  <a:pt x="1132" y="22"/>
                  <a:pt x="1135" y="29"/>
                  <a:pt x="1135" y="29"/>
                </a:cubicBezTo>
                <a:cubicBezTo>
                  <a:pt x="1129" y="29"/>
                  <a:pt x="1129" y="29"/>
                  <a:pt x="1129" y="29"/>
                </a:cubicBezTo>
                <a:cubicBezTo>
                  <a:pt x="1121" y="24"/>
                  <a:pt x="1121" y="24"/>
                  <a:pt x="1121" y="24"/>
                </a:cubicBezTo>
                <a:cubicBezTo>
                  <a:pt x="1121" y="24"/>
                  <a:pt x="1119" y="22"/>
                  <a:pt x="1115" y="22"/>
                </a:cubicBezTo>
                <a:cubicBezTo>
                  <a:pt x="1104" y="22"/>
                  <a:pt x="1104" y="22"/>
                  <a:pt x="1104" y="22"/>
                </a:cubicBezTo>
                <a:cubicBezTo>
                  <a:pt x="1103" y="27"/>
                  <a:pt x="1103" y="27"/>
                  <a:pt x="1103" y="27"/>
                </a:cubicBezTo>
                <a:cubicBezTo>
                  <a:pt x="1092" y="27"/>
                  <a:pt x="1092" y="27"/>
                  <a:pt x="1092" y="27"/>
                </a:cubicBezTo>
                <a:cubicBezTo>
                  <a:pt x="1087" y="25"/>
                  <a:pt x="1075" y="26"/>
                  <a:pt x="1075" y="26"/>
                </a:cubicBezTo>
                <a:cubicBezTo>
                  <a:pt x="1072" y="30"/>
                  <a:pt x="1063" y="31"/>
                  <a:pt x="1063" y="31"/>
                </a:cubicBezTo>
                <a:cubicBezTo>
                  <a:pt x="1057" y="39"/>
                  <a:pt x="1057" y="39"/>
                  <a:pt x="1057" y="39"/>
                </a:cubicBezTo>
                <a:cubicBezTo>
                  <a:pt x="1072" y="39"/>
                  <a:pt x="1072" y="39"/>
                  <a:pt x="1072" y="39"/>
                </a:cubicBezTo>
                <a:cubicBezTo>
                  <a:pt x="1076" y="43"/>
                  <a:pt x="1091" y="46"/>
                  <a:pt x="1091" y="46"/>
                </a:cubicBezTo>
                <a:cubicBezTo>
                  <a:pt x="1091" y="46"/>
                  <a:pt x="1094" y="43"/>
                  <a:pt x="1096" y="46"/>
                </a:cubicBezTo>
                <a:cubicBezTo>
                  <a:pt x="1097" y="50"/>
                  <a:pt x="1100" y="54"/>
                  <a:pt x="1100" y="54"/>
                </a:cubicBezTo>
                <a:cubicBezTo>
                  <a:pt x="1100" y="54"/>
                  <a:pt x="1089" y="56"/>
                  <a:pt x="1087" y="53"/>
                </a:cubicBezTo>
                <a:cubicBezTo>
                  <a:pt x="1084" y="50"/>
                  <a:pt x="1081" y="47"/>
                  <a:pt x="1077" y="47"/>
                </a:cubicBezTo>
                <a:cubicBezTo>
                  <a:pt x="1063" y="47"/>
                  <a:pt x="1063" y="47"/>
                  <a:pt x="1063" y="47"/>
                </a:cubicBezTo>
                <a:cubicBezTo>
                  <a:pt x="1063" y="47"/>
                  <a:pt x="1055" y="46"/>
                  <a:pt x="1053" y="44"/>
                </a:cubicBezTo>
                <a:cubicBezTo>
                  <a:pt x="1051" y="41"/>
                  <a:pt x="1050" y="36"/>
                  <a:pt x="1047" y="37"/>
                </a:cubicBezTo>
                <a:cubicBezTo>
                  <a:pt x="1043" y="37"/>
                  <a:pt x="1036" y="38"/>
                  <a:pt x="1036" y="38"/>
                </a:cubicBezTo>
                <a:cubicBezTo>
                  <a:pt x="1028" y="33"/>
                  <a:pt x="1028" y="33"/>
                  <a:pt x="1028" y="33"/>
                </a:cubicBezTo>
                <a:cubicBezTo>
                  <a:pt x="1028" y="33"/>
                  <a:pt x="1026" y="33"/>
                  <a:pt x="1023" y="33"/>
                </a:cubicBezTo>
                <a:cubicBezTo>
                  <a:pt x="1016" y="35"/>
                  <a:pt x="1016" y="35"/>
                  <a:pt x="1016" y="35"/>
                </a:cubicBezTo>
                <a:cubicBezTo>
                  <a:pt x="1015" y="41"/>
                  <a:pt x="1015" y="41"/>
                  <a:pt x="1015" y="41"/>
                </a:cubicBezTo>
                <a:cubicBezTo>
                  <a:pt x="1015" y="41"/>
                  <a:pt x="1017" y="48"/>
                  <a:pt x="1015" y="48"/>
                </a:cubicBezTo>
                <a:cubicBezTo>
                  <a:pt x="1006" y="48"/>
                  <a:pt x="1006" y="48"/>
                  <a:pt x="1006" y="48"/>
                </a:cubicBezTo>
                <a:cubicBezTo>
                  <a:pt x="994" y="45"/>
                  <a:pt x="994" y="45"/>
                  <a:pt x="994" y="45"/>
                </a:cubicBezTo>
                <a:cubicBezTo>
                  <a:pt x="989" y="45"/>
                  <a:pt x="989" y="45"/>
                  <a:pt x="989" y="45"/>
                </a:cubicBezTo>
                <a:cubicBezTo>
                  <a:pt x="983" y="50"/>
                  <a:pt x="983" y="50"/>
                  <a:pt x="983" y="50"/>
                </a:cubicBezTo>
                <a:cubicBezTo>
                  <a:pt x="983" y="50"/>
                  <a:pt x="979" y="52"/>
                  <a:pt x="977" y="52"/>
                </a:cubicBezTo>
                <a:cubicBezTo>
                  <a:pt x="970" y="52"/>
                  <a:pt x="970" y="52"/>
                  <a:pt x="970" y="52"/>
                </a:cubicBezTo>
                <a:cubicBezTo>
                  <a:pt x="963" y="52"/>
                  <a:pt x="963" y="52"/>
                  <a:pt x="963" y="52"/>
                </a:cubicBezTo>
                <a:cubicBezTo>
                  <a:pt x="962" y="58"/>
                  <a:pt x="962" y="58"/>
                  <a:pt x="962" y="58"/>
                </a:cubicBezTo>
                <a:cubicBezTo>
                  <a:pt x="949" y="57"/>
                  <a:pt x="949" y="57"/>
                  <a:pt x="949" y="57"/>
                </a:cubicBezTo>
                <a:cubicBezTo>
                  <a:pt x="948" y="63"/>
                  <a:pt x="948" y="63"/>
                  <a:pt x="948" y="63"/>
                </a:cubicBezTo>
                <a:cubicBezTo>
                  <a:pt x="957" y="64"/>
                  <a:pt x="957" y="64"/>
                  <a:pt x="957" y="64"/>
                </a:cubicBezTo>
                <a:cubicBezTo>
                  <a:pt x="961" y="65"/>
                  <a:pt x="961" y="65"/>
                  <a:pt x="961" y="65"/>
                </a:cubicBezTo>
                <a:cubicBezTo>
                  <a:pt x="961" y="73"/>
                  <a:pt x="961" y="73"/>
                  <a:pt x="961" y="73"/>
                </a:cubicBezTo>
                <a:cubicBezTo>
                  <a:pt x="971" y="75"/>
                  <a:pt x="971" y="75"/>
                  <a:pt x="971" y="75"/>
                </a:cubicBezTo>
                <a:cubicBezTo>
                  <a:pt x="971" y="75"/>
                  <a:pt x="974" y="82"/>
                  <a:pt x="977" y="82"/>
                </a:cubicBezTo>
                <a:cubicBezTo>
                  <a:pt x="979" y="82"/>
                  <a:pt x="988" y="83"/>
                  <a:pt x="988" y="83"/>
                </a:cubicBezTo>
                <a:cubicBezTo>
                  <a:pt x="988" y="83"/>
                  <a:pt x="993" y="85"/>
                  <a:pt x="998" y="86"/>
                </a:cubicBezTo>
                <a:cubicBezTo>
                  <a:pt x="1002" y="88"/>
                  <a:pt x="1009" y="88"/>
                  <a:pt x="1009" y="88"/>
                </a:cubicBezTo>
                <a:cubicBezTo>
                  <a:pt x="1015" y="80"/>
                  <a:pt x="1015" y="80"/>
                  <a:pt x="1015" y="80"/>
                </a:cubicBezTo>
                <a:cubicBezTo>
                  <a:pt x="1019" y="75"/>
                  <a:pt x="1019" y="75"/>
                  <a:pt x="1019" y="75"/>
                </a:cubicBezTo>
                <a:cubicBezTo>
                  <a:pt x="1032" y="74"/>
                  <a:pt x="1032" y="74"/>
                  <a:pt x="1032" y="74"/>
                </a:cubicBezTo>
                <a:cubicBezTo>
                  <a:pt x="1024" y="80"/>
                  <a:pt x="1024" y="80"/>
                  <a:pt x="1024" y="80"/>
                </a:cubicBezTo>
                <a:cubicBezTo>
                  <a:pt x="1018" y="88"/>
                  <a:pt x="1018" y="88"/>
                  <a:pt x="1018" y="88"/>
                </a:cubicBezTo>
                <a:cubicBezTo>
                  <a:pt x="1019" y="95"/>
                  <a:pt x="1019" y="95"/>
                  <a:pt x="1019" y="95"/>
                </a:cubicBezTo>
                <a:cubicBezTo>
                  <a:pt x="1038" y="95"/>
                  <a:pt x="1038" y="95"/>
                  <a:pt x="1038" y="95"/>
                </a:cubicBezTo>
                <a:cubicBezTo>
                  <a:pt x="1038" y="95"/>
                  <a:pt x="1053" y="99"/>
                  <a:pt x="1054" y="95"/>
                </a:cubicBezTo>
                <a:cubicBezTo>
                  <a:pt x="1055" y="91"/>
                  <a:pt x="1060" y="87"/>
                  <a:pt x="1060" y="87"/>
                </a:cubicBezTo>
                <a:cubicBezTo>
                  <a:pt x="1072" y="88"/>
                  <a:pt x="1072" y="88"/>
                  <a:pt x="1072" y="88"/>
                </a:cubicBezTo>
                <a:cubicBezTo>
                  <a:pt x="1088" y="88"/>
                  <a:pt x="1088" y="88"/>
                  <a:pt x="1088" y="88"/>
                </a:cubicBezTo>
                <a:cubicBezTo>
                  <a:pt x="1098" y="82"/>
                  <a:pt x="1098" y="82"/>
                  <a:pt x="1098" y="82"/>
                </a:cubicBezTo>
                <a:cubicBezTo>
                  <a:pt x="1105" y="76"/>
                  <a:pt x="1105" y="76"/>
                  <a:pt x="1105" y="76"/>
                </a:cubicBezTo>
                <a:cubicBezTo>
                  <a:pt x="1106" y="71"/>
                  <a:pt x="1106" y="71"/>
                  <a:pt x="1106" y="71"/>
                </a:cubicBezTo>
                <a:cubicBezTo>
                  <a:pt x="1106" y="71"/>
                  <a:pt x="1111" y="72"/>
                  <a:pt x="1115" y="71"/>
                </a:cubicBezTo>
                <a:cubicBezTo>
                  <a:pt x="1118" y="71"/>
                  <a:pt x="1126" y="67"/>
                  <a:pt x="1126" y="67"/>
                </a:cubicBezTo>
                <a:cubicBezTo>
                  <a:pt x="1137" y="68"/>
                  <a:pt x="1137" y="68"/>
                  <a:pt x="1137" y="68"/>
                </a:cubicBezTo>
                <a:cubicBezTo>
                  <a:pt x="1130" y="69"/>
                  <a:pt x="1130" y="69"/>
                  <a:pt x="1130" y="69"/>
                </a:cubicBezTo>
                <a:cubicBezTo>
                  <a:pt x="1120" y="74"/>
                  <a:pt x="1120" y="74"/>
                  <a:pt x="1120" y="74"/>
                </a:cubicBezTo>
                <a:cubicBezTo>
                  <a:pt x="1114" y="78"/>
                  <a:pt x="1109" y="81"/>
                  <a:pt x="1109" y="81"/>
                </a:cubicBezTo>
                <a:cubicBezTo>
                  <a:pt x="1123" y="80"/>
                  <a:pt x="1123" y="80"/>
                  <a:pt x="1123" y="80"/>
                </a:cubicBezTo>
                <a:cubicBezTo>
                  <a:pt x="1130" y="82"/>
                  <a:pt x="1130" y="82"/>
                  <a:pt x="1130" y="82"/>
                </a:cubicBezTo>
                <a:cubicBezTo>
                  <a:pt x="1135" y="82"/>
                  <a:pt x="1135" y="82"/>
                  <a:pt x="1135" y="82"/>
                </a:cubicBezTo>
                <a:cubicBezTo>
                  <a:pt x="1132" y="88"/>
                  <a:pt x="1132" y="88"/>
                  <a:pt x="1132" y="88"/>
                </a:cubicBezTo>
                <a:cubicBezTo>
                  <a:pt x="1117" y="88"/>
                  <a:pt x="1117" y="88"/>
                  <a:pt x="1117" y="88"/>
                </a:cubicBezTo>
                <a:cubicBezTo>
                  <a:pt x="1105" y="88"/>
                  <a:pt x="1105" y="88"/>
                  <a:pt x="1105" y="88"/>
                </a:cubicBezTo>
                <a:cubicBezTo>
                  <a:pt x="1098" y="91"/>
                  <a:pt x="1098" y="91"/>
                  <a:pt x="1098" y="91"/>
                </a:cubicBezTo>
                <a:cubicBezTo>
                  <a:pt x="1092" y="92"/>
                  <a:pt x="1092" y="92"/>
                  <a:pt x="1092" y="92"/>
                </a:cubicBezTo>
                <a:cubicBezTo>
                  <a:pt x="1087" y="94"/>
                  <a:pt x="1077" y="95"/>
                  <a:pt x="1077" y="95"/>
                </a:cubicBezTo>
                <a:cubicBezTo>
                  <a:pt x="1069" y="95"/>
                  <a:pt x="1069" y="95"/>
                  <a:pt x="1069" y="95"/>
                </a:cubicBezTo>
                <a:cubicBezTo>
                  <a:pt x="1061" y="97"/>
                  <a:pt x="1061" y="97"/>
                  <a:pt x="1061" y="97"/>
                </a:cubicBezTo>
                <a:cubicBezTo>
                  <a:pt x="1061" y="103"/>
                  <a:pt x="1061" y="103"/>
                  <a:pt x="1061" y="103"/>
                </a:cubicBezTo>
                <a:cubicBezTo>
                  <a:pt x="1070" y="105"/>
                  <a:pt x="1070" y="105"/>
                  <a:pt x="1070" y="105"/>
                </a:cubicBezTo>
                <a:cubicBezTo>
                  <a:pt x="1075" y="108"/>
                  <a:pt x="1075" y="108"/>
                  <a:pt x="1075" y="108"/>
                </a:cubicBezTo>
                <a:cubicBezTo>
                  <a:pt x="1079" y="115"/>
                  <a:pt x="1079" y="115"/>
                  <a:pt x="1079" y="115"/>
                </a:cubicBezTo>
                <a:cubicBezTo>
                  <a:pt x="1096" y="118"/>
                  <a:pt x="1096" y="118"/>
                  <a:pt x="1096" y="118"/>
                </a:cubicBezTo>
                <a:cubicBezTo>
                  <a:pt x="1088" y="119"/>
                  <a:pt x="1088" y="119"/>
                  <a:pt x="1088" y="119"/>
                </a:cubicBezTo>
                <a:cubicBezTo>
                  <a:pt x="1078" y="118"/>
                  <a:pt x="1078" y="118"/>
                  <a:pt x="1078" y="118"/>
                </a:cubicBezTo>
                <a:cubicBezTo>
                  <a:pt x="1078" y="118"/>
                  <a:pt x="1069" y="112"/>
                  <a:pt x="1066" y="110"/>
                </a:cubicBezTo>
                <a:cubicBezTo>
                  <a:pt x="1062" y="109"/>
                  <a:pt x="1051" y="101"/>
                  <a:pt x="1049" y="101"/>
                </a:cubicBezTo>
                <a:cubicBezTo>
                  <a:pt x="1046" y="101"/>
                  <a:pt x="1036" y="101"/>
                  <a:pt x="1036" y="101"/>
                </a:cubicBezTo>
                <a:cubicBezTo>
                  <a:pt x="1016" y="99"/>
                  <a:pt x="1016" y="99"/>
                  <a:pt x="1016" y="99"/>
                </a:cubicBezTo>
                <a:cubicBezTo>
                  <a:pt x="1015" y="106"/>
                  <a:pt x="1015" y="106"/>
                  <a:pt x="1015" y="106"/>
                </a:cubicBezTo>
                <a:cubicBezTo>
                  <a:pt x="1022" y="112"/>
                  <a:pt x="1022" y="112"/>
                  <a:pt x="1022" y="112"/>
                </a:cubicBezTo>
                <a:cubicBezTo>
                  <a:pt x="1032" y="120"/>
                  <a:pt x="1032" y="120"/>
                  <a:pt x="1032" y="120"/>
                </a:cubicBezTo>
                <a:cubicBezTo>
                  <a:pt x="1049" y="130"/>
                  <a:pt x="1049" y="130"/>
                  <a:pt x="1049" y="130"/>
                </a:cubicBezTo>
                <a:cubicBezTo>
                  <a:pt x="1060" y="135"/>
                  <a:pt x="1060" y="135"/>
                  <a:pt x="1060" y="135"/>
                </a:cubicBezTo>
                <a:cubicBezTo>
                  <a:pt x="1077" y="136"/>
                  <a:pt x="1077" y="136"/>
                  <a:pt x="1077" y="136"/>
                </a:cubicBezTo>
                <a:cubicBezTo>
                  <a:pt x="1077" y="136"/>
                  <a:pt x="1075" y="140"/>
                  <a:pt x="1073" y="140"/>
                </a:cubicBezTo>
                <a:cubicBezTo>
                  <a:pt x="1070" y="140"/>
                  <a:pt x="1066" y="140"/>
                  <a:pt x="1066" y="143"/>
                </a:cubicBezTo>
                <a:cubicBezTo>
                  <a:pt x="1066" y="151"/>
                  <a:pt x="1066" y="151"/>
                  <a:pt x="1066" y="151"/>
                </a:cubicBezTo>
                <a:cubicBezTo>
                  <a:pt x="1050" y="140"/>
                  <a:pt x="1050" y="140"/>
                  <a:pt x="1050" y="140"/>
                </a:cubicBezTo>
                <a:cubicBezTo>
                  <a:pt x="1039" y="138"/>
                  <a:pt x="1039" y="138"/>
                  <a:pt x="1039" y="138"/>
                </a:cubicBezTo>
                <a:cubicBezTo>
                  <a:pt x="1025" y="139"/>
                  <a:pt x="1025" y="139"/>
                  <a:pt x="1025" y="139"/>
                </a:cubicBezTo>
                <a:cubicBezTo>
                  <a:pt x="1015" y="141"/>
                  <a:pt x="1015" y="141"/>
                  <a:pt x="1015" y="141"/>
                </a:cubicBezTo>
                <a:cubicBezTo>
                  <a:pt x="1006" y="146"/>
                  <a:pt x="1006" y="146"/>
                  <a:pt x="1006" y="146"/>
                </a:cubicBezTo>
                <a:cubicBezTo>
                  <a:pt x="1006" y="153"/>
                  <a:pt x="1006" y="153"/>
                  <a:pt x="1006" y="153"/>
                </a:cubicBezTo>
                <a:cubicBezTo>
                  <a:pt x="1006" y="158"/>
                  <a:pt x="1006" y="158"/>
                  <a:pt x="1006" y="158"/>
                </a:cubicBezTo>
                <a:cubicBezTo>
                  <a:pt x="1016" y="160"/>
                  <a:pt x="1016" y="160"/>
                  <a:pt x="1016" y="160"/>
                </a:cubicBezTo>
                <a:cubicBezTo>
                  <a:pt x="1030" y="160"/>
                  <a:pt x="1030" y="160"/>
                  <a:pt x="1030" y="160"/>
                </a:cubicBezTo>
                <a:cubicBezTo>
                  <a:pt x="1042" y="159"/>
                  <a:pt x="1042" y="159"/>
                  <a:pt x="1042" y="159"/>
                </a:cubicBezTo>
                <a:cubicBezTo>
                  <a:pt x="1031" y="165"/>
                  <a:pt x="1031" y="165"/>
                  <a:pt x="1031" y="165"/>
                </a:cubicBezTo>
                <a:cubicBezTo>
                  <a:pt x="1034" y="172"/>
                  <a:pt x="1034" y="172"/>
                  <a:pt x="1034" y="172"/>
                </a:cubicBezTo>
                <a:cubicBezTo>
                  <a:pt x="1044" y="173"/>
                  <a:pt x="1044" y="173"/>
                  <a:pt x="1044" y="173"/>
                </a:cubicBezTo>
                <a:cubicBezTo>
                  <a:pt x="1044" y="173"/>
                  <a:pt x="1048" y="172"/>
                  <a:pt x="1051" y="171"/>
                </a:cubicBezTo>
                <a:cubicBezTo>
                  <a:pt x="1055" y="170"/>
                  <a:pt x="1065" y="162"/>
                  <a:pt x="1065" y="162"/>
                </a:cubicBezTo>
                <a:cubicBezTo>
                  <a:pt x="1061" y="171"/>
                  <a:pt x="1061" y="171"/>
                  <a:pt x="1061" y="171"/>
                </a:cubicBezTo>
                <a:cubicBezTo>
                  <a:pt x="1051" y="178"/>
                  <a:pt x="1051" y="178"/>
                  <a:pt x="1051" y="178"/>
                </a:cubicBezTo>
                <a:cubicBezTo>
                  <a:pt x="1039" y="178"/>
                  <a:pt x="1039" y="178"/>
                  <a:pt x="1039" y="178"/>
                </a:cubicBezTo>
                <a:cubicBezTo>
                  <a:pt x="1021" y="172"/>
                  <a:pt x="1021" y="172"/>
                  <a:pt x="1021" y="172"/>
                </a:cubicBezTo>
                <a:cubicBezTo>
                  <a:pt x="1021" y="172"/>
                  <a:pt x="1012" y="166"/>
                  <a:pt x="1007" y="166"/>
                </a:cubicBezTo>
                <a:cubicBezTo>
                  <a:pt x="1002" y="166"/>
                  <a:pt x="992" y="167"/>
                  <a:pt x="992" y="167"/>
                </a:cubicBezTo>
                <a:cubicBezTo>
                  <a:pt x="995" y="174"/>
                  <a:pt x="995" y="174"/>
                  <a:pt x="995" y="174"/>
                </a:cubicBezTo>
                <a:cubicBezTo>
                  <a:pt x="995" y="174"/>
                  <a:pt x="1000" y="184"/>
                  <a:pt x="997" y="184"/>
                </a:cubicBezTo>
                <a:cubicBezTo>
                  <a:pt x="994" y="184"/>
                  <a:pt x="985" y="186"/>
                  <a:pt x="985" y="186"/>
                </a:cubicBezTo>
                <a:lnTo>
                  <a:pt x="979" y="193"/>
                </a:lnTo>
                <a:close/>
                <a:moveTo>
                  <a:pt x="985" y="151"/>
                </a:moveTo>
                <a:cubicBezTo>
                  <a:pt x="991" y="151"/>
                  <a:pt x="991" y="151"/>
                  <a:pt x="991" y="151"/>
                </a:cubicBezTo>
                <a:cubicBezTo>
                  <a:pt x="994" y="151"/>
                  <a:pt x="993" y="144"/>
                  <a:pt x="993" y="144"/>
                </a:cubicBezTo>
                <a:cubicBezTo>
                  <a:pt x="994" y="137"/>
                  <a:pt x="994" y="137"/>
                  <a:pt x="994" y="137"/>
                </a:cubicBezTo>
                <a:cubicBezTo>
                  <a:pt x="1004" y="141"/>
                  <a:pt x="1004" y="141"/>
                  <a:pt x="1004" y="141"/>
                </a:cubicBezTo>
                <a:cubicBezTo>
                  <a:pt x="1004" y="141"/>
                  <a:pt x="1007" y="139"/>
                  <a:pt x="1007" y="136"/>
                </a:cubicBezTo>
                <a:cubicBezTo>
                  <a:pt x="1007" y="133"/>
                  <a:pt x="1015" y="135"/>
                  <a:pt x="1019" y="137"/>
                </a:cubicBezTo>
                <a:cubicBezTo>
                  <a:pt x="1022" y="138"/>
                  <a:pt x="1027" y="131"/>
                  <a:pt x="1027" y="131"/>
                </a:cubicBezTo>
                <a:cubicBezTo>
                  <a:pt x="1027" y="121"/>
                  <a:pt x="1027" y="121"/>
                  <a:pt x="1027" y="121"/>
                </a:cubicBezTo>
                <a:cubicBezTo>
                  <a:pt x="1014" y="117"/>
                  <a:pt x="1014" y="117"/>
                  <a:pt x="1014" y="117"/>
                </a:cubicBezTo>
                <a:cubicBezTo>
                  <a:pt x="1014" y="117"/>
                  <a:pt x="1011" y="117"/>
                  <a:pt x="1006" y="114"/>
                </a:cubicBezTo>
                <a:cubicBezTo>
                  <a:pt x="1002" y="108"/>
                  <a:pt x="1002" y="108"/>
                  <a:pt x="1002" y="108"/>
                </a:cubicBezTo>
                <a:cubicBezTo>
                  <a:pt x="1002" y="103"/>
                  <a:pt x="1002" y="103"/>
                  <a:pt x="1002" y="103"/>
                </a:cubicBezTo>
                <a:cubicBezTo>
                  <a:pt x="994" y="98"/>
                  <a:pt x="994" y="98"/>
                  <a:pt x="994" y="98"/>
                </a:cubicBezTo>
                <a:cubicBezTo>
                  <a:pt x="994" y="98"/>
                  <a:pt x="990" y="103"/>
                  <a:pt x="987" y="103"/>
                </a:cubicBezTo>
                <a:cubicBezTo>
                  <a:pt x="985" y="102"/>
                  <a:pt x="983" y="99"/>
                  <a:pt x="983" y="96"/>
                </a:cubicBezTo>
                <a:cubicBezTo>
                  <a:pt x="983" y="93"/>
                  <a:pt x="979" y="92"/>
                  <a:pt x="976" y="90"/>
                </a:cubicBezTo>
                <a:cubicBezTo>
                  <a:pt x="974" y="89"/>
                  <a:pt x="968" y="89"/>
                  <a:pt x="962" y="87"/>
                </a:cubicBezTo>
                <a:cubicBezTo>
                  <a:pt x="957" y="85"/>
                  <a:pt x="955" y="80"/>
                  <a:pt x="955" y="80"/>
                </a:cubicBezTo>
                <a:cubicBezTo>
                  <a:pt x="949" y="75"/>
                  <a:pt x="949" y="75"/>
                  <a:pt x="949" y="75"/>
                </a:cubicBezTo>
                <a:cubicBezTo>
                  <a:pt x="949" y="75"/>
                  <a:pt x="940" y="67"/>
                  <a:pt x="938" y="67"/>
                </a:cubicBezTo>
                <a:cubicBezTo>
                  <a:pt x="935" y="66"/>
                  <a:pt x="930" y="66"/>
                  <a:pt x="930" y="66"/>
                </a:cubicBezTo>
                <a:cubicBezTo>
                  <a:pt x="930" y="66"/>
                  <a:pt x="917" y="68"/>
                  <a:pt x="917" y="72"/>
                </a:cubicBezTo>
                <a:cubicBezTo>
                  <a:pt x="927" y="72"/>
                  <a:pt x="927" y="72"/>
                  <a:pt x="927" y="72"/>
                </a:cubicBezTo>
                <a:cubicBezTo>
                  <a:pt x="931" y="72"/>
                  <a:pt x="930" y="73"/>
                  <a:pt x="930" y="77"/>
                </a:cubicBezTo>
                <a:cubicBezTo>
                  <a:pt x="931" y="80"/>
                  <a:pt x="923" y="78"/>
                  <a:pt x="923" y="78"/>
                </a:cubicBezTo>
                <a:cubicBezTo>
                  <a:pt x="910" y="78"/>
                  <a:pt x="910" y="78"/>
                  <a:pt x="910" y="78"/>
                </a:cubicBezTo>
                <a:cubicBezTo>
                  <a:pt x="905" y="80"/>
                  <a:pt x="905" y="80"/>
                  <a:pt x="905" y="80"/>
                </a:cubicBezTo>
                <a:cubicBezTo>
                  <a:pt x="905" y="80"/>
                  <a:pt x="910" y="84"/>
                  <a:pt x="914" y="86"/>
                </a:cubicBezTo>
                <a:cubicBezTo>
                  <a:pt x="917" y="87"/>
                  <a:pt x="914" y="92"/>
                  <a:pt x="914" y="92"/>
                </a:cubicBezTo>
                <a:cubicBezTo>
                  <a:pt x="904" y="91"/>
                  <a:pt x="904" y="91"/>
                  <a:pt x="904" y="91"/>
                </a:cubicBezTo>
                <a:cubicBezTo>
                  <a:pt x="897" y="92"/>
                  <a:pt x="897" y="92"/>
                  <a:pt x="897" y="92"/>
                </a:cubicBezTo>
                <a:cubicBezTo>
                  <a:pt x="898" y="101"/>
                  <a:pt x="898" y="101"/>
                  <a:pt x="898" y="101"/>
                </a:cubicBezTo>
                <a:cubicBezTo>
                  <a:pt x="892" y="105"/>
                  <a:pt x="892" y="105"/>
                  <a:pt x="892" y="105"/>
                </a:cubicBezTo>
                <a:cubicBezTo>
                  <a:pt x="892" y="112"/>
                  <a:pt x="892" y="112"/>
                  <a:pt x="892" y="112"/>
                </a:cubicBezTo>
                <a:cubicBezTo>
                  <a:pt x="900" y="113"/>
                  <a:pt x="900" y="113"/>
                  <a:pt x="900" y="113"/>
                </a:cubicBezTo>
                <a:cubicBezTo>
                  <a:pt x="900" y="122"/>
                  <a:pt x="900" y="122"/>
                  <a:pt x="900" y="122"/>
                </a:cubicBezTo>
                <a:cubicBezTo>
                  <a:pt x="911" y="127"/>
                  <a:pt x="911" y="127"/>
                  <a:pt x="911" y="127"/>
                </a:cubicBezTo>
                <a:cubicBezTo>
                  <a:pt x="920" y="126"/>
                  <a:pt x="920" y="126"/>
                  <a:pt x="920" y="126"/>
                </a:cubicBezTo>
                <a:cubicBezTo>
                  <a:pt x="929" y="123"/>
                  <a:pt x="929" y="123"/>
                  <a:pt x="929" y="123"/>
                </a:cubicBezTo>
                <a:cubicBezTo>
                  <a:pt x="942" y="122"/>
                  <a:pt x="942" y="122"/>
                  <a:pt x="942" y="122"/>
                </a:cubicBezTo>
                <a:cubicBezTo>
                  <a:pt x="947" y="129"/>
                  <a:pt x="947" y="129"/>
                  <a:pt x="947" y="129"/>
                </a:cubicBezTo>
                <a:cubicBezTo>
                  <a:pt x="947" y="129"/>
                  <a:pt x="939" y="132"/>
                  <a:pt x="936" y="132"/>
                </a:cubicBezTo>
                <a:cubicBezTo>
                  <a:pt x="925" y="132"/>
                  <a:pt x="925" y="132"/>
                  <a:pt x="925" y="132"/>
                </a:cubicBezTo>
                <a:cubicBezTo>
                  <a:pt x="917" y="136"/>
                  <a:pt x="917" y="136"/>
                  <a:pt x="917" y="136"/>
                </a:cubicBezTo>
                <a:cubicBezTo>
                  <a:pt x="929" y="142"/>
                  <a:pt x="929" y="142"/>
                  <a:pt x="929" y="142"/>
                </a:cubicBezTo>
                <a:cubicBezTo>
                  <a:pt x="934" y="151"/>
                  <a:pt x="934" y="151"/>
                  <a:pt x="934" y="151"/>
                </a:cubicBezTo>
                <a:cubicBezTo>
                  <a:pt x="953" y="155"/>
                  <a:pt x="953" y="155"/>
                  <a:pt x="953" y="155"/>
                </a:cubicBezTo>
                <a:cubicBezTo>
                  <a:pt x="968" y="153"/>
                  <a:pt x="968" y="153"/>
                  <a:pt x="968" y="153"/>
                </a:cubicBezTo>
                <a:cubicBezTo>
                  <a:pt x="981" y="156"/>
                  <a:pt x="981" y="156"/>
                  <a:pt x="981" y="156"/>
                </a:cubicBezTo>
                <a:lnTo>
                  <a:pt x="985" y="151"/>
                </a:lnTo>
                <a:close/>
                <a:moveTo>
                  <a:pt x="951" y="173"/>
                </a:moveTo>
                <a:cubicBezTo>
                  <a:pt x="945" y="182"/>
                  <a:pt x="945" y="182"/>
                  <a:pt x="945" y="182"/>
                </a:cubicBezTo>
                <a:cubicBezTo>
                  <a:pt x="964" y="185"/>
                  <a:pt x="964" y="185"/>
                  <a:pt x="964" y="185"/>
                </a:cubicBezTo>
                <a:cubicBezTo>
                  <a:pt x="975" y="180"/>
                  <a:pt x="975" y="180"/>
                  <a:pt x="975" y="180"/>
                </a:cubicBezTo>
                <a:cubicBezTo>
                  <a:pt x="975" y="180"/>
                  <a:pt x="969" y="172"/>
                  <a:pt x="966" y="171"/>
                </a:cubicBezTo>
                <a:lnTo>
                  <a:pt x="951" y="173"/>
                </a:lnTo>
                <a:close/>
                <a:moveTo>
                  <a:pt x="962" y="252"/>
                </a:moveTo>
                <a:cubicBezTo>
                  <a:pt x="979" y="251"/>
                  <a:pt x="979" y="251"/>
                  <a:pt x="979" y="251"/>
                </a:cubicBezTo>
                <a:cubicBezTo>
                  <a:pt x="988" y="246"/>
                  <a:pt x="988" y="246"/>
                  <a:pt x="988" y="246"/>
                </a:cubicBezTo>
                <a:cubicBezTo>
                  <a:pt x="988" y="246"/>
                  <a:pt x="996" y="251"/>
                  <a:pt x="1000" y="254"/>
                </a:cubicBezTo>
                <a:cubicBezTo>
                  <a:pt x="1003" y="257"/>
                  <a:pt x="1019" y="255"/>
                  <a:pt x="1019" y="255"/>
                </a:cubicBezTo>
                <a:cubicBezTo>
                  <a:pt x="1040" y="255"/>
                  <a:pt x="1040" y="255"/>
                  <a:pt x="1040" y="255"/>
                </a:cubicBezTo>
                <a:cubicBezTo>
                  <a:pt x="1050" y="252"/>
                  <a:pt x="1050" y="252"/>
                  <a:pt x="1050" y="252"/>
                </a:cubicBezTo>
                <a:cubicBezTo>
                  <a:pt x="1055" y="248"/>
                  <a:pt x="1055" y="248"/>
                  <a:pt x="1055" y="248"/>
                </a:cubicBezTo>
                <a:cubicBezTo>
                  <a:pt x="1061" y="253"/>
                  <a:pt x="1061" y="253"/>
                  <a:pt x="1061" y="253"/>
                </a:cubicBezTo>
                <a:cubicBezTo>
                  <a:pt x="1072" y="252"/>
                  <a:pt x="1072" y="252"/>
                  <a:pt x="1072" y="252"/>
                </a:cubicBezTo>
                <a:cubicBezTo>
                  <a:pt x="1072" y="252"/>
                  <a:pt x="1088" y="250"/>
                  <a:pt x="1091" y="250"/>
                </a:cubicBezTo>
                <a:cubicBezTo>
                  <a:pt x="1094" y="250"/>
                  <a:pt x="1092" y="246"/>
                  <a:pt x="1092" y="243"/>
                </a:cubicBezTo>
                <a:cubicBezTo>
                  <a:pt x="1092" y="240"/>
                  <a:pt x="1100" y="238"/>
                  <a:pt x="1100" y="238"/>
                </a:cubicBezTo>
                <a:cubicBezTo>
                  <a:pt x="1098" y="228"/>
                  <a:pt x="1098" y="228"/>
                  <a:pt x="1098" y="228"/>
                </a:cubicBezTo>
                <a:cubicBezTo>
                  <a:pt x="1081" y="223"/>
                  <a:pt x="1081" y="223"/>
                  <a:pt x="1081" y="223"/>
                </a:cubicBezTo>
                <a:cubicBezTo>
                  <a:pt x="1062" y="219"/>
                  <a:pt x="1062" y="219"/>
                  <a:pt x="1062" y="219"/>
                </a:cubicBezTo>
                <a:cubicBezTo>
                  <a:pt x="1049" y="224"/>
                  <a:pt x="1049" y="224"/>
                  <a:pt x="1049" y="224"/>
                </a:cubicBezTo>
                <a:cubicBezTo>
                  <a:pt x="1028" y="229"/>
                  <a:pt x="1028" y="229"/>
                  <a:pt x="1028" y="229"/>
                </a:cubicBezTo>
                <a:cubicBezTo>
                  <a:pt x="1015" y="230"/>
                  <a:pt x="1015" y="230"/>
                  <a:pt x="1015" y="230"/>
                </a:cubicBezTo>
                <a:cubicBezTo>
                  <a:pt x="997" y="227"/>
                  <a:pt x="997" y="227"/>
                  <a:pt x="997" y="227"/>
                </a:cubicBezTo>
                <a:cubicBezTo>
                  <a:pt x="982" y="227"/>
                  <a:pt x="982" y="227"/>
                  <a:pt x="982" y="227"/>
                </a:cubicBezTo>
                <a:cubicBezTo>
                  <a:pt x="970" y="218"/>
                  <a:pt x="970" y="218"/>
                  <a:pt x="970" y="218"/>
                </a:cubicBezTo>
                <a:cubicBezTo>
                  <a:pt x="968" y="208"/>
                  <a:pt x="968" y="208"/>
                  <a:pt x="968" y="208"/>
                </a:cubicBezTo>
                <a:cubicBezTo>
                  <a:pt x="964" y="199"/>
                  <a:pt x="964" y="199"/>
                  <a:pt x="964" y="199"/>
                </a:cubicBezTo>
                <a:cubicBezTo>
                  <a:pt x="947" y="199"/>
                  <a:pt x="947" y="199"/>
                  <a:pt x="947" y="199"/>
                </a:cubicBezTo>
                <a:cubicBezTo>
                  <a:pt x="936" y="200"/>
                  <a:pt x="936" y="200"/>
                  <a:pt x="936" y="200"/>
                </a:cubicBezTo>
                <a:cubicBezTo>
                  <a:pt x="936" y="200"/>
                  <a:pt x="940" y="211"/>
                  <a:pt x="941" y="214"/>
                </a:cubicBezTo>
                <a:cubicBezTo>
                  <a:pt x="942" y="216"/>
                  <a:pt x="948" y="226"/>
                  <a:pt x="948" y="226"/>
                </a:cubicBezTo>
                <a:cubicBezTo>
                  <a:pt x="942" y="236"/>
                  <a:pt x="942" y="236"/>
                  <a:pt x="942" y="236"/>
                </a:cubicBezTo>
                <a:cubicBezTo>
                  <a:pt x="949" y="244"/>
                  <a:pt x="949" y="244"/>
                  <a:pt x="949" y="244"/>
                </a:cubicBezTo>
                <a:lnTo>
                  <a:pt x="962" y="252"/>
                </a:lnTo>
                <a:close/>
                <a:moveTo>
                  <a:pt x="871" y="255"/>
                </a:moveTo>
                <a:cubicBezTo>
                  <a:pt x="880" y="255"/>
                  <a:pt x="880" y="255"/>
                  <a:pt x="880" y="255"/>
                </a:cubicBezTo>
                <a:cubicBezTo>
                  <a:pt x="876" y="249"/>
                  <a:pt x="876" y="249"/>
                  <a:pt x="876" y="249"/>
                </a:cubicBezTo>
                <a:lnTo>
                  <a:pt x="871" y="255"/>
                </a:lnTo>
                <a:close/>
                <a:moveTo>
                  <a:pt x="891" y="238"/>
                </a:moveTo>
                <a:cubicBezTo>
                  <a:pt x="900" y="247"/>
                  <a:pt x="900" y="247"/>
                  <a:pt x="900" y="247"/>
                </a:cubicBezTo>
                <a:cubicBezTo>
                  <a:pt x="910" y="247"/>
                  <a:pt x="910" y="247"/>
                  <a:pt x="910" y="247"/>
                </a:cubicBezTo>
                <a:cubicBezTo>
                  <a:pt x="919" y="251"/>
                  <a:pt x="919" y="251"/>
                  <a:pt x="919" y="251"/>
                </a:cubicBezTo>
                <a:cubicBezTo>
                  <a:pt x="927" y="248"/>
                  <a:pt x="927" y="248"/>
                  <a:pt x="927" y="248"/>
                </a:cubicBezTo>
                <a:cubicBezTo>
                  <a:pt x="930" y="238"/>
                  <a:pt x="930" y="238"/>
                  <a:pt x="930" y="238"/>
                </a:cubicBezTo>
                <a:cubicBezTo>
                  <a:pt x="921" y="233"/>
                  <a:pt x="921" y="233"/>
                  <a:pt x="921" y="233"/>
                </a:cubicBezTo>
                <a:cubicBezTo>
                  <a:pt x="915" y="225"/>
                  <a:pt x="915" y="225"/>
                  <a:pt x="915" y="225"/>
                </a:cubicBezTo>
                <a:cubicBezTo>
                  <a:pt x="907" y="227"/>
                  <a:pt x="907" y="227"/>
                  <a:pt x="907" y="227"/>
                </a:cubicBezTo>
                <a:cubicBezTo>
                  <a:pt x="894" y="232"/>
                  <a:pt x="894" y="232"/>
                  <a:pt x="894" y="232"/>
                </a:cubicBezTo>
                <a:lnTo>
                  <a:pt x="891" y="238"/>
                </a:lnTo>
                <a:close/>
                <a:moveTo>
                  <a:pt x="923" y="210"/>
                </a:moveTo>
                <a:cubicBezTo>
                  <a:pt x="930" y="203"/>
                  <a:pt x="930" y="203"/>
                  <a:pt x="930" y="203"/>
                </a:cubicBezTo>
                <a:cubicBezTo>
                  <a:pt x="930" y="197"/>
                  <a:pt x="930" y="197"/>
                  <a:pt x="930" y="197"/>
                </a:cubicBezTo>
                <a:cubicBezTo>
                  <a:pt x="921" y="190"/>
                  <a:pt x="921" y="190"/>
                  <a:pt x="921" y="190"/>
                </a:cubicBezTo>
                <a:cubicBezTo>
                  <a:pt x="908" y="190"/>
                  <a:pt x="908" y="190"/>
                  <a:pt x="908" y="190"/>
                </a:cubicBezTo>
                <a:cubicBezTo>
                  <a:pt x="901" y="187"/>
                  <a:pt x="901" y="187"/>
                  <a:pt x="901" y="187"/>
                </a:cubicBezTo>
                <a:cubicBezTo>
                  <a:pt x="889" y="189"/>
                  <a:pt x="889" y="189"/>
                  <a:pt x="889" y="189"/>
                </a:cubicBezTo>
                <a:cubicBezTo>
                  <a:pt x="888" y="197"/>
                  <a:pt x="888" y="197"/>
                  <a:pt x="888" y="197"/>
                </a:cubicBezTo>
                <a:cubicBezTo>
                  <a:pt x="900" y="204"/>
                  <a:pt x="900" y="204"/>
                  <a:pt x="900" y="204"/>
                </a:cubicBezTo>
                <a:cubicBezTo>
                  <a:pt x="911" y="210"/>
                  <a:pt x="911" y="210"/>
                  <a:pt x="911" y="210"/>
                </a:cubicBezTo>
                <a:lnTo>
                  <a:pt x="923" y="210"/>
                </a:lnTo>
                <a:close/>
                <a:moveTo>
                  <a:pt x="897" y="179"/>
                </a:moveTo>
                <a:cubicBezTo>
                  <a:pt x="912" y="178"/>
                  <a:pt x="912" y="178"/>
                  <a:pt x="912" y="178"/>
                </a:cubicBezTo>
                <a:cubicBezTo>
                  <a:pt x="921" y="176"/>
                  <a:pt x="921" y="176"/>
                  <a:pt x="921" y="176"/>
                </a:cubicBezTo>
                <a:cubicBezTo>
                  <a:pt x="931" y="174"/>
                  <a:pt x="931" y="174"/>
                  <a:pt x="931" y="174"/>
                </a:cubicBezTo>
                <a:cubicBezTo>
                  <a:pt x="931" y="168"/>
                  <a:pt x="931" y="168"/>
                  <a:pt x="931" y="168"/>
                </a:cubicBezTo>
                <a:cubicBezTo>
                  <a:pt x="917" y="168"/>
                  <a:pt x="917" y="168"/>
                  <a:pt x="917" y="168"/>
                </a:cubicBezTo>
                <a:cubicBezTo>
                  <a:pt x="904" y="168"/>
                  <a:pt x="904" y="168"/>
                  <a:pt x="904" y="168"/>
                </a:cubicBezTo>
                <a:cubicBezTo>
                  <a:pt x="897" y="174"/>
                  <a:pt x="897" y="174"/>
                  <a:pt x="897" y="174"/>
                </a:cubicBezTo>
                <a:lnTo>
                  <a:pt x="897" y="179"/>
                </a:lnTo>
                <a:close/>
                <a:moveTo>
                  <a:pt x="899" y="163"/>
                </a:moveTo>
                <a:cubicBezTo>
                  <a:pt x="910" y="161"/>
                  <a:pt x="910" y="161"/>
                  <a:pt x="910" y="161"/>
                </a:cubicBezTo>
                <a:cubicBezTo>
                  <a:pt x="912" y="156"/>
                  <a:pt x="912" y="156"/>
                  <a:pt x="912" y="156"/>
                </a:cubicBezTo>
                <a:cubicBezTo>
                  <a:pt x="901" y="148"/>
                  <a:pt x="901" y="148"/>
                  <a:pt x="901" y="148"/>
                </a:cubicBezTo>
                <a:cubicBezTo>
                  <a:pt x="885" y="146"/>
                  <a:pt x="885" y="146"/>
                  <a:pt x="885" y="146"/>
                </a:cubicBezTo>
                <a:cubicBezTo>
                  <a:pt x="873" y="139"/>
                  <a:pt x="873" y="139"/>
                  <a:pt x="873" y="139"/>
                </a:cubicBezTo>
                <a:cubicBezTo>
                  <a:pt x="867" y="143"/>
                  <a:pt x="867" y="143"/>
                  <a:pt x="867" y="143"/>
                </a:cubicBezTo>
                <a:cubicBezTo>
                  <a:pt x="872" y="150"/>
                  <a:pt x="872" y="150"/>
                  <a:pt x="872" y="150"/>
                </a:cubicBezTo>
                <a:cubicBezTo>
                  <a:pt x="876" y="162"/>
                  <a:pt x="876" y="162"/>
                  <a:pt x="876" y="162"/>
                </a:cubicBezTo>
                <a:cubicBezTo>
                  <a:pt x="888" y="164"/>
                  <a:pt x="888" y="164"/>
                  <a:pt x="888" y="164"/>
                </a:cubicBezTo>
                <a:lnTo>
                  <a:pt x="899" y="163"/>
                </a:lnTo>
                <a:close/>
                <a:moveTo>
                  <a:pt x="863" y="114"/>
                </a:moveTo>
                <a:cubicBezTo>
                  <a:pt x="859" y="105"/>
                  <a:pt x="859" y="105"/>
                  <a:pt x="859" y="105"/>
                </a:cubicBezTo>
                <a:cubicBezTo>
                  <a:pt x="851" y="102"/>
                  <a:pt x="851" y="102"/>
                  <a:pt x="851" y="102"/>
                </a:cubicBezTo>
                <a:cubicBezTo>
                  <a:pt x="842" y="102"/>
                  <a:pt x="842" y="102"/>
                  <a:pt x="842" y="102"/>
                </a:cubicBezTo>
                <a:cubicBezTo>
                  <a:pt x="842" y="110"/>
                  <a:pt x="842" y="110"/>
                  <a:pt x="842" y="110"/>
                </a:cubicBezTo>
                <a:cubicBezTo>
                  <a:pt x="852" y="110"/>
                  <a:pt x="852" y="110"/>
                  <a:pt x="852" y="110"/>
                </a:cubicBezTo>
                <a:cubicBezTo>
                  <a:pt x="855" y="117"/>
                  <a:pt x="855" y="117"/>
                  <a:pt x="855" y="117"/>
                </a:cubicBezTo>
                <a:lnTo>
                  <a:pt x="863" y="114"/>
                </a:lnTo>
                <a:close/>
                <a:moveTo>
                  <a:pt x="854" y="170"/>
                </a:moveTo>
                <a:cubicBezTo>
                  <a:pt x="857" y="164"/>
                  <a:pt x="857" y="164"/>
                  <a:pt x="857" y="164"/>
                </a:cubicBezTo>
                <a:cubicBezTo>
                  <a:pt x="855" y="156"/>
                  <a:pt x="855" y="156"/>
                  <a:pt x="855" y="156"/>
                </a:cubicBezTo>
                <a:cubicBezTo>
                  <a:pt x="848" y="151"/>
                  <a:pt x="848" y="151"/>
                  <a:pt x="848" y="151"/>
                </a:cubicBezTo>
                <a:cubicBezTo>
                  <a:pt x="845" y="143"/>
                  <a:pt x="845" y="143"/>
                  <a:pt x="845" y="143"/>
                </a:cubicBezTo>
                <a:cubicBezTo>
                  <a:pt x="835" y="139"/>
                  <a:pt x="835" y="139"/>
                  <a:pt x="835" y="139"/>
                </a:cubicBezTo>
                <a:cubicBezTo>
                  <a:pt x="827" y="135"/>
                  <a:pt x="827" y="135"/>
                  <a:pt x="827" y="135"/>
                </a:cubicBezTo>
                <a:cubicBezTo>
                  <a:pt x="819" y="136"/>
                  <a:pt x="819" y="136"/>
                  <a:pt x="819" y="136"/>
                </a:cubicBezTo>
                <a:cubicBezTo>
                  <a:pt x="812" y="131"/>
                  <a:pt x="812" y="131"/>
                  <a:pt x="812" y="131"/>
                </a:cubicBezTo>
                <a:cubicBezTo>
                  <a:pt x="802" y="126"/>
                  <a:pt x="802" y="126"/>
                  <a:pt x="802" y="126"/>
                </a:cubicBezTo>
                <a:cubicBezTo>
                  <a:pt x="795" y="127"/>
                  <a:pt x="795" y="127"/>
                  <a:pt x="795" y="127"/>
                </a:cubicBezTo>
                <a:cubicBezTo>
                  <a:pt x="775" y="131"/>
                  <a:pt x="775" y="131"/>
                  <a:pt x="775" y="131"/>
                </a:cubicBezTo>
                <a:cubicBezTo>
                  <a:pt x="780" y="137"/>
                  <a:pt x="780" y="137"/>
                  <a:pt x="780" y="137"/>
                </a:cubicBezTo>
                <a:cubicBezTo>
                  <a:pt x="787" y="137"/>
                  <a:pt x="787" y="137"/>
                  <a:pt x="787" y="137"/>
                </a:cubicBezTo>
                <a:cubicBezTo>
                  <a:pt x="794" y="140"/>
                  <a:pt x="794" y="140"/>
                  <a:pt x="794" y="140"/>
                </a:cubicBezTo>
                <a:cubicBezTo>
                  <a:pt x="796" y="148"/>
                  <a:pt x="796" y="148"/>
                  <a:pt x="796" y="148"/>
                </a:cubicBezTo>
                <a:cubicBezTo>
                  <a:pt x="785" y="148"/>
                  <a:pt x="785" y="148"/>
                  <a:pt x="785" y="148"/>
                </a:cubicBezTo>
                <a:cubicBezTo>
                  <a:pt x="789" y="155"/>
                  <a:pt x="789" y="155"/>
                  <a:pt x="789" y="155"/>
                </a:cubicBezTo>
                <a:cubicBezTo>
                  <a:pt x="796" y="154"/>
                  <a:pt x="796" y="154"/>
                  <a:pt x="796" y="154"/>
                </a:cubicBezTo>
                <a:cubicBezTo>
                  <a:pt x="801" y="159"/>
                  <a:pt x="801" y="159"/>
                  <a:pt x="801" y="159"/>
                </a:cubicBezTo>
                <a:cubicBezTo>
                  <a:pt x="808" y="156"/>
                  <a:pt x="808" y="156"/>
                  <a:pt x="808" y="156"/>
                </a:cubicBezTo>
                <a:cubicBezTo>
                  <a:pt x="815" y="156"/>
                  <a:pt x="815" y="156"/>
                  <a:pt x="815" y="156"/>
                </a:cubicBezTo>
                <a:cubicBezTo>
                  <a:pt x="831" y="157"/>
                  <a:pt x="831" y="157"/>
                  <a:pt x="831" y="157"/>
                </a:cubicBezTo>
                <a:cubicBezTo>
                  <a:pt x="842" y="167"/>
                  <a:pt x="842" y="167"/>
                  <a:pt x="842" y="167"/>
                </a:cubicBezTo>
                <a:lnTo>
                  <a:pt x="854" y="170"/>
                </a:lnTo>
                <a:close/>
                <a:moveTo>
                  <a:pt x="829" y="171"/>
                </a:moveTo>
                <a:cubicBezTo>
                  <a:pt x="821" y="165"/>
                  <a:pt x="821" y="165"/>
                  <a:pt x="821" y="165"/>
                </a:cubicBezTo>
                <a:cubicBezTo>
                  <a:pt x="808" y="166"/>
                  <a:pt x="808" y="166"/>
                  <a:pt x="808" y="166"/>
                </a:cubicBezTo>
                <a:cubicBezTo>
                  <a:pt x="810" y="173"/>
                  <a:pt x="810" y="173"/>
                  <a:pt x="810" y="173"/>
                </a:cubicBezTo>
                <a:cubicBezTo>
                  <a:pt x="821" y="174"/>
                  <a:pt x="821" y="174"/>
                  <a:pt x="821" y="174"/>
                </a:cubicBezTo>
                <a:lnTo>
                  <a:pt x="829" y="171"/>
                </a:lnTo>
                <a:close/>
                <a:moveTo>
                  <a:pt x="823" y="228"/>
                </a:moveTo>
                <a:cubicBezTo>
                  <a:pt x="831" y="225"/>
                  <a:pt x="831" y="225"/>
                  <a:pt x="831" y="225"/>
                </a:cubicBezTo>
                <a:cubicBezTo>
                  <a:pt x="838" y="224"/>
                  <a:pt x="838" y="224"/>
                  <a:pt x="838" y="224"/>
                </a:cubicBezTo>
                <a:cubicBezTo>
                  <a:pt x="843" y="230"/>
                  <a:pt x="843" y="230"/>
                  <a:pt x="843" y="230"/>
                </a:cubicBezTo>
                <a:cubicBezTo>
                  <a:pt x="848" y="242"/>
                  <a:pt x="848" y="242"/>
                  <a:pt x="848" y="242"/>
                </a:cubicBezTo>
                <a:cubicBezTo>
                  <a:pt x="854" y="238"/>
                  <a:pt x="854" y="238"/>
                  <a:pt x="854" y="238"/>
                </a:cubicBezTo>
                <a:cubicBezTo>
                  <a:pt x="865" y="238"/>
                  <a:pt x="865" y="238"/>
                  <a:pt x="865" y="238"/>
                </a:cubicBezTo>
                <a:cubicBezTo>
                  <a:pt x="873" y="236"/>
                  <a:pt x="873" y="236"/>
                  <a:pt x="873" y="236"/>
                </a:cubicBezTo>
                <a:cubicBezTo>
                  <a:pt x="874" y="229"/>
                  <a:pt x="874" y="229"/>
                  <a:pt x="874" y="229"/>
                </a:cubicBezTo>
                <a:cubicBezTo>
                  <a:pt x="874" y="219"/>
                  <a:pt x="874" y="219"/>
                  <a:pt x="874" y="219"/>
                </a:cubicBezTo>
                <a:cubicBezTo>
                  <a:pt x="874" y="219"/>
                  <a:pt x="876" y="216"/>
                  <a:pt x="878" y="214"/>
                </a:cubicBezTo>
                <a:cubicBezTo>
                  <a:pt x="881" y="212"/>
                  <a:pt x="876" y="206"/>
                  <a:pt x="876" y="206"/>
                </a:cubicBezTo>
                <a:cubicBezTo>
                  <a:pt x="876" y="206"/>
                  <a:pt x="868" y="201"/>
                  <a:pt x="865" y="201"/>
                </a:cubicBezTo>
                <a:cubicBezTo>
                  <a:pt x="861" y="201"/>
                  <a:pt x="857" y="205"/>
                  <a:pt x="857" y="205"/>
                </a:cubicBezTo>
                <a:cubicBezTo>
                  <a:pt x="845" y="197"/>
                  <a:pt x="845" y="197"/>
                  <a:pt x="845" y="197"/>
                </a:cubicBezTo>
                <a:cubicBezTo>
                  <a:pt x="835" y="197"/>
                  <a:pt x="835" y="197"/>
                  <a:pt x="835" y="197"/>
                </a:cubicBezTo>
                <a:cubicBezTo>
                  <a:pt x="842" y="204"/>
                  <a:pt x="842" y="204"/>
                  <a:pt x="842" y="204"/>
                </a:cubicBezTo>
                <a:cubicBezTo>
                  <a:pt x="842" y="204"/>
                  <a:pt x="850" y="212"/>
                  <a:pt x="851" y="216"/>
                </a:cubicBezTo>
                <a:cubicBezTo>
                  <a:pt x="853" y="219"/>
                  <a:pt x="844" y="216"/>
                  <a:pt x="844" y="216"/>
                </a:cubicBezTo>
                <a:cubicBezTo>
                  <a:pt x="831" y="204"/>
                  <a:pt x="831" y="204"/>
                  <a:pt x="831" y="204"/>
                </a:cubicBezTo>
                <a:cubicBezTo>
                  <a:pt x="821" y="204"/>
                  <a:pt x="821" y="204"/>
                  <a:pt x="821" y="204"/>
                </a:cubicBezTo>
                <a:cubicBezTo>
                  <a:pt x="821" y="212"/>
                  <a:pt x="821" y="212"/>
                  <a:pt x="821" y="212"/>
                </a:cubicBezTo>
                <a:cubicBezTo>
                  <a:pt x="824" y="220"/>
                  <a:pt x="824" y="220"/>
                  <a:pt x="824" y="220"/>
                </a:cubicBezTo>
                <a:cubicBezTo>
                  <a:pt x="812" y="213"/>
                  <a:pt x="812" y="213"/>
                  <a:pt x="812" y="213"/>
                </a:cubicBezTo>
                <a:cubicBezTo>
                  <a:pt x="806" y="200"/>
                  <a:pt x="806" y="200"/>
                  <a:pt x="806" y="200"/>
                </a:cubicBezTo>
                <a:cubicBezTo>
                  <a:pt x="789" y="194"/>
                  <a:pt x="789" y="194"/>
                  <a:pt x="789" y="194"/>
                </a:cubicBezTo>
                <a:cubicBezTo>
                  <a:pt x="789" y="205"/>
                  <a:pt x="789" y="205"/>
                  <a:pt x="789" y="205"/>
                </a:cubicBezTo>
                <a:cubicBezTo>
                  <a:pt x="793" y="212"/>
                  <a:pt x="793" y="212"/>
                  <a:pt x="793" y="212"/>
                </a:cubicBezTo>
                <a:cubicBezTo>
                  <a:pt x="793" y="212"/>
                  <a:pt x="808" y="221"/>
                  <a:pt x="809" y="223"/>
                </a:cubicBezTo>
                <a:lnTo>
                  <a:pt x="823" y="228"/>
                </a:lnTo>
                <a:close/>
                <a:moveTo>
                  <a:pt x="786" y="233"/>
                </a:moveTo>
                <a:cubicBezTo>
                  <a:pt x="788" y="240"/>
                  <a:pt x="788" y="240"/>
                  <a:pt x="788" y="240"/>
                </a:cubicBezTo>
                <a:cubicBezTo>
                  <a:pt x="797" y="240"/>
                  <a:pt x="797" y="240"/>
                  <a:pt x="797" y="240"/>
                </a:cubicBezTo>
                <a:cubicBezTo>
                  <a:pt x="797" y="240"/>
                  <a:pt x="800" y="236"/>
                  <a:pt x="800" y="234"/>
                </a:cubicBezTo>
                <a:cubicBezTo>
                  <a:pt x="800" y="231"/>
                  <a:pt x="789" y="228"/>
                  <a:pt x="790" y="231"/>
                </a:cubicBezTo>
                <a:cubicBezTo>
                  <a:pt x="791" y="233"/>
                  <a:pt x="786" y="233"/>
                  <a:pt x="786" y="233"/>
                </a:cubicBezTo>
                <a:close/>
                <a:moveTo>
                  <a:pt x="790" y="184"/>
                </a:moveTo>
                <a:cubicBezTo>
                  <a:pt x="782" y="173"/>
                  <a:pt x="782" y="173"/>
                  <a:pt x="782" y="173"/>
                </a:cubicBezTo>
                <a:cubicBezTo>
                  <a:pt x="771" y="167"/>
                  <a:pt x="771" y="167"/>
                  <a:pt x="771" y="167"/>
                </a:cubicBezTo>
                <a:cubicBezTo>
                  <a:pt x="771" y="167"/>
                  <a:pt x="770" y="172"/>
                  <a:pt x="772" y="176"/>
                </a:cubicBezTo>
                <a:cubicBezTo>
                  <a:pt x="774" y="180"/>
                  <a:pt x="783" y="188"/>
                  <a:pt x="783" y="188"/>
                </a:cubicBezTo>
                <a:lnTo>
                  <a:pt x="790" y="184"/>
                </a:lnTo>
                <a:close/>
                <a:moveTo>
                  <a:pt x="1130" y="419"/>
                </a:moveTo>
                <a:cubicBezTo>
                  <a:pt x="1141" y="420"/>
                  <a:pt x="1141" y="420"/>
                  <a:pt x="1141" y="420"/>
                </a:cubicBezTo>
                <a:cubicBezTo>
                  <a:pt x="1153" y="417"/>
                  <a:pt x="1153" y="417"/>
                  <a:pt x="1153" y="417"/>
                </a:cubicBezTo>
                <a:cubicBezTo>
                  <a:pt x="1159" y="408"/>
                  <a:pt x="1159" y="408"/>
                  <a:pt x="1159" y="408"/>
                </a:cubicBezTo>
                <a:cubicBezTo>
                  <a:pt x="1154" y="398"/>
                  <a:pt x="1154" y="398"/>
                  <a:pt x="1154" y="398"/>
                </a:cubicBezTo>
                <a:cubicBezTo>
                  <a:pt x="1154" y="398"/>
                  <a:pt x="1137" y="399"/>
                  <a:pt x="1135" y="399"/>
                </a:cubicBezTo>
                <a:cubicBezTo>
                  <a:pt x="1132" y="399"/>
                  <a:pt x="1124" y="410"/>
                  <a:pt x="1124" y="410"/>
                </a:cubicBezTo>
                <a:lnTo>
                  <a:pt x="1130" y="419"/>
                </a:lnTo>
                <a:close/>
                <a:moveTo>
                  <a:pt x="919" y="308"/>
                </a:moveTo>
                <a:cubicBezTo>
                  <a:pt x="928" y="302"/>
                  <a:pt x="928" y="302"/>
                  <a:pt x="928" y="302"/>
                </a:cubicBezTo>
                <a:cubicBezTo>
                  <a:pt x="929" y="293"/>
                  <a:pt x="929" y="293"/>
                  <a:pt x="929" y="293"/>
                </a:cubicBezTo>
                <a:cubicBezTo>
                  <a:pt x="942" y="296"/>
                  <a:pt x="942" y="296"/>
                  <a:pt x="942" y="296"/>
                </a:cubicBezTo>
                <a:cubicBezTo>
                  <a:pt x="950" y="290"/>
                  <a:pt x="950" y="290"/>
                  <a:pt x="950" y="290"/>
                </a:cubicBezTo>
                <a:cubicBezTo>
                  <a:pt x="956" y="280"/>
                  <a:pt x="956" y="280"/>
                  <a:pt x="956" y="280"/>
                </a:cubicBezTo>
                <a:cubicBezTo>
                  <a:pt x="964" y="270"/>
                  <a:pt x="964" y="270"/>
                  <a:pt x="964" y="270"/>
                </a:cubicBezTo>
                <a:cubicBezTo>
                  <a:pt x="964" y="270"/>
                  <a:pt x="956" y="265"/>
                  <a:pt x="953" y="265"/>
                </a:cubicBezTo>
                <a:cubicBezTo>
                  <a:pt x="941" y="265"/>
                  <a:pt x="941" y="265"/>
                  <a:pt x="941" y="265"/>
                </a:cubicBezTo>
                <a:cubicBezTo>
                  <a:pt x="929" y="261"/>
                  <a:pt x="929" y="261"/>
                  <a:pt x="929" y="261"/>
                </a:cubicBezTo>
                <a:cubicBezTo>
                  <a:pt x="929" y="261"/>
                  <a:pt x="915" y="262"/>
                  <a:pt x="912" y="262"/>
                </a:cubicBezTo>
                <a:cubicBezTo>
                  <a:pt x="910" y="262"/>
                  <a:pt x="912" y="267"/>
                  <a:pt x="912" y="270"/>
                </a:cubicBezTo>
                <a:cubicBezTo>
                  <a:pt x="912" y="274"/>
                  <a:pt x="903" y="277"/>
                  <a:pt x="903" y="277"/>
                </a:cubicBezTo>
                <a:cubicBezTo>
                  <a:pt x="903" y="293"/>
                  <a:pt x="903" y="293"/>
                  <a:pt x="903" y="293"/>
                </a:cubicBezTo>
                <a:cubicBezTo>
                  <a:pt x="903" y="293"/>
                  <a:pt x="907" y="308"/>
                  <a:pt x="907" y="310"/>
                </a:cubicBezTo>
                <a:lnTo>
                  <a:pt x="919" y="308"/>
                </a:lnTo>
                <a:close/>
                <a:moveTo>
                  <a:pt x="862" y="329"/>
                </a:moveTo>
                <a:cubicBezTo>
                  <a:pt x="865" y="329"/>
                  <a:pt x="871" y="321"/>
                  <a:pt x="871" y="321"/>
                </a:cubicBezTo>
                <a:cubicBezTo>
                  <a:pt x="886" y="320"/>
                  <a:pt x="886" y="320"/>
                  <a:pt x="886" y="320"/>
                </a:cubicBezTo>
                <a:cubicBezTo>
                  <a:pt x="892" y="310"/>
                  <a:pt x="892" y="310"/>
                  <a:pt x="892" y="310"/>
                </a:cubicBezTo>
                <a:cubicBezTo>
                  <a:pt x="887" y="301"/>
                  <a:pt x="887" y="301"/>
                  <a:pt x="887" y="301"/>
                </a:cubicBezTo>
                <a:cubicBezTo>
                  <a:pt x="878" y="293"/>
                  <a:pt x="878" y="293"/>
                  <a:pt x="878" y="293"/>
                </a:cubicBezTo>
                <a:cubicBezTo>
                  <a:pt x="869" y="288"/>
                  <a:pt x="869" y="288"/>
                  <a:pt x="869" y="288"/>
                </a:cubicBezTo>
                <a:cubicBezTo>
                  <a:pt x="881" y="283"/>
                  <a:pt x="881" y="283"/>
                  <a:pt x="881" y="283"/>
                </a:cubicBezTo>
                <a:cubicBezTo>
                  <a:pt x="881" y="283"/>
                  <a:pt x="883" y="280"/>
                  <a:pt x="880" y="277"/>
                </a:cubicBezTo>
                <a:cubicBezTo>
                  <a:pt x="878" y="274"/>
                  <a:pt x="871" y="268"/>
                  <a:pt x="871" y="268"/>
                </a:cubicBezTo>
                <a:cubicBezTo>
                  <a:pt x="867" y="263"/>
                  <a:pt x="867" y="263"/>
                  <a:pt x="867" y="263"/>
                </a:cubicBezTo>
                <a:cubicBezTo>
                  <a:pt x="856" y="264"/>
                  <a:pt x="856" y="264"/>
                  <a:pt x="856" y="264"/>
                </a:cubicBezTo>
                <a:cubicBezTo>
                  <a:pt x="855" y="271"/>
                  <a:pt x="855" y="271"/>
                  <a:pt x="855" y="271"/>
                </a:cubicBezTo>
                <a:cubicBezTo>
                  <a:pt x="850" y="271"/>
                  <a:pt x="850" y="271"/>
                  <a:pt x="850" y="271"/>
                </a:cubicBezTo>
                <a:cubicBezTo>
                  <a:pt x="841" y="268"/>
                  <a:pt x="841" y="268"/>
                  <a:pt x="841" y="268"/>
                </a:cubicBezTo>
                <a:cubicBezTo>
                  <a:pt x="831" y="270"/>
                  <a:pt x="831" y="270"/>
                  <a:pt x="831" y="270"/>
                </a:cubicBezTo>
                <a:cubicBezTo>
                  <a:pt x="833" y="278"/>
                  <a:pt x="833" y="278"/>
                  <a:pt x="833" y="278"/>
                </a:cubicBezTo>
                <a:cubicBezTo>
                  <a:pt x="842" y="285"/>
                  <a:pt x="842" y="285"/>
                  <a:pt x="842" y="285"/>
                </a:cubicBezTo>
                <a:cubicBezTo>
                  <a:pt x="838" y="295"/>
                  <a:pt x="838" y="295"/>
                  <a:pt x="838" y="295"/>
                </a:cubicBezTo>
                <a:cubicBezTo>
                  <a:pt x="838" y="295"/>
                  <a:pt x="835" y="298"/>
                  <a:pt x="832" y="297"/>
                </a:cubicBezTo>
                <a:cubicBezTo>
                  <a:pt x="829" y="296"/>
                  <a:pt x="823" y="290"/>
                  <a:pt x="823" y="290"/>
                </a:cubicBezTo>
                <a:cubicBezTo>
                  <a:pt x="815" y="291"/>
                  <a:pt x="815" y="291"/>
                  <a:pt x="815" y="291"/>
                </a:cubicBezTo>
                <a:cubicBezTo>
                  <a:pt x="814" y="298"/>
                  <a:pt x="814" y="298"/>
                  <a:pt x="814" y="298"/>
                </a:cubicBezTo>
                <a:cubicBezTo>
                  <a:pt x="823" y="304"/>
                  <a:pt x="823" y="304"/>
                  <a:pt x="823" y="304"/>
                </a:cubicBezTo>
                <a:cubicBezTo>
                  <a:pt x="831" y="308"/>
                  <a:pt x="831" y="308"/>
                  <a:pt x="831" y="308"/>
                </a:cubicBezTo>
                <a:cubicBezTo>
                  <a:pt x="842" y="311"/>
                  <a:pt x="842" y="311"/>
                  <a:pt x="842" y="311"/>
                </a:cubicBezTo>
                <a:cubicBezTo>
                  <a:pt x="842" y="311"/>
                  <a:pt x="847" y="319"/>
                  <a:pt x="847" y="321"/>
                </a:cubicBezTo>
                <a:cubicBezTo>
                  <a:pt x="847" y="324"/>
                  <a:pt x="862" y="329"/>
                  <a:pt x="862" y="329"/>
                </a:cubicBezTo>
                <a:close/>
                <a:moveTo>
                  <a:pt x="789" y="287"/>
                </a:moveTo>
                <a:cubicBezTo>
                  <a:pt x="791" y="278"/>
                  <a:pt x="791" y="278"/>
                  <a:pt x="791" y="278"/>
                </a:cubicBezTo>
                <a:cubicBezTo>
                  <a:pt x="786" y="273"/>
                  <a:pt x="786" y="273"/>
                  <a:pt x="786" y="273"/>
                </a:cubicBezTo>
                <a:cubicBezTo>
                  <a:pt x="766" y="270"/>
                  <a:pt x="766" y="270"/>
                  <a:pt x="766" y="270"/>
                </a:cubicBezTo>
                <a:cubicBezTo>
                  <a:pt x="761" y="276"/>
                  <a:pt x="761" y="276"/>
                  <a:pt x="761" y="276"/>
                </a:cubicBezTo>
                <a:cubicBezTo>
                  <a:pt x="761" y="276"/>
                  <a:pt x="769" y="282"/>
                  <a:pt x="772" y="283"/>
                </a:cubicBezTo>
                <a:cubicBezTo>
                  <a:pt x="774" y="283"/>
                  <a:pt x="782" y="293"/>
                  <a:pt x="782" y="293"/>
                </a:cubicBezTo>
                <a:lnTo>
                  <a:pt x="789" y="287"/>
                </a:lnTo>
                <a:close/>
                <a:moveTo>
                  <a:pt x="746" y="272"/>
                </a:moveTo>
                <a:cubicBezTo>
                  <a:pt x="741" y="277"/>
                  <a:pt x="741" y="277"/>
                  <a:pt x="741" y="277"/>
                </a:cubicBezTo>
                <a:cubicBezTo>
                  <a:pt x="750" y="278"/>
                  <a:pt x="750" y="278"/>
                  <a:pt x="750" y="278"/>
                </a:cubicBezTo>
                <a:cubicBezTo>
                  <a:pt x="754" y="272"/>
                  <a:pt x="754" y="272"/>
                  <a:pt x="754" y="272"/>
                </a:cubicBezTo>
                <a:lnTo>
                  <a:pt x="746" y="272"/>
                </a:lnTo>
                <a:close/>
                <a:moveTo>
                  <a:pt x="682" y="154"/>
                </a:moveTo>
                <a:cubicBezTo>
                  <a:pt x="694" y="154"/>
                  <a:pt x="694" y="154"/>
                  <a:pt x="694" y="154"/>
                </a:cubicBezTo>
                <a:cubicBezTo>
                  <a:pt x="710" y="154"/>
                  <a:pt x="710" y="154"/>
                  <a:pt x="710" y="154"/>
                </a:cubicBezTo>
                <a:cubicBezTo>
                  <a:pt x="729" y="154"/>
                  <a:pt x="729" y="154"/>
                  <a:pt x="729" y="154"/>
                </a:cubicBezTo>
                <a:cubicBezTo>
                  <a:pt x="729" y="154"/>
                  <a:pt x="729" y="147"/>
                  <a:pt x="726" y="146"/>
                </a:cubicBezTo>
                <a:cubicBezTo>
                  <a:pt x="723" y="146"/>
                  <a:pt x="714" y="142"/>
                  <a:pt x="714" y="142"/>
                </a:cubicBezTo>
                <a:cubicBezTo>
                  <a:pt x="702" y="143"/>
                  <a:pt x="702" y="143"/>
                  <a:pt x="702" y="143"/>
                </a:cubicBezTo>
                <a:cubicBezTo>
                  <a:pt x="692" y="146"/>
                  <a:pt x="692" y="146"/>
                  <a:pt x="692" y="146"/>
                </a:cubicBezTo>
                <a:lnTo>
                  <a:pt x="682" y="154"/>
                </a:lnTo>
                <a:close/>
                <a:moveTo>
                  <a:pt x="695" y="182"/>
                </a:moveTo>
                <a:cubicBezTo>
                  <a:pt x="703" y="180"/>
                  <a:pt x="703" y="180"/>
                  <a:pt x="703" y="180"/>
                </a:cubicBezTo>
                <a:cubicBezTo>
                  <a:pt x="717" y="179"/>
                  <a:pt x="717" y="179"/>
                  <a:pt x="717" y="179"/>
                </a:cubicBezTo>
                <a:cubicBezTo>
                  <a:pt x="720" y="174"/>
                  <a:pt x="720" y="174"/>
                  <a:pt x="720" y="174"/>
                </a:cubicBezTo>
                <a:cubicBezTo>
                  <a:pt x="714" y="168"/>
                  <a:pt x="714" y="168"/>
                  <a:pt x="714" y="168"/>
                </a:cubicBezTo>
                <a:cubicBezTo>
                  <a:pt x="720" y="167"/>
                  <a:pt x="720" y="167"/>
                  <a:pt x="720" y="167"/>
                </a:cubicBezTo>
                <a:cubicBezTo>
                  <a:pt x="725" y="161"/>
                  <a:pt x="725" y="161"/>
                  <a:pt x="725" y="161"/>
                </a:cubicBezTo>
                <a:cubicBezTo>
                  <a:pt x="717" y="161"/>
                  <a:pt x="717" y="161"/>
                  <a:pt x="717" y="161"/>
                </a:cubicBezTo>
                <a:cubicBezTo>
                  <a:pt x="701" y="161"/>
                  <a:pt x="701" y="161"/>
                  <a:pt x="701" y="161"/>
                </a:cubicBezTo>
                <a:cubicBezTo>
                  <a:pt x="691" y="164"/>
                  <a:pt x="691" y="164"/>
                  <a:pt x="691" y="164"/>
                </a:cubicBezTo>
                <a:cubicBezTo>
                  <a:pt x="682" y="169"/>
                  <a:pt x="682" y="169"/>
                  <a:pt x="682" y="169"/>
                </a:cubicBezTo>
                <a:cubicBezTo>
                  <a:pt x="689" y="181"/>
                  <a:pt x="689" y="181"/>
                  <a:pt x="689" y="181"/>
                </a:cubicBezTo>
                <a:lnTo>
                  <a:pt x="695" y="182"/>
                </a:lnTo>
                <a:close/>
                <a:moveTo>
                  <a:pt x="673" y="171"/>
                </a:moveTo>
                <a:cubicBezTo>
                  <a:pt x="671" y="162"/>
                  <a:pt x="671" y="162"/>
                  <a:pt x="671" y="162"/>
                </a:cubicBezTo>
                <a:cubicBezTo>
                  <a:pt x="661" y="158"/>
                  <a:pt x="661" y="158"/>
                  <a:pt x="661" y="158"/>
                </a:cubicBezTo>
                <a:cubicBezTo>
                  <a:pt x="655" y="159"/>
                  <a:pt x="655" y="159"/>
                  <a:pt x="655" y="159"/>
                </a:cubicBezTo>
                <a:cubicBezTo>
                  <a:pt x="658" y="165"/>
                  <a:pt x="658" y="165"/>
                  <a:pt x="658" y="165"/>
                </a:cubicBezTo>
                <a:cubicBezTo>
                  <a:pt x="663" y="170"/>
                  <a:pt x="663" y="170"/>
                  <a:pt x="663" y="170"/>
                </a:cubicBezTo>
                <a:lnTo>
                  <a:pt x="673" y="171"/>
                </a:lnTo>
                <a:close/>
                <a:moveTo>
                  <a:pt x="660" y="203"/>
                </a:moveTo>
                <a:cubicBezTo>
                  <a:pt x="647" y="207"/>
                  <a:pt x="647" y="207"/>
                  <a:pt x="647" y="207"/>
                </a:cubicBezTo>
                <a:cubicBezTo>
                  <a:pt x="641" y="216"/>
                  <a:pt x="641" y="216"/>
                  <a:pt x="641" y="216"/>
                </a:cubicBezTo>
                <a:cubicBezTo>
                  <a:pt x="634" y="223"/>
                  <a:pt x="634" y="223"/>
                  <a:pt x="634" y="223"/>
                </a:cubicBezTo>
                <a:cubicBezTo>
                  <a:pt x="627" y="230"/>
                  <a:pt x="627" y="230"/>
                  <a:pt x="627" y="230"/>
                </a:cubicBezTo>
                <a:cubicBezTo>
                  <a:pt x="628" y="238"/>
                  <a:pt x="628" y="238"/>
                  <a:pt x="628" y="238"/>
                </a:cubicBezTo>
                <a:cubicBezTo>
                  <a:pt x="643" y="238"/>
                  <a:pt x="643" y="238"/>
                  <a:pt x="643" y="238"/>
                </a:cubicBezTo>
                <a:cubicBezTo>
                  <a:pt x="655" y="241"/>
                  <a:pt x="655" y="241"/>
                  <a:pt x="655" y="241"/>
                </a:cubicBezTo>
                <a:cubicBezTo>
                  <a:pt x="666" y="240"/>
                  <a:pt x="666" y="240"/>
                  <a:pt x="666" y="240"/>
                </a:cubicBezTo>
                <a:cubicBezTo>
                  <a:pt x="676" y="236"/>
                  <a:pt x="676" y="236"/>
                  <a:pt x="676" y="236"/>
                </a:cubicBezTo>
                <a:cubicBezTo>
                  <a:pt x="693" y="239"/>
                  <a:pt x="693" y="239"/>
                  <a:pt x="693" y="239"/>
                </a:cubicBezTo>
                <a:cubicBezTo>
                  <a:pt x="704" y="239"/>
                  <a:pt x="704" y="239"/>
                  <a:pt x="704" y="239"/>
                </a:cubicBezTo>
                <a:cubicBezTo>
                  <a:pt x="701" y="243"/>
                  <a:pt x="691" y="243"/>
                  <a:pt x="691" y="243"/>
                </a:cubicBezTo>
                <a:cubicBezTo>
                  <a:pt x="678" y="243"/>
                  <a:pt x="678" y="243"/>
                  <a:pt x="678" y="243"/>
                </a:cubicBezTo>
                <a:cubicBezTo>
                  <a:pt x="670" y="247"/>
                  <a:pt x="670" y="247"/>
                  <a:pt x="670" y="247"/>
                </a:cubicBezTo>
                <a:cubicBezTo>
                  <a:pt x="671" y="253"/>
                  <a:pt x="671" y="253"/>
                  <a:pt x="671" y="253"/>
                </a:cubicBezTo>
                <a:cubicBezTo>
                  <a:pt x="679" y="256"/>
                  <a:pt x="679" y="256"/>
                  <a:pt x="679" y="256"/>
                </a:cubicBezTo>
                <a:cubicBezTo>
                  <a:pt x="695" y="256"/>
                  <a:pt x="695" y="256"/>
                  <a:pt x="695" y="256"/>
                </a:cubicBezTo>
                <a:cubicBezTo>
                  <a:pt x="712" y="250"/>
                  <a:pt x="712" y="250"/>
                  <a:pt x="712" y="250"/>
                </a:cubicBezTo>
                <a:cubicBezTo>
                  <a:pt x="722" y="242"/>
                  <a:pt x="722" y="242"/>
                  <a:pt x="722" y="242"/>
                </a:cubicBezTo>
                <a:cubicBezTo>
                  <a:pt x="734" y="241"/>
                  <a:pt x="734" y="241"/>
                  <a:pt x="734" y="241"/>
                </a:cubicBezTo>
                <a:cubicBezTo>
                  <a:pt x="750" y="241"/>
                  <a:pt x="750" y="241"/>
                  <a:pt x="750" y="241"/>
                </a:cubicBezTo>
                <a:cubicBezTo>
                  <a:pt x="765" y="241"/>
                  <a:pt x="765" y="241"/>
                  <a:pt x="765" y="241"/>
                </a:cubicBezTo>
                <a:cubicBezTo>
                  <a:pt x="771" y="234"/>
                  <a:pt x="771" y="234"/>
                  <a:pt x="771" y="234"/>
                </a:cubicBezTo>
                <a:cubicBezTo>
                  <a:pt x="775" y="220"/>
                  <a:pt x="775" y="220"/>
                  <a:pt x="775" y="220"/>
                </a:cubicBezTo>
                <a:cubicBezTo>
                  <a:pt x="770" y="215"/>
                  <a:pt x="770" y="215"/>
                  <a:pt x="770" y="215"/>
                </a:cubicBezTo>
                <a:cubicBezTo>
                  <a:pt x="763" y="215"/>
                  <a:pt x="763" y="215"/>
                  <a:pt x="763" y="215"/>
                </a:cubicBezTo>
                <a:cubicBezTo>
                  <a:pt x="761" y="221"/>
                  <a:pt x="761" y="221"/>
                  <a:pt x="761" y="221"/>
                </a:cubicBezTo>
                <a:cubicBezTo>
                  <a:pt x="752" y="218"/>
                  <a:pt x="752" y="218"/>
                  <a:pt x="752" y="218"/>
                </a:cubicBezTo>
                <a:cubicBezTo>
                  <a:pt x="741" y="209"/>
                  <a:pt x="741" y="209"/>
                  <a:pt x="741" y="209"/>
                </a:cubicBezTo>
                <a:cubicBezTo>
                  <a:pt x="741" y="203"/>
                  <a:pt x="741" y="203"/>
                  <a:pt x="741" y="203"/>
                </a:cubicBezTo>
                <a:cubicBezTo>
                  <a:pt x="737" y="195"/>
                  <a:pt x="737" y="195"/>
                  <a:pt x="737" y="195"/>
                </a:cubicBezTo>
                <a:cubicBezTo>
                  <a:pt x="727" y="195"/>
                  <a:pt x="727" y="195"/>
                  <a:pt x="727" y="195"/>
                </a:cubicBezTo>
                <a:cubicBezTo>
                  <a:pt x="724" y="199"/>
                  <a:pt x="724" y="199"/>
                  <a:pt x="724" y="199"/>
                </a:cubicBezTo>
                <a:cubicBezTo>
                  <a:pt x="716" y="201"/>
                  <a:pt x="716" y="201"/>
                  <a:pt x="716" y="201"/>
                </a:cubicBezTo>
                <a:cubicBezTo>
                  <a:pt x="717" y="206"/>
                  <a:pt x="717" y="206"/>
                  <a:pt x="717" y="206"/>
                </a:cubicBezTo>
                <a:cubicBezTo>
                  <a:pt x="725" y="212"/>
                  <a:pt x="725" y="212"/>
                  <a:pt x="725" y="212"/>
                </a:cubicBezTo>
                <a:cubicBezTo>
                  <a:pt x="725" y="216"/>
                  <a:pt x="723" y="221"/>
                  <a:pt x="723" y="221"/>
                </a:cubicBezTo>
                <a:cubicBezTo>
                  <a:pt x="733" y="223"/>
                  <a:pt x="733" y="223"/>
                  <a:pt x="733" y="223"/>
                </a:cubicBezTo>
                <a:cubicBezTo>
                  <a:pt x="733" y="223"/>
                  <a:pt x="735" y="227"/>
                  <a:pt x="733" y="228"/>
                </a:cubicBezTo>
                <a:cubicBezTo>
                  <a:pt x="730" y="229"/>
                  <a:pt x="725" y="229"/>
                  <a:pt x="725" y="229"/>
                </a:cubicBezTo>
                <a:cubicBezTo>
                  <a:pt x="712" y="229"/>
                  <a:pt x="712" y="229"/>
                  <a:pt x="712" y="229"/>
                </a:cubicBezTo>
                <a:cubicBezTo>
                  <a:pt x="703" y="223"/>
                  <a:pt x="703" y="223"/>
                  <a:pt x="703" y="223"/>
                </a:cubicBezTo>
                <a:cubicBezTo>
                  <a:pt x="695" y="213"/>
                  <a:pt x="695" y="213"/>
                  <a:pt x="695" y="213"/>
                </a:cubicBezTo>
                <a:cubicBezTo>
                  <a:pt x="684" y="209"/>
                  <a:pt x="684" y="209"/>
                  <a:pt x="684" y="209"/>
                </a:cubicBezTo>
                <a:cubicBezTo>
                  <a:pt x="675" y="209"/>
                  <a:pt x="675" y="209"/>
                  <a:pt x="675" y="209"/>
                </a:cubicBezTo>
                <a:cubicBezTo>
                  <a:pt x="666" y="204"/>
                  <a:pt x="666" y="204"/>
                  <a:pt x="666" y="204"/>
                </a:cubicBezTo>
                <a:lnTo>
                  <a:pt x="660" y="203"/>
                </a:lnTo>
                <a:close/>
                <a:moveTo>
                  <a:pt x="663" y="191"/>
                </a:moveTo>
                <a:cubicBezTo>
                  <a:pt x="665" y="196"/>
                  <a:pt x="665" y="196"/>
                  <a:pt x="665" y="196"/>
                </a:cubicBezTo>
                <a:cubicBezTo>
                  <a:pt x="679" y="197"/>
                  <a:pt x="679" y="197"/>
                  <a:pt x="679" y="197"/>
                </a:cubicBezTo>
                <a:cubicBezTo>
                  <a:pt x="678" y="191"/>
                  <a:pt x="678" y="191"/>
                  <a:pt x="678" y="191"/>
                </a:cubicBezTo>
                <a:cubicBezTo>
                  <a:pt x="678" y="191"/>
                  <a:pt x="664" y="193"/>
                  <a:pt x="663" y="191"/>
                </a:cubicBezTo>
                <a:close/>
                <a:moveTo>
                  <a:pt x="611" y="219"/>
                </a:moveTo>
                <a:cubicBezTo>
                  <a:pt x="605" y="227"/>
                  <a:pt x="605" y="227"/>
                  <a:pt x="605" y="227"/>
                </a:cubicBezTo>
                <a:cubicBezTo>
                  <a:pt x="617" y="229"/>
                  <a:pt x="617" y="229"/>
                  <a:pt x="617" y="229"/>
                </a:cubicBezTo>
                <a:cubicBezTo>
                  <a:pt x="624" y="216"/>
                  <a:pt x="624" y="216"/>
                  <a:pt x="624" y="216"/>
                </a:cubicBezTo>
                <a:lnTo>
                  <a:pt x="611" y="219"/>
                </a:lnTo>
                <a:close/>
                <a:moveTo>
                  <a:pt x="632" y="203"/>
                </a:moveTo>
                <a:cubicBezTo>
                  <a:pt x="643" y="199"/>
                  <a:pt x="643" y="199"/>
                  <a:pt x="643" y="199"/>
                </a:cubicBezTo>
                <a:cubicBezTo>
                  <a:pt x="646" y="186"/>
                  <a:pt x="646" y="186"/>
                  <a:pt x="646" y="186"/>
                </a:cubicBezTo>
                <a:cubicBezTo>
                  <a:pt x="650" y="178"/>
                  <a:pt x="650" y="178"/>
                  <a:pt x="650" y="178"/>
                </a:cubicBezTo>
                <a:cubicBezTo>
                  <a:pt x="636" y="174"/>
                  <a:pt x="636" y="174"/>
                  <a:pt x="636" y="174"/>
                </a:cubicBezTo>
                <a:cubicBezTo>
                  <a:pt x="629" y="181"/>
                  <a:pt x="629" y="181"/>
                  <a:pt x="629" y="181"/>
                </a:cubicBezTo>
                <a:cubicBezTo>
                  <a:pt x="614" y="181"/>
                  <a:pt x="614" y="181"/>
                  <a:pt x="614" y="181"/>
                </a:cubicBezTo>
                <a:cubicBezTo>
                  <a:pt x="604" y="180"/>
                  <a:pt x="604" y="180"/>
                  <a:pt x="604" y="180"/>
                </a:cubicBezTo>
                <a:cubicBezTo>
                  <a:pt x="604" y="180"/>
                  <a:pt x="597" y="191"/>
                  <a:pt x="595" y="194"/>
                </a:cubicBezTo>
                <a:cubicBezTo>
                  <a:pt x="593" y="197"/>
                  <a:pt x="585" y="204"/>
                  <a:pt x="585" y="204"/>
                </a:cubicBezTo>
                <a:cubicBezTo>
                  <a:pt x="573" y="204"/>
                  <a:pt x="573" y="204"/>
                  <a:pt x="573" y="204"/>
                </a:cubicBezTo>
                <a:cubicBezTo>
                  <a:pt x="562" y="208"/>
                  <a:pt x="562" y="208"/>
                  <a:pt x="562" y="208"/>
                </a:cubicBezTo>
                <a:cubicBezTo>
                  <a:pt x="567" y="216"/>
                  <a:pt x="567" y="216"/>
                  <a:pt x="567" y="216"/>
                </a:cubicBezTo>
                <a:cubicBezTo>
                  <a:pt x="580" y="221"/>
                  <a:pt x="580" y="221"/>
                  <a:pt x="580" y="221"/>
                </a:cubicBezTo>
                <a:cubicBezTo>
                  <a:pt x="585" y="214"/>
                  <a:pt x="585" y="214"/>
                  <a:pt x="585" y="214"/>
                </a:cubicBezTo>
                <a:cubicBezTo>
                  <a:pt x="593" y="219"/>
                  <a:pt x="593" y="219"/>
                  <a:pt x="593" y="219"/>
                </a:cubicBezTo>
                <a:cubicBezTo>
                  <a:pt x="600" y="216"/>
                  <a:pt x="600" y="216"/>
                  <a:pt x="600" y="216"/>
                </a:cubicBezTo>
                <a:cubicBezTo>
                  <a:pt x="601" y="210"/>
                  <a:pt x="601" y="210"/>
                  <a:pt x="601" y="210"/>
                </a:cubicBezTo>
                <a:cubicBezTo>
                  <a:pt x="610" y="210"/>
                  <a:pt x="610" y="210"/>
                  <a:pt x="610" y="210"/>
                </a:cubicBezTo>
                <a:cubicBezTo>
                  <a:pt x="613" y="202"/>
                  <a:pt x="613" y="202"/>
                  <a:pt x="613" y="202"/>
                </a:cubicBezTo>
                <a:cubicBezTo>
                  <a:pt x="620" y="197"/>
                  <a:pt x="620" y="197"/>
                  <a:pt x="620" y="197"/>
                </a:cubicBezTo>
                <a:cubicBezTo>
                  <a:pt x="626" y="205"/>
                  <a:pt x="626" y="205"/>
                  <a:pt x="626" y="205"/>
                </a:cubicBezTo>
                <a:lnTo>
                  <a:pt x="632" y="203"/>
                </a:lnTo>
                <a:close/>
                <a:moveTo>
                  <a:pt x="641" y="373"/>
                </a:moveTo>
                <a:cubicBezTo>
                  <a:pt x="658" y="374"/>
                  <a:pt x="658" y="374"/>
                  <a:pt x="658" y="374"/>
                </a:cubicBezTo>
                <a:cubicBezTo>
                  <a:pt x="671" y="374"/>
                  <a:pt x="671" y="374"/>
                  <a:pt x="671" y="374"/>
                </a:cubicBezTo>
                <a:cubicBezTo>
                  <a:pt x="678" y="386"/>
                  <a:pt x="678" y="386"/>
                  <a:pt x="678" y="386"/>
                </a:cubicBezTo>
                <a:cubicBezTo>
                  <a:pt x="688" y="391"/>
                  <a:pt x="688" y="391"/>
                  <a:pt x="688" y="391"/>
                </a:cubicBezTo>
                <a:cubicBezTo>
                  <a:pt x="705" y="391"/>
                  <a:pt x="705" y="391"/>
                  <a:pt x="705" y="391"/>
                </a:cubicBezTo>
                <a:cubicBezTo>
                  <a:pt x="722" y="391"/>
                  <a:pt x="722" y="391"/>
                  <a:pt x="722" y="391"/>
                </a:cubicBezTo>
                <a:cubicBezTo>
                  <a:pt x="733" y="385"/>
                  <a:pt x="733" y="385"/>
                  <a:pt x="733" y="385"/>
                </a:cubicBezTo>
                <a:cubicBezTo>
                  <a:pt x="744" y="381"/>
                  <a:pt x="744" y="381"/>
                  <a:pt x="744" y="381"/>
                </a:cubicBezTo>
                <a:cubicBezTo>
                  <a:pt x="756" y="375"/>
                  <a:pt x="756" y="375"/>
                  <a:pt x="756" y="375"/>
                </a:cubicBezTo>
                <a:cubicBezTo>
                  <a:pt x="763" y="371"/>
                  <a:pt x="763" y="371"/>
                  <a:pt x="763" y="371"/>
                </a:cubicBezTo>
                <a:cubicBezTo>
                  <a:pt x="768" y="376"/>
                  <a:pt x="768" y="376"/>
                  <a:pt x="768" y="376"/>
                </a:cubicBezTo>
                <a:cubicBezTo>
                  <a:pt x="775" y="374"/>
                  <a:pt x="775" y="374"/>
                  <a:pt x="775" y="374"/>
                </a:cubicBezTo>
                <a:cubicBezTo>
                  <a:pt x="793" y="383"/>
                  <a:pt x="793" y="383"/>
                  <a:pt x="793" y="383"/>
                </a:cubicBezTo>
                <a:cubicBezTo>
                  <a:pt x="806" y="384"/>
                  <a:pt x="806" y="384"/>
                  <a:pt x="806" y="384"/>
                </a:cubicBezTo>
                <a:cubicBezTo>
                  <a:pt x="817" y="383"/>
                  <a:pt x="817" y="383"/>
                  <a:pt x="817" y="383"/>
                </a:cubicBezTo>
                <a:cubicBezTo>
                  <a:pt x="821" y="374"/>
                  <a:pt x="821" y="374"/>
                  <a:pt x="821" y="374"/>
                </a:cubicBezTo>
                <a:cubicBezTo>
                  <a:pt x="812" y="367"/>
                  <a:pt x="812" y="367"/>
                  <a:pt x="812" y="367"/>
                </a:cubicBezTo>
                <a:cubicBezTo>
                  <a:pt x="819" y="366"/>
                  <a:pt x="819" y="366"/>
                  <a:pt x="819" y="366"/>
                </a:cubicBezTo>
                <a:cubicBezTo>
                  <a:pt x="831" y="364"/>
                  <a:pt x="831" y="364"/>
                  <a:pt x="831" y="364"/>
                </a:cubicBezTo>
                <a:cubicBezTo>
                  <a:pt x="833" y="359"/>
                  <a:pt x="833" y="359"/>
                  <a:pt x="833" y="359"/>
                </a:cubicBezTo>
                <a:cubicBezTo>
                  <a:pt x="823" y="352"/>
                  <a:pt x="823" y="352"/>
                  <a:pt x="823" y="352"/>
                </a:cubicBezTo>
                <a:cubicBezTo>
                  <a:pt x="801" y="345"/>
                  <a:pt x="801" y="345"/>
                  <a:pt x="801" y="345"/>
                </a:cubicBezTo>
                <a:cubicBezTo>
                  <a:pt x="790" y="334"/>
                  <a:pt x="790" y="334"/>
                  <a:pt x="790" y="334"/>
                </a:cubicBezTo>
                <a:cubicBezTo>
                  <a:pt x="792" y="323"/>
                  <a:pt x="792" y="323"/>
                  <a:pt x="792" y="323"/>
                </a:cubicBezTo>
                <a:cubicBezTo>
                  <a:pt x="782" y="315"/>
                  <a:pt x="782" y="315"/>
                  <a:pt x="782" y="315"/>
                </a:cubicBezTo>
                <a:cubicBezTo>
                  <a:pt x="780" y="300"/>
                  <a:pt x="780" y="300"/>
                  <a:pt x="780" y="300"/>
                </a:cubicBezTo>
                <a:cubicBezTo>
                  <a:pt x="772" y="291"/>
                  <a:pt x="772" y="291"/>
                  <a:pt x="772" y="291"/>
                </a:cubicBezTo>
                <a:cubicBezTo>
                  <a:pt x="758" y="285"/>
                  <a:pt x="758" y="285"/>
                  <a:pt x="758" y="285"/>
                </a:cubicBezTo>
                <a:cubicBezTo>
                  <a:pt x="746" y="285"/>
                  <a:pt x="746" y="285"/>
                  <a:pt x="746" y="285"/>
                </a:cubicBezTo>
                <a:cubicBezTo>
                  <a:pt x="746" y="296"/>
                  <a:pt x="746" y="296"/>
                  <a:pt x="746" y="296"/>
                </a:cubicBezTo>
                <a:cubicBezTo>
                  <a:pt x="748" y="304"/>
                  <a:pt x="748" y="304"/>
                  <a:pt x="748" y="304"/>
                </a:cubicBezTo>
                <a:cubicBezTo>
                  <a:pt x="754" y="314"/>
                  <a:pt x="754" y="314"/>
                  <a:pt x="754" y="314"/>
                </a:cubicBezTo>
                <a:cubicBezTo>
                  <a:pt x="750" y="319"/>
                  <a:pt x="750" y="319"/>
                  <a:pt x="750" y="319"/>
                </a:cubicBezTo>
                <a:cubicBezTo>
                  <a:pt x="745" y="318"/>
                  <a:pt x="745" y="318"/>
                  <a:pt x="745" y="318"/>
                </a:cubicBezTo>
                <a:cubicBezTo>
                  <a:pt x="740" y="314"/>
                  <a:pt x="740" y="314"/>
                  <a:pt x="740" y="314"/>
                </a:cubicBezTo>
                <a:cubicBezTo>
                  <a:pt x="739" y="306"/>
                  <a:pt x="739" y="306"/>
                  <a:pt x="739" y="306"/>
                </a:cubicBezTo>
                <a:cubicBezTo>
                  <a:pt x="735" y="299"/>
                  <a:pt x="735" y="299"/>
                  <a:pt x="735" y="299"/>
                </a:cubicBezTo>
                <a:cubicBezTo>
                  <a:pt x="725" y="289"/>
                  <a:pt x="725" y="289"/>
                  <a:pt x="725" y="289"/>
                </a:cubicBezTo>
                <a:cubicBezTo>
                  <a:pt x="716" y="288"/>
                  <a:pt x="716" y="288"/>
                  <a:pt x="716" y="288"/>
                </a:cubicBezTo>
                <a:cubicBezTo>
                  <a:pt x="718" y="295"/>
                  <a:pt x="718" y="295"/>
                  <a:pt x="718" y="295"/>
                </a:cubicBezTo>
                <a:cubicBezTo>
                  <a:pt x="722" y="301"/>
                  <a:pt x="722" y="301"/>
                  <a:pt x="722" y="301"/>
                </a:cubicBezTo>
                <a:cubicBezTo>
                  <a:pt x="711" y="301"/>
                  <a:pt x="711" y="301"/>
                  <a:pt x="711" y="301"/>
                </a:cubicBezTo>
                <a:cubicBezTo>
                  <a:pt x="710" y="306"/>
                  <a:pt x="710" y="306"/>
                  <a:pt x="710" y="306"/>
                </a:cubicBezTo>
                <a:cubicBezTo>
                  <a:pt x="701" y="308"/>
                  <a:pt x="701" y="308"/>
                  <a:pt x="701" y="308"/>
                </a:cubicBezTo>
                <a:cubicBezTo>
                  <a:pt x="703" y="302"/>
                  <a:pt x="703" y="302"/>
                  <a:pt x="703" y="302"/>
                </a:cubicBezTo>
                <a:cubicBezTo>
                  <a:pt x="706" y="295"/>
                  <a:pt x="706" y="295"/>
                  <a:pt x="706" y="295"/>
                </a:cubicBezTo>
                <a:cubicBezTo>
                  <a:pt x="698" y="294"/>
                  <a:pt x="698" y="294"/>
                  <a:pt x="698" y="294"/>
                </a:cubicBezTo>
                <a:cubicBezTo>
                  <a:pt x="688" y="291"/>
                  <a:pt x="688" y="291"/>
                  <a:pt x="688" y="291"/>
                </a:cubicBezTo>
                <a:cubicBezTo>
                  <a:pt x="678" y="291"/>
                  <a:pt x="678" y="291"/>
                  <a:pt x="678" y="291"/>
                </a:cubicBezTo>
                <a:cubicBezTo>
                  <a:pt x="677" y="298"/>
                  <a:pt x="677" y="298"/>
                  <a:pt x="677" y="298"/>
                </a:cubicBezTo>
                <a:cubicBezTo>
                  <a:pt x="669" y="297"/>
                  <a:pt x="669" y="297"/>
                  <a:pt x="669" y="297"/>
                </a:cubicBezTo>
                <a:cubicBezTo>
                  <a:pt x="671" y="293"/>
                  <a:pt x="671" y="293"/>
                  <a:pt x="671" y="293"/>
                </a:cubicBezTo>
                <a:cubicBezTo>
                  <a:pt x="669" y="283"/>
                  <a:pt x="669" y="283"/>
                  <a:pt x="669" y="283"/>
                </a:cubicBezTo>
                <a:cubicBezTo>
                  <a:pt x="664" y="282"/>
                  <a:pt x="664" y="282"/>
                  <a:pt x="664" y="282"/>
                </a:cubicBezTo>
                <a:cubicBezTo>
                  <a:pt x="652" y="282"/>
                  <a:pt x="652" y="282"/>
                  <a:pt x="652" y="282"/>
                </a:cubicBezTo>
                <a:cubicBezTo>
                  <a:pt x="645" y="288"/>
                  <a:pt x="645" y="288"/>
                  <a:pt x="645" y="288"/>
                </a:cubicBezTo>
                <a:cubicBezTo>
                  <a:pt x="637" y="291"/>
                  <a:pt x="637" y="291"/>
                  <a:pt x="637" y="291"/>
                </a:cubicBezTo>
                <a:cubicBezTo>
                  <a:pt x="626" y="294"/>
                  <a:pt x="626" y="294"/>
                  <a:pt x="626" y="294"/>
                </a:cubicBezTo>
                <a:cubicBezTo>
                  <a:pt x="617" y="300"/>
                  <a:pt x="617" y="300"/>
                  <a:pt x="617" y="300"/>
                </a:cubicBezTo>
                <a:cubicBezTo>
                  <a:pt x="619" y="309"/>
                  <a:pt x="619" y="309"/>
                  <a:pt x="619" y="309"/>
                </a:cubicBezTo>
                <a:cubicBezTo>
                  <a:pt x="608" y="315"/>
                  <a:pt x="608" y="315"/>
                  <a:pt x="608" y="315"/>
                </a:cubicBezTo>
                <a:cubicBezTo>
                  <a:pt x="609" y="321"/>
                  <a:pt x="609" y="321"/>
                  <a:pt x="609" y="321"/>
                </a:cubicBezTo>
                <a:cubicBezTo>
                  <a:pt x="616" y="321"/>
                  <a:pt x="616" y="321"/>
                  <a:pt x="616" y="321"/>
                </a:cubicBezTo>
                <a:cubicBezTo>
                  <a:pt x="622" y="326"/>
                  <a:pt x="622" y="326"/>
                  <a:pt x="622" y="326"/>
                </a:cubicBezTo>
                <a:cubicBezTo>
                  <a:pt x="631" y="323"/>
                  <a:pt x="631" y="323"/>
                  <a:pt x="631" y="323"/>
                </a:cubicBezTo>
                <a:cubicBezTo>
                  <a:pt x="644" y="321"/>
                  <a:pt x="644" y="321"/>
                  <a:pt x="644" y="321"/>
                </a:cubicBezTo>
                <a:cubicBezTo>
                  <a:pt x="652" y="327"/>
                  <a:pt x="652" y="327"/>
                  <a:pt x="652" y="327"/>
                </a:cubicBezTo>
                <a:cubicBezTo>
                  <a:pt x="639" y="331"/>
                  <a:pt x="639" y="331"/>
                  <a:pt x="639" y="331"/>
                </a:cubicBezTo>
                <a:cubicBezTo>
                  <a:pt x="628" y="333"/>
                  <a:pt x="628" y="333"/>
                  <a:pt x="628" y="333"/>
                </a:cubicBezTo>
                <a:cubicBezTo>
                  <a:pt x="623" y="338"/>
                  <a:pt x="623" y="338"/>
                  <a:pt x="623" y="338"/>
                </a:cubicBezTo>
                <a:cubicBezTo>
                  <a:pt x="637" y="344"/>
                  <a:pt x="637" y="344"/>
                  <a:pt x="637" y="344"/>
                </a:cubicBezTo>
                <a:cubicBezTo>
                  <a:pt x="652" y="344"/>
                  <a:pt x="652" y="344"/>
                  <a:pt x="652" y="344"/>
                </a:cubicBezTo>
                <a:cubicBezTo>
                  <a:pt x="667" y="343"/>
                  <a:pt x="667" y="343"/>
                  <a:pt x="667" y="343"/>
                </a:cubicBezTo>
                <a:cubicBezTo>
                  <a:pt x="681" y="343"/>
                  <a:pt x="681" y="343"/>
                  <a:pt x="681" y="343"/>
                </a:cubicBezTo>
                <a:cubicBezTo>
                  <a:pt x="681" y="343"/>
                  <a:pt x="690" y="347"/>
                  <a:pt x="692" y="347"/>
                </a:cubicBezTo>
                <a:cubicBezTo>
                  <a:pt x="695" y="348"/>
                  <a:pt x="691" y="354"/>
                  <a:pt x="691" y="354"/>
                </a:cubicBezTo>
                <a:cubicBezTo>
                  <a:pt x="668" y="353"/>
                  <a:pt x="668" y="353"/>
                  <a:pt x="668" y="353"/>
                </a:cubicBezTo>
                <a:cubicBezTo>
                  <a:pt x="647" y="353"/>
                  <a:pt x="647" y="353"/>
                  <a:pt x="647" y="353"/>
                </a:cubicBezTo>
                <a:cubicBezTo>
                  <a:pt x="632" y="360"/>
                  <a:pt x="632" y="360"/>
                  <a:pt x="632" y="360"/>
                </a:cubicBezTo>
                <a:lnTo>
                  <a:pt x="641" y="373"/>
                </a:lnTo>
                <a:close/>
                <a:moveTo>
                  <a:pt x="750" y="398"/>
                </a:moveTo>
                <a:cubicBezTo>
                  <a:pt x="761" y="393"/>
                  <a:pt x="761" y="393"/>
                  <a:pt x="761" y="393"/>
                </a:cubicBezTo>
                <a:cubicBezTo>
                  <a:pt x="771" y="391"/>
                  <a:pt x="771" y="391"/>
                  <a:pt x="771" y="391"/>
                </a:cubicBezTo>
                <a:cubicBezTo>
                  <a:pt x="772" y="383"/>
                  <a:pt x="772" y="383"/>
                  <a:pt x="772" y="383"/>
                </a:cubicBezTo>
                <a:cubicBezTo>
                  <a:pt x="754" y="387"/>
                  <a:pt x="754" y="387"/>
                  <a:pt x="754" y="387"/>
                </a:cubicBezTo>
                <a:cubicBezTo>
                  <a:pt x="737" y="396"/>
                  <a:pt x="737" y="396"/>
                  <a:pt x="737" y="396"/>
                </a:cubicBezTo>
                <a:lnTo>
                  <a:pt x="750" y="398"/>
                </a:lnTo>
                <a:close/>
                <a:moveTo>
                  <a:pt x="568" y="328"/>
                </a:moveTo>
                <a:cubicBezTo>
                  <a:pt x="582" y="328"/>
                  <a:pt x="582" y="328"/>
                  <a:pt x="582" y="328"/>
                </a:cubicBezTo>
                <a:cubicBezTo>
                  <a:pt x="590" y="321"/>
                  <a:pt x="590" y="321"/>
                  <a:pt x="590" y="321"/>
                </a:cubicBezTo>
                <a:cubicBezTo>
                  <a:pt x="594" y="309"/>
                  <a:pt x="594" y="309"/>
                  <a:pt x="594" y="309"/>
                </a:cubicBezTo>
                <a:cubicBezTo>
                  <a:pt x="594" y="309"/>
                  <a:pt x="605" y="304"/>
                  <a:pt x="606" y="301"/>
                </a:cubicBezTo>
                <a:cubicBezTo>
                  <a:pt x="607" y="298"/>
                  <a:pt x="614" y="293"/>
                  <a:pt x="614" y="293"/>
                </a:cubicBezTo>
                <a:cubicBezTo>
                  <a:pt x="638" y="283"/>
                  <a:pt x="638" y="283"/>
                  <a:pt x="638" y="283"/>
                </a:cubicBezTo>
                <a:cubicBezTo>
                  <a:pt x="652" y="279"/>
                  <a:pt x="652" y="279"/>
                  <a:pt x="652" y="279"/>
                </a:cubicBezTo>
                <a:cubicBezTo>
                  <a:pt x="651" y="270"/>
                  <a:pt x="651" y="270"/>
                  <a:pt x="651" y="270"/>
                </a:cubicBezTo>
                <a:cubicBezTo>
                  <a:pt x="633" y="260"/>
                  <a:pt x="633" y="260"/>
                  <a:pt x="633" y="260"/>
                </a:cubicBezTo>
                <a:cubicBezTo>
                  <a:pt x="622" y="259"/>
                  <a:pt x="622" y="259"/>
                  <a:pt x="622" y="259"/>
                </a:cubicBezTo>
                <a:cubicBezTo>
                  <a:pt x="610" y="264"/>
                  <a:pt x="610" y="264"/>
                  <a:pt x="610" y="264"/>
                </a:cubicBezTo>
                <a:cubicBezTo>
                  <a:pt x="596" y="259"/>
                  <a:pt x="596" y="259"/>
                  <a:pt x="596" y="259"/>
                </a:cubicBezTo>
                <a:cubicBezTo>
                  <a:pt x="581" y="254"/>
                  <a:pt x="581" y="254"/>
                  <a:pt x="581" y="254"/>
                </a:cubicBezTo>
                <a:cubicBezTo>
                  <a:pt x="564" y="253"/>
                  <a:pt x="564" y="253"/>
                  <a:pt x="564" y="253"/>
                </a:cubicBezTo>
                <a:cubicBezTo>
                  <a:pt x="541" y="255"/>
                  <a:pt x="541" y="255"/>
                  <a:pt x="541" y="255"/>
                </a:cubicBezTo>
                <a:cubicBezTo>
                  <a:pt x="541" y="261"/>
                  <a:pt x="541" y="261"/>
                  <a:pt x="541" y="261"/>
                </a:cubicBezTo>
                <a:cubicBezTo>
                  <a:pt x="544" y="273"/>
                  <a:pt x="544" y="273"/>
                  <a:pt x="544" y="273"/>
                </a:cubicBezTo>
                <a:cubicBezTo>
                  <a:pt x="540" y="291"/>
                  <a:pt x="540" y="291"/>
                  <a:pt x="540" y="291"/>
                </a:cubicBezTo>
                <a:cubicBezTo>
                  <a:pt x="522" y="314"/>
                  <a:pt x="522" y="314"/>
                  <a:pt x="522" y="314"/>
                </a:cubicBezTo>
                <a:cubicBezTo>
                  <a:pt x="545" y="320"/>
                  <a:pt x="545" y="320"/>
                  <a:pt x="545" y="320"/>
                </a:cubicBezTo>
                <a:cubicBezTo>
                  <a:pt x="557" y="337"/>
                  <a:pt x="557" y="337"/>
                  <a:pt x="557" y="337"/>
                </a:cubicBezTo>
                <a:lnTo>
                  <a:pt x="568" y="328"/>
                </a:lnTo>
                <a:close/>
                <a:moveTo>
                  <a:pt x="24" y="564"/>
                </a:moveTo>
                <a:cubicBezTo>
                  <a:pt x="20" y="555"/>
                  <a:pt x="20" y="555"/>
                  <a:pt x="20" y="555"/>
                </a:cubicBezTo>
                <a:cubicBezTo>
                  <a:pt x="11" y="555"/>
                  <a:pt x="11" y="555"/>
                  <a:pt x="11" y="555"/>
                </a:cubicBezTo>
                <a:cubicBezTo>
                  <a:pt x="6" y="558"/>
                  <a:pt x="6" y="558"/>
                  <a:pt x="6" y="558"/>
                </a:cubicBezTo>
                <a:cubicBezTo>
                  <a:pt x="8" y="566"/>
                  <a:pt x="8" y="566"/>
                  <a:pt x="8" y="566"/>
                </a:cubicBezTo>
                <a:cubicBezTo>
                  <a:pt x="19" y="567"/>
                  <a:pt x="19" y="567"/>
                  <a:pt x="19" y="567"/>
                </a:cubicBezTo>
                <a:lnTo>
                  <a:pt x="24" y="564"/>
                </a:lnTo>
                <a:close/>
                <a:moveTo>
                  <a:pt x="244" y="550"/>
                </a:moveTo>
                <a:cubicBezTo>
                  <a:pt x="244" y="550"/>
                  <a:pt x="241" y="547"/>
                  <a:pt x="241" y="545"/>
                </a:cubicBezTo>
                <a:cubicBezTo>
                  <a:pt x="241" y="542"/>
                  <a:pt x="247" y="543"/>
                  <a:pt x="247" y="543"/>
                </a:cubicBezTo>
                <a:cubicBezTo>
                  <a:pt x="263" y="543"/>
                  <a:pt x="263" y="543"/>
                  <a:pt x="263" y="543"/>
                </a:cubicBezTo>
                <a:cubicBezTo>
                  <a:pt x="278" y="553"/>
                  <a:pt x="278" y="553"/>
                  <a:pt x="278" y="553"/>
                </a:cubicBezTo>
                <a:cubicBezTo>
                  <a:pt x="293" y="561"/>
                  <a:pt x="293" y="561"/>
                  <a:pt x="293" y="561"/>
                </a:cubicBezTo>
                <a:cubicBezTo>
                  <a:pt x="308" y="565"/>
                  <a:pt x="308" y="565"/>
                  <a:pt x="308" y="565"/>
                </a:cubicBezTo>
                <a:cubicBezTo>
                  <a:pt x="321" y="562"/>
                  <a:pt x="321" y="562"/>
                  <a:pt x="321" y="562"/>
                </a:cubicBezTo>
                <a:cubicBezTo>
                  <a:pt x="332" y="566"/>
                  <a:pt x="332" y="566"/>
                  <a:pt x="332" y="566"/>
                </a:cubicBezTo>
                <a:cubicBezTo>
                  <a:pt x="343" y="566"/>
                  <a:pt x="343" y="566"/>
                  <a:pt x="343" y="566"/>
                </a:cubicBezTo>
                <a:cubicBezTo>
                  <a:pt x="353" y="575"/>
                  <a:pt x="353" y="575"/>
                  <a:pt x="353" y="575"/>
                </a:cubicBezTo>
                <a:cubicBezTo>
                  <a:pt x="370" y="582"/>
                  <a:pt x="370" y="582"/>
                  <a:pt x="370" y="582"/>
                </a:cubicBezTo>
                <a:cubicBezTo>
                  <a:pt x="378" y="592"/>
                  <a:pt x="378" y="592"/>
                  <a:pt x="378" y="592"/>
                </a:cubicBezTo>
                <a:cubicBezTo>
                  <a:pt x="378" y="592"/>
                  <a:pt x="388" y="595"/>
                  <a:pt x="391" y="595"/>
                </a:cubicBezTo>
                <a:cubicBezTo>
                  <a:pt x="393" y="595"/>
                  <a:pt x="397" y="592"/>
                  <a:pt x="397" y="592"/>
                </a:cubicBezTo>
                <a:cubicBezTo>
                  <a:pt x="407" y="598"/>
                  <a:pt x="407" y="598"/>
                  <a:pt x="407" y="598"/>
                </a:cubicBezTo>
                <a:cubicBezTo>
                  <a:pt x="413" y="607"/>
                  <a:pt x="413" y="607"/>
                  <a:pt x="413" y="607"/>
                </a:cubicBezTo>
                <a:cubicBezTo>
                  <a:pt x="428" y="611"/>
                  <a:pt x="428" y="611"/>
                  <a:pt x="428" y="611"/>
                </a:cubicBezTo>
                <a:cubicBezTo>
                  <a:pt x="426" y="620"/>
                  <a:pt x="426" y="620"/>
                  <a:pt x="426" y="620"/>
                </a:cubicBezTo>
                <a:cubicBezTo>
                  <a:pt x="440" y="626"/>
                  <a:pt x="440" y="626"/>
                  <a:pt x="440" y="626"/>
                </a:cubicBezTo>
                <a:cubicBezTo>
                  <a:pt x="438" y="633"/>
                  <a:pt x="438" y="633"/>
                  <a:pt x="438" y="633"/>
                </a:cubicBezTo>
                <a:cubicBezTo>
                  <a:pt x="447" y="637"/>
                  <a:pt x="447" y="637"/>
                  <a:pt x="447" y="637"/>
                </a:cubicBezTo>
                <a:cubicBezTo>
                  <a:pt x="456" y="638"/>
                  <a:pt x="456" y="638"/>
                  <a:pt x="456" y="638"/>
                </a:cubicBezTo>
                <a:cubicBezTo>
                  <a:pt x="456" y="647"/>
                  <a:pt x="456" y="647"/>
                  <a:pt x="456" y="647"/>
                </a:cubicBezTo>
                <a:cubicBezTo>
                  <a:pt x="464" y="657"/>
                  <a:pt x="464" y="657"/>
                  <a:pt x="464" y="657"/>
                </a:cubicBezTo>
                <a:cubicBezTo>
                  <a:pt x="466" y="668"/>
                  <a:pt x="466" y="668"/>
                  <a:pt x="466" y="668"/>
                </a:cubicBezTo>
                <a:cubicBezTo>
                  <a:pt x="470" y="679"/>
                  <a:pt x="470" y="679"/>
                  <a:pt x="470" y="679"/>
                </a:cubicBezTo>
                <a:cubicBezTo>
                  <a:pt x="481" y="680"/>
                  <a:pt x="481" y="680"/>
                  <a:pt x="481" y="680"/>
                </a:cubicBezTo>
                <a:cubicBezTo>
                  <a:pt x="485" y="692"/>
                  <a:pt x="485" y="692"/>
                  <a:pt x="485" y="692"/>
                </a:cubicBezTo>
                <a:cubicBezTo>
                  <a:pt x="497" y="704"/>
                  <a:pt x="497" y="704"/>
                  <a:pt x="497" y="704"/>
                </a:cubicBezTo>
                <a:cubicBezTo>
                  <a:pt x="500" y="712"/>
                  <a:pt x="500" y="712"/>
                  <a:pt x="500" y="712"/>
                </a:cubicBezTo>
                <a:cubicBezTo>
                  <a:pt x="513" y="719"/>
                  <a:pt x="513" y="719"/>
                  <a:pt x="513" y="719"/>
                </a:cubicBezTo>
                <a:cubicBezTo>
                  <a:pt x="525" y="724"/>
                  <a:pt x="525" y="724"/>
                  <a:pt x="525" y="724"/>
                </a:cubicBezTo>
                <a:cubicBezTo>
                  <a:pt x="535" y="727"/>
                  <a:pt x="535" y="727"/>
                  <a:pt x="535" y="727"/>
                </a:cubicBezTo>
                <a:cubicBezTo>
                  <a:pt x="537" y="733"/>
                  <a:pt x="537" y="733"/>
                  <a:pt x="537" y="733"/>
                </a:cubicBezTo>
                <a:cubicBezTo>
                  <a:pt x="550" y="742"/>
                  <a:pt x="550" y="742"/>
                  <a:pt x="550" y="742"/>
                </a:cubicBezTo>
                <a:cubicBezTo>
                  <a:pt x="560" y="749"/>
                  <a:pt x="560" y="749"/>
                  <a:pt x="560" y="749"/>
                </a:cubicBezTo>
                <a:cubicBezTo>
                  <a:pt x="565" y="765"/>
                  <a:pt x="565" y="765"/>
                  <a:pt x="565" y="765"/>
                </a:cubicBezTo>
                <a:cubicBezTo>
                  <a:pt x="565" y="777"/>
                  <a:pt x="565" y="777"/>
                  <a:pt x="565" y="777"/>
                </a:cubicBezTo>
                <a:cubicBezTo>
                  <a:pt x="558" y="769"/>
                  <a:pt x="558" y="769"/>
                  <a:pt x="558" y="769"/>
                </a:cubicBezTo>
                <a:cubicBezTo>
                  <a:pt x="550" y="759"/>
                  <a:pt x="550" y="759"/>
                  <a:pt x="550" y="759"/>
                </a:cubicBezTo>
                <a:cubicBezTo>
                  <a:pt x="548" y="752"/>
                  <a:pt x="548" y="752"/>
                  <a:pt x="548" y="752"/>
                </a:cubicBezTo>
                <a:cubicBezTo>
                  <a:pt x="537" y="746"/>
                  <a:pt x="537" y="746"/>
                  <a:pt x="537" y="746"/>
                </a:cubicBezTo>
                <a:cubicBezTo>
                  <a:pt x="530" y="743"/>
                  <a:pt x="530" y="743"/>
                  <a:pt x="530" y="743"/>
                </a:cubicBezTo>
                <a:cubicBezTo>
                  <a:pt x="529" y="733"/>
                  <a:pt x="529" y="733"/>
                  <a:pt x="529" y="733"/>
                </a:cubicBezTo>
                <a:cubicBezTo>
                  <a:pt x="520" y="733"/>
                  <a:pt x="520" y="733"/>
                  <a:pt x="520" y="733"/>
                </a:cubicBezTo>
                <a:cubicBezTo>
                  <a:pt x="513" y="727"/>
                  <a:pt x="513" y="727"/>
                  <a:pt x="513" y="727"/>
                </a:cubicBezTo>
                <a:cubicBezTo>
                  <a:pt x="507" y="725"/>
                  <a:pt x="507" y="725"/>
                  <a:pt x="507" y="725"/>
                </a:cubicBezTo>
                <a:cubicBezTo>
                  <a:pt x="500" y="723"/>
                  <a:pt x="500" y="723"/>
                  <a:pt x="500" y="723"/>
                </a:cubicBezTo>
                <a:cubicBezTo>
                  <a:pt x="492" y="724"/>
                  <a:pt x="492" y="724"/>
                  <a:pt x="492" y="724"/>
                </a:cubicBezTo>
                <a:cubicBezTo>
                  <a:pt x="499" y="733"/>
                  <a:pt x="499" y="733"/>
                  <a:pt x="499" y="733"/>
                </a:cubicBezTo>
                <a:cubicBezTo>
                  <a:pt x="507" y="738"/>
                  <a:pt x="507" y="738"/>
                  <a:pt x="507" y="738"/>
                </a:cubicBezTo>
                <a:cubicBezTo>
                  <a:pt x="516" y="745"/>
                  <a:pt x="516" y="745"/>
                  <a:pt x="516" y="745"/>
                </a:cubicBezTo>
                <a:cubicBezTo>
                  <a:pt x="534" y="757"/>
                  <a:pt x="534" y="757"/>
                  <a:pt x="534" y="757"/>
                </a:cubicBezTo>
                <a:cubicBezTo>
                  <a:pt x="539" y="769"/>
                  <a:pt x="539" y="769"/>
                  <a:pt x="539" y="769"/>
                </a:cubicBezTo>
                <a:cubicBezTo>
                  <a:pt x="546" y="785"/>
                  <a:pt x="546" y="785"/>
                  <a:pt x="546" y="785"/>
                </a:cubicBezTo>
                <a:cubicBezTo>
                  <a:pt x="545" y="797"/>
                  <a:pt x="545" y="797"/>
                  <a:pt x="545" y="797"/>
                </a:cubicBezTo>
                <a:cubicBezTo>
                  <a:pt x="544" y="814"/>
                  <a:pt x="544" y="814"/>
                  <a:pt x="544" y="814"/>
                </a:cubicBezTo>
                <a:cubicBezTo>
                  <a:pt x="544" y="833"/>
                  <a:pt x="544" y="833"/>
                  <a:pt x="544" y="833"/>
                </a:cubicBezTo>
                <a:cubicBezTo>
                  <a:pt x="538" y="838"/>
                  <a:pt x="538" y="838"/>
                  <a:pt x="538" y="838"/>
                </a:cubicBezTo>
                <a:cubicBezTo>
                  <a:pt x="538" y="850"/>
                  <a:pt x="538" y="850"/>
                  <a:pt x="538" y="850"/>
                </a:cubicBezTo>
                <a:cubicBezTo>
                  <a:pt x="545" y="863"/>
                  <a:pt x="545" y="863"/>
                  <a:pt x="545" y="863"/>
                </a:cubicBezTo>
                <a:cubicBezTo>
                  <a:pt x="543" y="876"/>
                  <a:pt x="543" y="876"/>
                  <a:pt x="543" y="876"/>
                </a:cubicBezTo>
                <a:cubicBezTo>
                  <a:pt x="545" y="885"/>
                  <a:pt x="545" y="885"/>
                  <a:pt x="545" y="885"/>
                </a:cubicBezTo>
                <a:cubicBezTo>
                  <a:pt x="550" y="894"/>
                  <a:pt x="550" y="894"/>
                  <a:pt x="550" y="894"/>
                </a:cubicBezTo>
                <a:cubicBezTo>
                  <a:pt x="549" y="906"/>
                  <a:pt x="549" y="906"/>
                  <a:pt x="549" y="906"/>
                </a:cubicBezTo>
                <a:cubicBezTo>
                  <a:pt x="556" y="917"/>
                  <a:pt x="556" y="917"/>
                  <a:pt x="556" y="917"/>
                </a:cubicBezTo>
                <a:cubicBezTo>
                  <a:pt x="566" y="925"/>
                  <a:pt x="566" y="925"/>
                  <a:pt x="566" y="925"/>
                </a:cubicBezTo>
                <a:cubicBezTo>
                  <a:pt x="572" y="943"/>
                  <a:pt x="572" y="943"/>
                  <a:pt x="572" y="943"/>
                </a:cubicBezTo>
                <a:cubicBezTo>
                  <a:pt x="581" y="950"/>
                  <a:pt x="581" y="950"/>
                  <a:pt x="581" y="950"/>
                </a:cubicBezTo>
                <a:cubicBezTo>
                  <a:pt x="582" y="959"/>
                  <a:pt x="582" y="959"/>
                  <a:pt x="582" y="959"/>
                </a:cubicBezTo>
                <a:cubicBezTo>
                  <a:pt x="590" y="970"/>
                  <a:pt x="590" y="970"/>
                  <a:pt x="590" y="970"/>
                </a:cubicBezTo>
                <a:cubicBezTo>
                  <a:pt x="602" y="970"/>
                  <a:pt x="602" y="970"/>
                  <a:pt x="602" y="970"/>
                </a:cubicBezTo>
                <a:cubicBezTo>
                  <a:pt x="611" y="977"/>
                  <a:pt x="611" y="977"/>
                  <a:pt x="611" y="977"/>
                </a:cubicBezTo>
                <a:cubicBezTo>
                  <a:pt x="624" y="983"/>
                  <a:pt x="624" y="983"/>
                  <a:pt x="624" y="983"/>
                </a:cubicBezTo>
                <a:cubicBezTo>
                  <a:pt x="633" y="992"/>
                  <a:pt x="633" y="992"/>
                  <a:pt x="633" y="992"/>
                </a:cubicBezTo>
                <a:cubicBezTo>
                  <a:pt x="635" y="1003"/>
                  <a:pt x="635" y="1003"/>
                  <a:pt x="635" y="1003"/>
                </a:cubicBezTo>
                <a:cubicBezTo>
                  <a:pt x="640" y="1014"/>
                  <a:pt x="640" y="1014"/>
                  <a:pt x="640" y="1014"/>
                </a:cubicBezTo>
                <a:cubicBezTo>
                  <a:pt x="646" y="1032"/>
                  <a:pt x="646" y="1032"/>
                  <a:pt x="646" y="1032"/>
                </a:cubicBezTo>
                <a:cubicBezTo>
                  <a:pt x="654" y="1040"/>
                  <a:pt x="654" y="1040"/>
                  <a:pt x="654" y="1040"/>
                </a:cubicBezTo>
                <a:cubicBezTo>
                  <a:pt x="663" y="1049"/>
                  <a:pt x="663" y="1049"/>
                  <a:pt x="663" y="1049"/>
                </a:cubicBezTo>
                <a:cubicBezTo>
                  <a:pt x="666" y="1056"/>
                  <a:pt x="666" y="1056"/>
                  <a:pt x="666" y="1056"/>
                </a:cubicBezTo>
                <a:cubicBezTo>
                  <a:pt x="658" y="1062"/>
                  <a:pt x="658" y="1062"/>
                  <a:pt x="658" y="1062"/>
                </a:cubicBezTo>
                <a:cubicBezTo>
                  <a:pt x="663" y="1069"/>
                  <a:pt x="663" y="1069"/>
                  <a:pt x="663" y="1069"/>
                </a:cubicBezTo>
                <a:cubicBezTo>
                  <a:pt x="673" y="1076"/>
                  <a:pt x="673" y="1076"/>
                  <a:pt x="673" y="1076"/>
                </a:cubicBezTo>
                <a:cubicBezTo>
                  <a:pt x="686" y="1084"/>
                  <a:pt x="686" y="1084"/>
                  <a:pt x="686" y="1084"/>
                </a:cubicBezTo>
                <a:cubicBezTo>
                  <a:pt x="693" y="1092"/>
                  <a:pt x="693" y="1092"/>
                  <a:pt x="693" y="1092"/>
                </a:cubicBezTo>
                <a:cubicBezTo>
                  <a:pt x="692" y="1100"/>
                  <a:pt x="692" y="1100"/>
                  <a:pt x="692" y="1100"/>
                </a:cubicBezTo>
                <a:cubicBezTo>
                  <a:pt x="694" y="1106"/>
                  <a:pt x="694" y="1106"/>
                  <a:pt x="694" y="1106"/>
                </a:cubicBezTo>
                <a:cubicBezTo>
                  <a:pt x="704" y="1109"/>
                  <a:pt x="704" y="1109"/>
                  <a:pt x="704" y="1109"/>
                </a:cubicBezTo>
                <a:cubicBezTo>
                  <a:pt x="713" y="1117"/>
                  <a:pt x="713" y="1117"/>
                  <a:pt x="713" y="1117"/>
                </a:cubicBezTo>
                <a:cubicBezTo>
                  <a:pt x="720" y="1124"/>
                  <a:pt x="720" y="1124"/>
                  <a:pt x="720" y="1124"/>
                </a:cubicBezTo>
                <a:cubicBezTo>
                  <a:pt x="720" y="1132"/>
                  <a:pt x="720" y="1132"/>
                  <a:pt x="720" y="1132"/>
                </a:cubicBezTo>
                <a:cubicBezTo>
                  <a:pt x="725" y="1129"/>
                  <a:pt x="725" y="1129"/>
                  <a:pt x="725" y="1129"/>
                </a:cubicBezTo>
                <a:cubicBezTo>
                  <a:pt x="727" y="1121"/>
                  <a:pt x="727" y="1121"/>
                  <a:pt x="727" y="1121"/>
                </a:cubicBezTo>
                <a:cubicBezTo>
                  <a:pt x="723" y="1111"/>
                  <a:pt x="723" y="1111"/>
                  <a:pt x="723" y="1111"/>
                </a:cubicBezTo>
                <a:cubicBezTo>
                  <a:pt x="714" y="1107"/>
                  <a:pt x="714" y="1107"/>
                  <a:pt x="714" y="1107"/>
                </a:cubicBezTo>
                <a:cubicBezTo>
                  <a:pt x="713" y="1098"/>
                  <a:pt x="713" y="1098"/>
                  <a:pt x="713" y="1098"/>
                </a:cubicBezTo>
                <a:cubicBezTo>
                  <a:pt x="703" y="1091"/>
                  <a:pt x="703" y="1091"/>
                  <a:pt x="703" y="1091"/>
                </a:cubicBezTo>
                <a:cubicBezTo>
                  <a:pt x="699" y="1080"/>
                  <a:pt x="699" y="1080"/>
                  <a:pt x="699" y="1080"/>
                </a:cubicBezTo>
                <a:cubicBezTo>
                  <a:pt x="695" y="1070"/>
                  <a:pt x="695" y="1070"/>
                  <a:pt x="695" y="1070"/>
                </a:cubicBezTo>
                <a:cubicBezTo>
                  <a:pt x="687" y="1062"/>
                  <a:pt x="687" y="1062"/>
                  <a:pt x="687" y="1062"/>
                </a:cubicBezTo>
                <a:cubicBezTo>
                  <a:pt x="684" y="1051"/>
                  <a:pt x="684" y="1051"/>
                  <a:pt x="684" y="1051"/>
                </a:cubicBezTo>
                <a:cubicBezTo>
                  <a:pt x="676" y="1048"/>
                  <a:pt x="676" y="1048"/>
                  <a:pt x="676" y="1048"/>
                </a:cubicBezTo>
                <a:cubicBezTo>
                  <a:pt x="671" y="1035"/>
                  <a:pt x="671" y="1035"/>
                  <a:pt x="671" y="1035"/>
                </a:cubicBezTo>
                <a:cubicBezTo>
                  <a:pt x="661" y="1024"/>
                  <a:pt x="661" y="1024"/>
                  <a:pt x="661" y="1024"/>
                </a:cubicBezTo>
                <a:cubicBezTo>
                  <a:pt x="660" y="1009"/>
                  <a:pt x="660" y="1009"/>
                  <a:pt x="660" y="1009"/>
                </a:cubicBezTo>
                <a:cubicBezTo>
                  <a:pt x="667" y="1009"/>
                  <a:pt x="667" y="1009"/>
                  <a:pt x="667" y="1009"/>
                </a:cubicBezTo>
                <a:cubicBezTo>
                  <a:pt x="678" y="1013"/>
                  <a:pt x="678" y="1013"/>
                  <a:pt x="678" y="1013"/>
                </a:cubicBezTo>
                <a:cubicBezTo>
                  <a:pt x="685" y="1021"/>
                  <a:pt x="685" y="1021"/>
                  <a:pt x="685" y="1021"/>
                </a:cubicBezTo>
                <a:cubicBezTo>
                  <a:pt x="686" y="1034"/>
                  <a:pt x="686" y="1034"/>
                  <a:pt x="686" y="1034"/>
                </a:cubicBezTo>
                <a:cubicBezTo>
                  <a:pt x="697" y="1050"/>
                  <a:pt x="697" y="1050"/>
                  <a:pt x="697" y="1050"/>
                </a:cubicBezTo>
                <a:cubicBezTo>
                  <a:pt x="710" y="1063"/>
                  <a:pt x="710" y="1063"/>
                  <a:pt x="710" y="1063"/>
                </a:cubicBezTo>
                <a:cubicBezTo>
                  <a:pt x="721" y="1072"/>
                  <a:pt x="721" y="1072"/>
                  <a:pt x="721" y="1072"/>
                </a:cubicBezTo>
                <a:cubicBezTo>
                  <a:pt x="729" y="1081"/>
                  <a:pt x="729" y="1081"/>
                  <a:pt x="729" y="1081"/>
                </a:cubicBezTo>
                <a:cubicBezTo>
                  <a:pt x="731" y="1092"/>
                  <a:pt x="731" y="1092"/>
                  <a:pt x="731" y="1092"/>
                </a:cubicBezTo>
                <a:cubicBezTo>
                  <a:pt x="742" y="1098"/>
                  <a:pt x="742" y="1098"/>
                  <a:pt x="742" y="1098"/>
                </a:cubicBezTo>
                <a:cubicBezTo>
                  <a:pt x="751" y="1108"/>
                  <a:pt x="751" y="1108"/>
                  <a:pt x="751" y="1108"/>
                </a:cubicBezTo>
                <a:cubicBezTo>
                  <a:pt x="757" y="1119"/>
                  <a:pt x="757" y="1119"/>
                  <a:pt x="757" y="1119"/>
                </a:cubicBezTo>
                <a:cubicBezTo>
                  <a:pt x="771" y="1133"/>
                  <a:pt x="771" y="1133"/>
                  <a:pt x="771" y="1133"/>
                </a:cubicBezTo>
                <a:cubicBezTo>
                  <a:pt x="776" y="1145"/>
                  <a:pt x="776" y="1145"/>
                  <a:pt x="776" y="1145"/>
                </a:cubicBezTo>
                <a:cubicBezTo>
                  <a:pt x="784" y="1151"/>
                  <a:pt x="784" y="1151"/>
                  <a:pt x="784" y="1151"/>
                </a:cubicBezTo>
                <a:cubicBezTo>
                  <a:pt x="776" y="1156"/>
                  <a:pt x="776" y="1156"/>
                  <a:pt x="776" y="1156"/>
                </a:cubicBezTo>
                <a:cubicBezTo>
                  <a:pt x="774" y="1164"/>
                  <a:pt x="774" y="1164"/>
                  <a:pt x="774" y="1164"/>
                </a:cubicBezTo>
                <a:cubicBezTo>
                  <a:pt x="789" y="1175"/>
                  <a:pt x="789" y="1175"/>
                  <a:pt x="789" y="1175"/>
                </a:cubicBezTo>
                <a:cubicBezTo>
                  <a:pt x="802" y="1185"/>
                  <a:pt x="802" y="1185"/>
                  <a:pt x="802" y="1185"/>
                </a:cubicBezTo>
                <a:cubicBezTo>
                  <a:pt x="817" y="1190"/>
                  <a:pt x="817" y="1190"/>
                  <a:pt x="817" y="1190"/>
                </a:cubicBezTo>
                <a:cubicBezTo>
                  <a:pt x="833" y="1199"/>
                  <a:pt x="833" y="1199"/>
                  <a:pt x="833" y="1199"/>
                </a:cubicBezTo>
                <a:cubicBezTo>
                  <a:pt x="851" y="1207"/>
                  <a:pt x="851" y="1207"/>
                  <a:pt x="851" y="1207"/>
                </a:cubicBezTo>
                <a:cubicBezTo>
                  <a:pt x="871" y="1216"/>
                  <a:pt x="871" y="1216"/>
                  <a:pt x="871" y="1216"/>
                </a:cubicBezTo>
                <a:cubicBezTo>
                  <a:pt x="887" y="1221"/>
                  <a:pt x="887" y="1221"/>
                  <a:pt x="887" y="1221"/>
                </a:cubicBezTo>
                <a:cubicBezTo>
                  <a:pt x="898" y="1220"/>
                  <a:pt x="898" y="1220"/>
                  <a:pt x="898" y="1220"/>
                </a:cubicBezTo>
                <a:cubicBezTo>
                  <a:pt x="901" y="1215"/>
                  <a:pt x="901" y="1215"/>
                  <a:pt x="901" y="1215"/>
                </a:cubicBezTo>
                <a:cubicBezTo>
                  <a:pt x="913" y="1214"/>
                  <a:pt x="913" y="1214"/>
                  <a:pt x="913" y="1214"/>
                </a:cubicBezTo>
                <a:cubicBezTo>
                  <a:pt x="926" y="1220"/>
                  <a:pt x="926" y="1220"/>
                  <a:pt x="926" y="1220"/>
                </a:cubicBezTo>
                <a:cubicBezTo>
                  <a:pt x="940" y="1231"/>
                  <a:pt x="940" y="1231"/>
                  <a:pt x="940" y="1231"/>
                </a:cubicBezTo>
                <a:cubicBezTo>
                  <a:pt x="948" y="1241"/>
                  <a:pt x="948" y="1241"/>
                  <a:pt x="948" y="1241"/>
                </a:cubicBezTo>
                <a:cubicBezTo>
                  <a:pt x="960" y="1241"/>
                  <a:pt x="960" y="1241"/>
                  <a:pt x="960" y="1241"/>
                </a:cubicBezTo>
                <a:cubicBezTo>
                  <a:pt x="964" y="1241"/>
                  <a:pt x="964" y="1241"/>
                  <a:pt x="964" y="1241"/>
                </a:cubicBezTo>
                <a:cubicBezTo>
                  <a:pt x="971" y="1243"/>
                  <a:pt x="971" y="1243"/>
                  <a:pt x="971" y="1243"/>
                </a:cubicBezTo>
                <a:cubicBezTo>
                  <a:pt x="978" y="1253"/>
                  <a:pt x="978" y="1253"/>
                  <a:pt x="978" y="1253"/>
                </a:cubicBezTo>
                <a:cubicBezTo>
                  <a:pt x="993" y="1258"/>
                  <a:pt x="993" y="1258"/>
                  <a:pt x="993" y="1258"/>
                </a:cubicBezTo>
                <a:cubicBezTo>
                  <a:pt x="993" y="1251"/>
                  <a:pt x="993" y="1251"/>
                  <a:pt x="993" y="1251"/>
                </a:cubicBezTo>
                <a:cubicBezTo>
                  <a:pt x="1001" y="1255"/>
                  <a:pt x="1001" y="1255"/>
                  <a:pt x="1001" y="1255"/>
                </a:cubicBezTo>
                <a:cubicBezTo>
                  <a:pt x="1009" y="1266"/>
                  <a:pt x="1009" y="1266"/>
                  <a:pt x="1009" y="1266"/>
                </a:cubicBezTo>
                <a:cubicBezTo>
                  <a:pt x="1009" y="1266"/>
                  <a:pt x="1021" y="1279"/>
                  <a:pt x="1023" y="1281"/>
                </a:cubicBezTo>
                <a:cubicBezTo>
                  <a:pt x="1026" y="1283"/>
                  <a:pt x="1022" y="1293"/>
                  <a:pt x="1022" y="1293"/>
                </a:cubicBezTo>
                <a:cubicBezTo>
                  <a:pt x="1026" y="1298"/>
                  <a:pt x="1026" y="1298"/>
                  <a:pt x="1026" y="1298"/>
                </a:cubicBezTo>
                <a:cubicBezTo>
                  <a:pt x="1032" y="1295"/>
                  <a:pt x="1032" y="1295"/>
                  <a:pt x="1032" y="1295"/>
                </a:cubicBezTo>
                <a:cubicBezTo>
                  <a:pt x="1040" y="1299"/>
                  <a:pt x="1040" y="1299"/>
                  <a:pt x="1040" y="1299"/>
                </a:cubicBezTo>
                <a:cubicBezTo>
                  <a:pt x="1051" y="1310"/>
                  <a:pt x="1051" y="1310"/>
                  <a:pt x="1051" y="1310"/>
                </a:cubicBezTo>
                <a:cubicBezTo>
                  <a:pt x="1051" y="1310"/>
                  <a:pt x="1059" y="1317"/>
                  <a:pt x="1063" y="1313"/>
                </a:cubicBezTo>
                <a:cubicBezTo>
                  <a:pt x="1083" y="1323"/>
                  <a:pt x="1083" y="1323"/>
                  <a:pt x="1083" y="1323"/>
                </a:cubicBezTo>
                <a:cubicBezTo>
                  <a:pt x="1093" y="1327"/>
                  <a:pt x="1093" y="1327"/>
                  <a:pt x="1093" y="1327"/>
                </a:cubicBezTo>
                <a:cubicBezTo>
                  <a:pt x="1092" y="1317"/>
                  <a:pt x="1092" y="1317"/>
                  <a:pt x="1092" y="1317"/>
                </a:cubicBezTo>
                <a:cubicBezTo>
                  <a:pt x="1098" y="1310"/>
                  <a:pt x="1098" y="1310"/>
                  <a:pt x="1098" y="1310"/>
                </a:cubicBezTo>
                <a:cubicBezTo>
                  <a:pt x="1116" y="1312"/>
                  <a:pt x="1116" y="1312"/>
                  <a:pt x="1116" y="1312"/>
                </a:cubicBezTo>
                <a:cubicBezTo>
                  <a:pt x="1118" y="1318"/>
                  <a:pt x="1118" y="1318"/>
                  <a:pt x="1118" y="1318"/>
                </a:cubicBezTo>
                <a:cubicBezTo>
                  <a:pt x="1124" y="1318"/>
                  <a:pt x="1124" y="1318"/>
                  <a:pt x="1124" y="1318"/>
                </a:cubicBezTo>
                <a:cubicBezTo>
                  <a:pt x="1127" y="1309"/>
                  <a:pt x="1127" y="1309"/>
                  <a:pt x="1127" y="1309"/>
                </a:cubicBezTo>
                <a:cubicBezTo>
                  <a:pt x="1120" y="1301"/>
                  <a:pt x="1120" y="1301"/>
                  <a:pt x="1120" y="1301"/>
                </a:cubicBezTo>
                <a:cubicBezTo>
                  <a:pt x="1102" y="1301"/>
                  <a:pt x="1102" y="1301"/>
                  <a:pt x="1102" y="1301"/>
                </a:cubicBezTo>
                <a:cubicBezTo>
                  <a:pt x="1089" y="1301"/>
                  <a:pt x="1089" y="1301"/>
                  <a:pt x="1089" y="1301"/>
                </a:cubicBezTo>
                <a:cubicBezTo>
                  <a:pt x="1071" y="1299"/>
                  <a:pt x="1071" y="1299"/>
                  <a:pt x="1071" y="1299"/>
                </a:cubicBezTo>
                <a:cubicBezTo>
                  <a:pt x="1062" y="1294"/>
                  <a:pt x="1062" y="1294"/>
                  <a:pt x="1062" y="1294"/>
                </a:cubicBezTo>
                <a:cubicBezTo>
                  <a:pt x="1051" y="1281"/>
                  <a:pt x="1051" y="1281"/>
                  <a:pt x="1051" y="1281"/>
                </a:cubicBezTo>
                <a:cubicBezTo>
                  <a:pt x="1051" y="1271"/>
                  <a:pt x="1051" y="1271"/>
                  <a:pt x="1051" y="1271"/>
                </a:cubicBezTo>
                <a:cubicBezTo>
                  <a:pt x="1051" y="1258"/>
                  <a:pt x="1051" y="1258"/>
                  <a:pt x="1051" y="1258"/>
                </a:cubicBezTo>
                <a:cubicBezTo>
                  <a:pt x="1055" y="1242"/>
                  <a:pt x="1055" y="1242"/>
                  <a:pt x="1055" y="1242"/>
                </a:cubicBezTo>
                <a:cubicBezTo>
                  <a:pt x="1055" y="1231"/>
                  <a:pt x="1055" y="1231"/>
                  <a:pt x="1055" y="1231"/>
                </a:cubicBezTo>
                <a:cubicBezTo>
                  <a:pt x="1049" y="1222"/>
                  <a:pt x="1049" y="1222"/>
                  <a:pt x="1049" y="1222"/>
                </a:cubicBezTo>
                <a:cubicBezTo>
                  <a:pt x="1038" y="1216"/>
                  <a:pt x="1038" y="1216"/>
                  <a:pt x="1038" y="1216"/>
                </a:cubicBezTo>
                <a:cubicBezTo>
                  <a:pt x="1020" y="1218"/>
                  <a:pt x="1020" y="1218"/>
                  <a:pt x="1020" y="1218"/>
                </a:cubicBezTo>
                <a:cubicBezTo>
                  <a:pt x="1008" y="1215"/>
                  <a:pt x="1008" y="1215"/>
                  <a:pt x="1008" y="1215"/>
                </a:cubicBezTo>
                <a:cubicBezTo>
                  <a:pt x="994" y="1220"/>
                  <a:pt x="994" y="1220"/>
                  <a:pt x="994" y="1220"/>
                </a:cubicBezTo>
                <a:cubicBezTo>
                  <a:pt x="985" y="1215"/>
                  <a:pt x="985" y="1215"/>
                  <a:pt x="985" y="1215"/>
                </a:cubicBezTo>
                <a:cubicBezTo>
                  <a:pt x="993" y="1208"/>
                  <a:pt x="993" y="1208"/>
                  <a:pt x="993" y="1208"/>
                </a:cubicBezTo>
                <a:cubicBezTo>
                  <a:pt x="993" y="1196"/>
                  <a:pt x="993" y="1196"/>
                  <a:pt x="993" y="1196"/>
                </a:cubicBezTo>
                <a:cubicBezTo>
                  <a:pt x="996" y="1189"/>
                  <a:pt x="996" y="1189"/>
                  <a:pt x="996" y="1189"/>
                </a:cubicBezTo>
                <a:cubicBezTo>
                  <a:pt x="1001" y="1177"/>
                  <a:pt x="1001" y="1177"/>
                  <a:pt x="1001" y="1177"/>
                </a:cubicBezTo>
                <a:cubicBezTo>
                  <a:pt x="1001" y="1164"/>
                  <a:pt x="1001" y="1164"/>
                  <a:pt x="1001" y="1164"/>
                </a:cubicBezTo>
                <a:cubicBezTo>
                  <a:pt x="1009" y="1159"/>
                  <a:pt x="1009" y="1159"/>
                  <a:pt x="1009" y="1159"/>
                </a:cubicBezTo>
                <a:cubicBezTo>
                  <a:pt x="1010" y="1149"/>
                  <a:pt x="1010" y="1149"/>
                  <a:pt x="1010" y="1149"/>
                </a:cubicBezTo>
                <a:cubicBezTo>
                  <a:pt x="1004" y="1145"/>
                  <a:pt x="1004" y="1145"/>
                  <a:pt x="1004" y="1145"/>
                </a:cubicBezTo>
                <a:cubicBezTo>
                  <a:pt x="985" y="1147"/>
                  <a:pt x="985" y="1147"/>
                  <a:pt x="985" y="1147"/>
                </a:cubicBezTo>
                <a:cubicBezTo>
                  <a:pt x="972" y="1149"/>
                  <a:pt x="972" y="1149"/>
                  <a:pt x="972" y="1149"/>
                </a:cubicBezTo>
                <a:cubicBezTo>
                  <a:pt x="967" y="1158"/>
                  <a:pt x="967" y="1158"/>
                  <a:pt x="967" y="1158"/>
                </a:cubicBezTo>
                <a:cubicBezTo>
                  <a:pt x="962" y="1171"/>
                  <a:pt x="962" y="1171"/>
                  <a:pt x="962" y="1171"/>
                </a:cubicBezTo>
                <a:cubicBezTo>
                  <a:pt x="956" y="1184"/>
                  <a:pt x="956" y="1184"/>
                  <a:pt x="956" y="1184"/>
                </a:cubicBezTo>
                <a:cubicBezTo>
                  <a:pt x="945" y="1185"/>
                  <a:pt x="945" y="1185"/>
                  <a:pt x="945" y="1185"/>
                </a:cubicBezTo>
                <a:cubicBezTo>
                  <a:pt x="930" y="1189"/>
                  <a:pt x="930" y="1189"/>
                  <a:pt x="930" y="1189"/>
                </a:cubicBezTo>
                <a:cubicBezTo>
                  <a:pt x="915" y="1191"/>
                  <a:pt x="915" y="1191"/>
                  <a:pt x="915" y="1191"/>
                </a:cubicBezTo>
                <a:cubicBezTo>
                  <a:pt x="908" y="1182"/>
                  <a:pt x="908" y="1182"/>
                  <a:pt x="908" y="1182"/>
                </a:cubicBezTo>
                <a:cubicBezTo>
                  <a:pt x="895" y="1175"/>
                  <a:pt x="895" y="1175"/>
                  <a:pt x="895" y="1175"/>
                </a:cubicBezTo>
                <a:cubicBezTo>
                  <a:pt x="890" y="1165"/>
                  <a:pt x="890" y="1165"/>
                  <a:pt x="890" y="1165"/>
                </a:cubicBezTo>
                <a:cubicBezTo>
                  <a:pt x="881" y="1151"/>
                  <a:pt x="881" y="1151"/>
                  <a:pt x="881" y="1151"/>
                </a:cubicBezTo>
                <a:cubicBezTo>
                  <a:pt x="876" y="1128"/>
                  <a:pt x="876" y="1128"/>
                  <a:pt x="876" y="1128"/>
                </a:cubicBezTo>
                <a:cubicBezTo>
                  <a:pt x="874" y="1111"/>
                  <a:pt x="874" y="1111"/>
                  <a:pt x="874" y="1111"/>
                </a:cubicBezTo>
                <a:cubicBezTo>
                  <a:pt x="880" y="1098"/>
                  <a:pt x="880" y="1098"/>
                  <a:pt x="880" y="1098"/>
                </a:cubicBezTo>
                <a:cubicBezTo>
                  <a:pt x="883" y="1083"/>
                  <a:pt x="883" y="1083"/>
                  <a:pt x="883" y="1083"/>
                </a:cubicBezTo>
                <a:cubicBezTo>
                  <a:pt x="877" y="1067"/>
                  <a:pt x="877" y="1067"/>
                  <a:pt x="877" y="1067"/>
                </a:cubicBezTo>
                <a:cubicBezTo>
                  <a:pt x="889" y="1052"/>
                  <a:pt x="889" y="1052"/>
                  <a:pt x="889" y="1052"/>
                </a:cubicBezTo>
                <a:cubicBezTo>
                  <a:pt x="898" y="1051"/>
                  <a:pt x="898" y="1051"/>
                  <a:pt x="898" y="1051"/>
                </a:cubicBezTo>
                <a:cubicBezTo>
                  <a:pt x="908" y="1043"/>
                  <a:pt x="908" y="1043"/>
                  <a:pt x="908" y="1043"/>
                </a:cubicBezTo>
                <a:cubicBezTo>
                  <a:pt x="918" y="1034"/>
                  <a:pt x="918" y="1034"/>
                  <a:pt x="918" y="1034"/>
                </a:cubicBezTo>
                <a:cubicBezTo>
                  <a:pt x="932" y="1036"/>
                  <a:pt x="932" y="1036"/>
                  <a:pt x="932" y="1036"/>
                </a:cubicBezTo>
                <a:cubicBezTo>
                  <a:pt x="942" y="1040"/>
                  <a:pt x="942" y="1040"/>
                  <a:pt x="942" y="1040"/>
                </a:cubicBezTo>
                <a:cubicBezTo>
                  <a:pt x="949" y="1036"/>
                  <a:pt x="949" y="1036"/>
                  <a:pt x="949" y="1036"/>
                </a:cubicBezTo>
                <a:cubicBezTo>
                  <a:pt x="956" y="1045"/>
                  <a:pt x="956" y="1045"/>
                  <a:pt x="956" y="1045"/>
                </a:cubicBezTo>
                <a:cubicBezTo>
                  <a:pt x="968" y="1045"/>
                  <a:pt x="968" y="1045"/>
                  <a:pt x="968" y="1045"/>
                </a:cubicBezTo>
                <a:cubicBezTo>
                  <a:pt x="977" y="1044"/>
                  <a:pt x="977" y="1044"/>
                  <a:pt x="977" y="1044"/>
                </a:cubicBezTo>
                <a:cubicBezTo>
                  <a:pt x="975" y="1038"/>
                  <a:pt x="975" y="1038"/>
                  <a:pt x="975" y="1038"/>
                </a:cubicBezTo>
                <a:cubicBezTo>
                  <a:pt x="978" y="1027"/>
                  <a:pt x="978" y="1027"/>
                  <a:pt x="978" y="1027"/>
                </a:cubicBezTo>
                <a:cubicBezTo>
                  <a:pt x="993" y="1026"/>
                  <a:pt x="993" y="1026"/>
                  <a:pt x="993" y="1026"/>
                </a:cubicBezTo>
                <a:cubicBezTo>
                  <a:pt x="1002" y="1025"/>
                  <a:pt x="1002" y="1025"/>
                  <a:pt x="1002" y="1025"/>
                </a:cubicBezTo>
                <a:cubicBezTo>
                  <a:pt x="1021" y="1027"/>
                  <a:pt x="1021" y="1027"/>
                  <a:pt x="1021" y="1027"/>
                </a:cubicBezTo>
                <a:cubicBezTo>
                  <a:pt x="1028" y="1036"/>
                  <a:pt x="1028" y="1036"/>
                  <a:pt x="1028" y="1036"/>
                </a:cubicBezTo>
                <a:cubicBezTo>
                  <a:pt x="1034" y="1036"/>
                  <a:pt x="1034" y="1036"/>
                  <a:pt x="1034" y="1036"/>
                </a:cubicBezTo>
                <a:cubicBezTo>
                  <a:pt x="1038" y="1031"/>
                  <a:pt x="1038" y="1031"/>
                  <a:pt x="1038" y="1031"/>
                </a:cubicBezTo>
                <a:cubicBezTo>
                  <a:pt x="1043" y="1030"/>
                  <a:pt x="1043" y="1030"/>
                  <a:pt x="1043" y="1030"/>
                </a:cubicBezTo>
                <a:cubicBezTo>
                  <a:pt x="1051" y="1038"/>
                  <a:pt x="1051" y="1038"/>
                  <a:pt x="1051" y="1038"/>
                </a:cubicBezTo>
                <a:cubicBezTo>
                  <a:pt x="1059" y="1047"/>
                  <a:pt x="1059" y="1047"/>
                  <a:pt x="1059" y="1047"/>
                </a:cubicBezTo>
                <a:cubicBezTo>
                  <a:pt x="1059" y="1058"/>
                  <a:pt x="1059" y="1058"/>
                  <a:pt x="1059" y="1058"/>
                </a:cubicBezTo>
                <a:cubicBezTo>
                  <a:pt x="1064" y="1065"/>
                  <a:pt x="1064" y="1065"/>
                  <a:pt x="1064" y="1065"/>
                </a:cubicBezTo>
                <a:cubicBezTo>
                  <a:pt x="1066" y="1072"/>
                  <a:pt x="1066" y="1072"/>
                  <a:pt x="1066" y="1072"/>
                </a:cubicBezTo>
                <a:cubicBezTo>
                  <a:pt x="1072" y="1077"/>
                  <a:pt x="1072" y="1077"/>
                  <a:pt x="1072" y="1077"/>
                </a:cubicBezTo>
                <a:cubicBezTo>
                  <a:pt x="1075" y="1085"/>
                  <a:pt x="1075" y="1085"/>
                  <a:pt x="1075" y="1085"/>
                </a:cubicBezTo>
                <a:cubicBezTo>
                  <a:pt x="1082" y="1089"/>
                  <a:pt x="1082" y="1089"/>
                  <a:pt x="1082" y="1089"/>
                </a:cubicBezTo>
                <a:cubicBezTo>
                  <a:pt x="1083" y="1098"/>
                  <a:pt x="1083" y="1098"/>
                  <a:pt x="1083" y="1098"/>
                </a:cubicBezTo>
                <a:cubicBezTo>
                  <a:pt x="1089" y="1100"/>
                  <a:pt x="1089" y="1100"/>
                  <a:pt x="1089" y="1100"/>
                </a:cubicBezTo>
                <a:cubicBezTo>
                  <a:pt x="1093" y="1094"/>
                  <a:pt x="1093" y="1094"/>
                  <a:pt x="1093" y="1094"/>
                </a:cubicBezTo>
                <a:cubicBezTo>
                  <a:pt x="1096" y="1085"/>
                  <a:pt x="1096" y="1085"/>
                  <a:pt x="1096" y="1085"/>
                </a:cubicBezTo>
                <a:cubicBezTo>
                  <a:pt x="1092" y="1074"/>
                  <a:pt x="1092" y="1074"/>
                  <a:pt x="1092" y="1074"/>
                </a:cubicBezTo>
                <a:cubicBezTo>
                  <a:pt x="1088" y="1057"/>
                  <a:pt x="1088" y="1057"/>
                  <a:pt x="1088" y="1057"/>
                </a:cubicBezTo>
                <a:cubicBezTo>
                  <a:pt x="1080" y="1042"/>
                  <a:pt x="1080" y="1042"/>
                  <a:pt x="1080" y="1042"/>
                </a:cubicBezTo>
                <a:cubicBezTo>
                  <a:pt x="1080" y="1022"/>
                  <a:pt x="1080" y="1022"/>
                  <a:pt x="1080" y="1022"/>
                </a:cubicBezTo>
                <a:cubicBezTo>
                  <a:pt x="1080" y="1019"/>
                  <a:pt x="1085" y="1008"/>
                  <a:pt x="1085" y="1008"/>
                </a:cubicBezTo>
                <a:cubicBezTo>
                  <a:pt x="1092" y="994"/>
                  <a:pt x="1092" y="994"/>
                  <a:pt x="1092" y="994"/>
                </a:cubicBezTo>
                <a:cubicBezTo>
                  <a:pt x="1103" y="989"/>
                  <a:pt x="1103" y="989"/>
                  <a:pt x="1103" y="989"/>
                </a:cubicBezTo>
                <a:cubicBezTo>
                  <a:pt x="1116" y="978"/>
                  <a:pt x="1116" y="978"/>
                  <a:pt x="1116" y="978"/>
                </a:cubicBezTo>
                <a:cubicBezTo>
                  <a:pt x="1128" y="970"/>
                  <a:pt x="1128" y="970"/>
                  <a:pt x="1128" y="970"/>
                </a:cubicBezTo>
                <a:cubicBezTo>
                  <a:pt x="1140" y="965"/>
                  <a:pt x="1140" y="965"/>
                  <a:pt x="1140" y="965"/>
                </a:cubicBezTo>
                <a:cubicBezTo>
                  <a:pt x="1142" y="957"/>
                  <a:pt x="1142" y="957"/>
                  <a:pt x="1142" y="957"/>
                </a:cubicBezTo>
                <a:cubicBezTo>
                  <a:pt x="1151" y="951"/>
                  <a:pt x="1151" y="951"/>
                  <a:pt x="1151" y="951"/>
                </a:cubicBezTo>
                <a:cubicBezTo>
                  <a:pt x="1143" y="937"/>
                  <a:pt x="1143" y="937"/>
                  <a:pt x="1143" y="937"/>
                </a:cubicBezTo>
                <a:cubicBezTo>
                  <a:pt x="1137" y="931"/>
                  <a:pt x="1137" y="931"/>
                  <a:pt x="1137" y="931"/>
                </a:cubicBezTo>
                <a:cubicBezTo>
                  <a:pt x="1140" y="923"/>
                  <a:pt x="1140" y="923"/>
                  <a:pt x="1140" y="923"/>
                </a:cubicBezTo>
                <a:cubicBezTo>
                  <a:pt x="1135" y="915"/>
                  <a:pt x="1135" y="915"/>
                  <a:pt x="1135" y="915"/>
                </a:cubicBezTo>
                <a:cubicBezTo>
                  <a:pt x="1144" y="911"/>
                  <a:pt x="1144" y="911"/>
                  <a:pt x="1144" y="911"/>
                </a:cubicBezTo>
                <a:cubicBezTo>
                  <a:pt x="1152" y="921"/>
                  <a:pt x="1152" y="921"/>
                  <a:pt x="1152" y="921"/>
                </a:cubicBezTo>
                <a:cubicBezTo>
                  <a:pt x="1156" y="911"/>
                  <a:pt x="1156" y="911"/>
                  <a:pt x="1156" y="911"/>
                </a:cubicBezTo>
                <a:cubicBezTo>
                  <a:pt x="1162" y="902"/>
                  <a:pt x="1162" y="902"/>
                  <a:pt x="1162" y="902"/>
                </a:cubicBezTo>
                <a:cubicBezTo>
                  <a:pt x="1167" y="896"/>
                  <a:pt x="1167" y="896"/>
                  <a:pt x="1167" y="896"/>
                </a:cubicBezTo>
                <a:cubicBezTo>
                  <a:pt x="1173" y="876"/>
                  <a:pt x="1173" y="876"/>
                  <a:pt x="1173" y="876"/>
                </a:cubicBezTo>
                <a:cubicBezTo>
                  <a:pt x="1191" y="876"/>
                  <a:pt x="1191" y="876"/>
                  <a:pt x="1191" y="876"/>
                </a:cubicBezTo>
                <a:cubicBezTo>
                  <a:pt x="1202" y="870"/>
                  <a:pt x="1202" y="870"/>
                  <a:pt x="1202" y="870"/>
                </a:cubicBezTo>
                <a:cubicBezTo>
                  <a:pt x="1215" y="868"/>
                  <a:pt x="1215" y="868"/>
                  <a:pt x="1215" y="868"/>
                </a:cubicBezTo>
                <a:cubicBezTo>
                  <a:pt x="1212" y="861"/>
                  <a:pt x="1212" y="861"/>
                  <a:pt x="1212" y="861"/>
                </a:cubicBezTo>
                <a:cubicBezTo>
                  <a:pt x="1211" y="844"/>
                  <a:pt x="1211" y="844"/>
                  <a:pt x="1211" y="844"/>
                </a:cubicBezTo>
                <a:cubicBezTo>
                  <a:pt x="1220" y="832"/>
                  <a:pt x="1220" y="832"/>
                  <a:pt x="1220" y="832"/>
                </a:cubicBezTo>
                <a:cubicBezTo>
                  <a:pt x="1231" y="832"/>
                  <a:pt x="1231" y="832"/>
                  <a:pt x="1231" y="832"/>
                </a:cubicBezTo>
                <a:cubicBezTo>
                  <a:pt x="1234" y="825"/>
                  <a:pt x="1234" y="825"/>
                  <a:pt x="1234" y="825"/>
                </a:cubicBezTo>
                <a:cubicBezTo>
                  <a:pt x="1248" y="825"/>
                  <a:pt x="1248" y="825"/>
                  <a:pt x="1248" y="825"/>
                </a:cubicBezTo>
                <a:cubicBezTo>
                  <a:pt x="1260" y="818"/>
                  <a:pt x="1260" y="818"/>
                  <a:pt x="1260" y="818"/>
                </a:cubicBezTo>
                <a:cubicBezTo>
                  <a:pt x="1268" y="808"/>
                  <a:pt x="1268" y="808"/>
                  <a:pt x="1268" y="808"/>
                </a:cubicBezTo>
                <a:cubicBezTo>
                  <a:pt x="1283" y="807"/>
                  <a:pt x="1283" y="807"/>
                  <a:pt x="1283" y="807"/>
                </a:cubicBezTo>
                <a:cubicBezTo>
                  <a:pt x="1283" y="807"/>
                  <a:pt x="1297" y="810"/>
                  <a:pt x="1299" y="810"/>
                </a:cubicBezTo>
                <a:cubicBezTo>
                  <a:pt x="1302" y="811"/>
                  <a:pt x="1295" y="816"/>
                  <a:pt x="1295" y="816"/>
                </a:cubicBezTo>
                <a:cubicBezTo>
                  <a:pt x="1278" y="816"/>
                  <a:pt x="1278" y="816"/>
                  <a:pt x="1278" y="816"/>
                </a:cubicBezTo>
                <a:cubicBezTo>
                  <a:pt x="1278" y="816"/>
                  <a:pt x="1272" y="821"/>
                  <a:pt x="1269" y="822"/>
                </a:cubicBezTo>
                <a:cubicBezTo>
                  <a:pt x="1267" y="823"/>
                  <a:pt x="1269" y="833"/>
                  <a:pt x="1269" y="833"/>
                </a:cubicBezTo>
                <a:cubicBezTo>
                  <a:pt x="1277" y="836"/>
                  <a:pt x="1277" y="836"/>
                  <a:pt x="1277" y="836"/>
                </a:cubicBezTo>
                <a:cubicBezTo>
                  <a:pt x="1284" y="830"/>
                  <a:pt x="1284" y="830"/>
                  <a:pt x="1284" y="830"/>
                </a:cubicBezTo>
                <a:cubicBezTo>
                  <a:pt x="1290" y="826"/>
                  <a:pt x="1290" y="826"/>
                  <a:pt x="1290" y="826"/>
                </a:cubicBezTo>
                <a:cubicBezTo>
                  <a:pt x="1301" y="823"/>
                  <a:pt x="1301" y="823"/>
                  <a:pt x="1301" y="823"/>
                </a:cubicBezTo>
                <a:cubicBezTo>
                  <a:pt x="1313" y="817"/>
                  <a:pt x="1313" y="817"/>
                  <a:pt x="1313" y="817"/>
                </a:cubicBezTo>
                <a:cubicBezTo>
                  <a:pt x="1325" y="814"/>
                  <a:pt x="1325" y="814"/>
                  <a:pt x="1325" y="814"/>
                </a:cubicBezTo>
                <a:cubicBezTo>
                  <a:pt x="1334" y="803"/>
                  <a:pt x="1334" y="803"/>
                  <a:pt x="1334" y="803"/>
                </a:cubicBezTo>
                <a:cubicBezTo>
                  <a:pt x="1343" y="795"/>
                  <a:pt x="1343" y="795"/>
                  <a:pt x="1343" y="795"/>
                </a:cubicBezTo>
                <a:cubicBezTo>
                  <a:pt x="1344" y="786"/>
                  <a:pt x="1344" y="786"/>
                  <a:pt x="1344" y="786"/>
                </a:cubicBezTo>
                <a:cubicBezTo>
                  <a:pt x="1332" y="789"/>
                  <a:pt x="1332" y="789"/>
                  <a:pt x="1332" y="789"/>
                </a:cubicBezTo>
                <a:cubicBezTo>
                  <a:pt x="1324" y="803"/>
                  <a:pt x="1324" y="803"/>
                  <a:pt x="1324" y="803"/>
                </a:cubicBezTo>
                <a:cubicBezTo>
                  <a:pt x="1309" y="804"/>
                  <a:pt x="1309" y="804"/>
                  <a:pt x="1309" y="804"/>
                </a:cubicBezTo>
                <a:cubicBezTo>
                  <a:pt x="1297" y="798"/>
                  <a:pt x="1297" y="798"/>
                  <a:pt x="1297" y="798"/>
                </a:cubicBezTo>
                <a:cubicBezTo>
                  <a:pt x="1285" y="788"/>
                  <a:pt x="1285" y="788"/>
                  <a:pt x="1285" y="788"/>
                </a:cubicBezTo>
                <a:cubicBezTo>
                  <a:pt x="1278" y="771"/>
                  <a:pt x="1278" y="771"/>
                  <a:pt x="1278" y="771"/>
                </a:cubicBezTo>
                <a:cubicBezTo>
                  <a:pt x="1290" y="763"/>
                  <a:pt x="1290" y="763"/>
                  <a:pt x="1290" y="763"/>
                </a:cubicBezTo>
                <a:cubicBezTo>
                  <a:pt x="1289" y="749"/>
                  <a:pt x="1289" y="749"/>
                  <a:pt x="1289" y="749"/>
                </a:cubicBezTo>
                <a:cubicBezTo>
                  <a:pt x="1273" y="748"/>
                  <a:pt x="1273" y="748"/>
                  <a:pt x="1273" y="748"/>
                </a:cubicBezTo>
                <a:cubicBezTo>
                  <a:pt x="1255" y="753"/>
                  <a:pt x="1255" y="753"/>
                  <a:pt x="1255" y="753"/>
                </a:cubicBezTo>
                <a:cubicBezTo>
                  <a:pt x="1235" y="764"/>
                  <a:pt x="1235" y="764"/>
                  <a:pt x="1235" y="764"/>
                </a:cubicBezTo>
                <a:cubicBezTo>
                  <a:pt x="1216" y="782"/>
                  <a:pt x="1216" y="782"/>
                  <a:pt x="1216" y="782"/>
                </a:cubicBezTo>
                <a:cubicBezTo>
                  <a:pt x="1201" y="793"/>
                  <a:pt x="1201" y="793"/>
                  <a:pt x="1201" y="793"/>
                </a:cubicBezTo>
                <a:cubicBezTo>
                  <a:pt x="1207" y="783"/>
                  <a:pt x="1207" y="783"/>
                  <a:pt x="1207" y="783"/>
                </a:cubicBezTo>
                <a:cubicBezTo>
                  <a:pt x="1216" y="772"/>
                  <a:pt x="1216" y="772"/>
                  <a:pt x="1216" y="772"/>
                </a:cubicBezTo>
                <a:cubicBezTo>
                  <a:pt x="1222" y="767"/>
                  <a:pt x="1222" y="767"/>
                  <a:pt x="1222" y="767"/>
                </a:cubicBezTo>
                <a:cubicBezTo>
                  <a:pt x="1207" y="763"/>
                  <a:pt x="1207" y="763"/>
                  <a:pt x="1207" y="763"/>
                </a:cubicBezTo>
                <a:cubicBezTo>
                  <a:pt x="1226" y="763"/>
                  <a:pt x="1226" y="763"/>
                  <a:pt x="1226" y="763"/>
                </a:cubicBezTo>
                <a:cubicBezTo>
                  <a:pt x="1231" y="754"/>
                  <a:pt x="1231" y="754"/>
                  <a:pt x="1231" y="754"/>
                </a:cubicBezTo>
                <a:cubicBezTo>
                  <a:pt x="1241" y="746"/>
                  <a:pt x="1241" y="746"/>
                  <a:pt x="1241" y="746"/>
                </a:cubicBezTo>
                <a:cubicBezTo>
                  <a:pt x="1254" y="745"/>
                  <a:pt x="1254" y="745"/>
                  <a:pt x="1254" y="745"/>
                </a:cubicBezTo>
                <a:cubicBezTo>
                  <a:pt x="1259" y="735"/>
                  <a:pt x="1259" y="735"/>
                  <a:pt x="1259" y="735"/>
                </a:cubicBezTo>
                <a:cubicBezTo>
                  <a:pt x="1269" y="731"/>
                  <a:pt x="1269" y="731"/>
                  <a:pt x="1269" y="731"/>
                </a:cubicBezTo>
                <a:cubicBezTo>
                  <a:pt x="1286" y="731"/>
                  <a:pt x="1286" y="731"/>
                  <a:pt x="1286" y="731"/>
                </a:cubicBezTo>
                <a:cubicBezTo>
                  <a:pt x="1315" y="730"/>
                  <a:pt x="1315" y="730"/>
                  <a:pt x="1315" y="730"/>
                </a:cubicBezTo>
                <a:cubicBezTo>
                  <a:pt x="1330" y="733"/>
                  <a:pt x="1330" y="733"/>
                  <a:pt x="1330" y="733"/>
                </a:cubicBezTo>
                <a:cubicBezTo>
                  <a:pt x="1342" y="732"/>
                  <a:pt x="1342" y="732"/>
                  <a:pt x="1342" y="732"/>
                </a:cubicBezTo>
                <a:cubicBezTo>
                  <a:pt x="1354" y="724"/>
                  <a:pt x="1354" y="724"/>
                  <a:pt x="1354" y="724"/>
                </a:cubicBezTo>
                <a:cubicBezTo>
                  <a:pt x="1364" y="712"/>
                  <a:pt x="1364" y="712"/>
                  <a:pt x="1364" y="712"/>
                </a:cubicBezTo>
                <a:cubicBezTo>
                  <a:pt x="1383" y="710"/>
                  <a:pt x="1383" y="710"/>
                  <a:pt x="1383" y="710"/>
                </a:cubicBezTo>
                <a:cubicBezTo>
                  <a:pt x="1393" y="706"/>
                  <a:pt x="1393" y="706"/>
                  <a:pt x="1393" y="706"/>
                </a:cubicBezTo>
                <a:cubicBezTo>
                  <a:pt x="1398" y="701"/>
                  <a:pt x="1398" y="701"/>
                  <a:pt x="1398" y="701"/>
                </a:cubicBezTo>
                <a:cubicBezTo>
                  <a:pt x="1392" y="695"/>
                  <a:pt x="1392" y="695"/>
                  <a:pt x="1392" y="695"/>
                </a:cubicBezTo>
                <a:cubicBezTo>
                  <a:pt x="1396" y="690"/>
                  <a:pt x="1396" y="690"/>
                  <a:pt x="1396" y="690"/>
                </a:cubicBezTo>
                <a:cubicBezTo>
                  <a:pt x="1397" y="679"/>
                  <a:pt x="1397" y="679"/>
                  <a:pt x="1397" y="679"/>
                </a:cubicBezTo>
                <a:cubicBezTo>
                  <a:pt x="1383" y="677"/>
                  <a:pt x="1383" y="677"/>
                  <a:pt x="1383" y="677"/>
                </a:cubicBezTo>
                <a:cubicBezTo>
                  <a:pt x="1380" y="671"/>
                  <a:pt x="1380" y="671"/>
                  <a:pt x="1380" y="671"/>
                </a:cubicBezTo>
                <a:cubicBezTo>
                  <a:pt x="1365" y="671"/>
                  <a:pt x="1365" y="671"/>
                  <a:pt x="1365" y="671"/>
                </a:cubicBezTo>
                <a:cubicBezTo>
                  <a:pt x="1354" y="677"/>
                  <a:pt x="1354" y="677"/>
                  <a:pt x="1354" y="677"/>
                </a:cubicBezTo>
                <a:cubicBezTo>
                  <a:pt x="1346" y="682"/>
                  <a:pt x="1346" y="682"/>
                  <a:pt x="1346" y="682"/>
                </a:cubicBezTo>
                <a:cubicBezTo>
                  <a:pt x="1339" y="680"/>
                  <a:pt x="1339" y="680"/>
                  <a:pt x="1339" y="680"/>
                </a:cubicBezTo>
                <a:cubicBezTo>
                  <a:pt x="1342" y="672"/>
                  <a:pt x="1342" y="672"/>
                  <a:pt x="1342" y="672"/>
                </a:cubicBezTo>
                <a:cubicBezTo>
                  <a:pt x="1356" y="667"/>
                  <a:pt x="1356" y="667"/>
                  <a:pt x="1356" y="667"/>
                </a:cubicBezTo>
                <a:cubicBezTo>
                  <a:pt x="1372" y="663"/>
                  <a:pt x="1372" y="663"/>
                  <a:pt x="1372" y="663"/>
                </a:cubicBezTo>
                <a:cubicBezTo>
                  <a:pt x="1379" y="657"/>
                  <a:pt x="1379" y="657"/>
                  <a:pt x="1379" y="657"/>
                </a:cubicBezTo>
                <a:cubicBezTo>
                  <a:pt x="1369" y="656"/>
                  <a:pt x="1369" y="656"/>
                  <a:pt x="1369" y="656"/>
                </a:cubicBezTo>
                <a:cubicBezTo>
                  <a:pt x="1358" y="651"/>
                  <a:pt x="1358" y="651"/>
                  <a:pt x="1358" y="651"/>
                </a:cubicBezTo>
                <a:cubicBezTo>
                  <a:pt x="1344" y="647"/>
                  <a:pt x="1344" y="647"/>
                  <a:pt x="1344" y="647"/>
                </a:cubicBezTo>
                <a:cubicBezTo>
                  <a:pt x="1336" y="639"/>
                  <a:pt x="1336" y="639"/>
                  <a:pt x="1336" y="639"/>
                </a:cubicBezTo>
                <a:cubicBezTo>
                  <a:pt x="1326" y="631"/>
                  <a:pt x="1326" y="631"/>
                  <a:pt x="1326" y="631"/>
                </a:cubicBezTo>
                <a:cubicBezTo>
                  <a:pt x="1322" y="624"/>
                  <a:pt x="1322" y="624"/>
                  <a:pt x="1322" y="624"/>
                </a:cubicBezTo>
                <a:cubicBezTo>
                  <a:pt x="1328" y="623"/>
                  <a:pt x="1328" y="623"/>
                  <a:pt x="1328" y="623"/>
                </a:cubicBezTo>
                <a:cubicBezTo>
                  <a:pt x="1330" y="618"/>
                  <a:pt x="1330" y="618"/>
                  <a:pt x="1330" y="618"/>
                </a:cubicBezTo>
                <a:cubicBezTo>
                  <a:pt x="1321" y="605"/>
                  <a:pt x="1321" y="605"/>
                  <a:pt x="1321" y="605"/>
                </a:cubicBezTo>
                <a:cubicBezTo>
                  <a:pt x="1310" y="592"/>
                  <a:pt x="1310" y="592"/>
                  <a:pt x="1310" y="592"/>
                </a:cubicBezTo>
                <a:cubicBezTo>
                  <a:pt x="1294" y="567"/>
                  <a:pt x="1294" y="567"/>
                  <a:pt x="1294" y="567"/>
                </a:cubicBezTo>
                <a:cubicBezTo>
                  <a:pt x="1289" y="556"/>
                  <a:pt x="1289" y="556"/>
                  <a:pt x="1289" y="556"/>
                </a:cubicBezTo>
                <a:cubicBezTo>
                  <a:pt x="1277" y="571"/>
                  <a:pt x="1277" y="571"/>
                  <a:pt x="1277" y="571"/>
                </a:cubicBezTo>
                <a:cubicBezTo>
                  <a:pt x="1277" y="583"/>
                  <a:pt x="1277" y="583"/>
                  <a:pt x="1277" y="583"/>
                </a:cubicBezTo>
                <a:cubicBezTo>
                  <a:pt x="1265" y="588"/>
                  <a:pt x="1265" y="588"/>
                  <a:pt x="1265" y="588"/>
                </a:cubicBezTo>
                <a:cubicBezTo>
                  <a:pt x="1257" y="596"/>
                  <a:pt x="1257" y="596"/>
                  <a:pt x="1257" y="596"/>
                </a:cubicBezTo>
                <a:cubicBezTo>
                  <a:pt x="1245" y="596"/>
                  <a:pt x="1245" y="596"/>
                  <a:pt x="1245" y="596"/>
                </a:cubicBezTo>
                <a:cubicBezTo>
                  <a:pt x="1243" y="588"/>
                  <a:pt x="1243" y="588"/>
                  <a:pt x="1243" y="588"/>
                </a:cubicBezTo>
                <a:cubicBezTo>
                  <a:pt x="1235" y="582"/>
                  <a:pt x="1235" y="582"/>
                  <a:pt x="1235" y="582"/>
                </a:cubicBezTo>
                <a:cubicBezTo>
                  <a:pt x="1223" y="584"/>
                  <a:pt x="1223" y="584"/>
                  <a:pt x="1223" y="584"/>
                </a:cubicBezTo>
                <a:cubicBezTo>
                  <a:pt x="1226" y="571"/>
                  <a:pt x="1226" y="571"/>
                  <a:pt x="1226" y="571"/>
                </a:cubicBezTo>
                <a:cubicBezTo>
                  <a:pt x="1226" y="552"/>
                  <a:pt x="1226" y="552"/>
                  <a:pt x="1226" y="552"/>
                </a:cubicBezTo>
                <a:cubicBezTo>
                  <a:pt x="1226" y="543"/>
                  <a:pt x="1226" y="543"/>
                  <a:pt x="1226" y="543"/>
                </a:cubicBezTo>
                <a:cubicBezTo>
                  <a:pt x="1211" y="542"/>
                  <a:pt x="1211" y="542"/>
                  <a:pt x="1211" y="542"/>
                </a:cubicBezTo>
                <a:cubicBezTo>
                  <a:pt x="1200" y="535"/>
                  <a:pt x="1200" y="535"/>
                  <a:pt x="1200" y="535"/>
                </a:cubicBezTo>
                <a:cubicBezTo>
                  <a:pt x="1190" y="524"/>
                  <a:pt x="1190" y="524"/>
                  <a:pt x="1190" y="524"/>
                </a:cubicBezTo>
                <a:cubicBezTo>
                  <a:pt x="1171" y="513"/>
                  <a:pt x="1171" y="513"/>
                  <a:pt x="1171" y="513"/>
                </a:cubicBezTo>
                <a:cubicBezTo>
                  <a:pt x="1165" y="519"/>
                  <a:pt x="1165" y="519"/>
                  <a:pt x="1165" y="519"/>
                </a:cubicBezTo>
                <a:cubicBezTo>
                  <a:pt x="1149" y="518"/>
                  <a:pt x="1149" y="518"/>
                  <a:pt x="1149" y="518"/>
                </a:cubicBezTo>
                <a:cubicBezTo>
                  <a:pt x="1143" y="514"/>
                  <a:pt x="1143" y="514"/>
                  <a:pt x="1143" y="514"/>
                </a:cubicBezTo>
                <a:cubicBezTo>
                  <a:pt x="1125" y="514"/>
                  <a:pt x="1125" y="514"/>
                  <a:pt x="1125" y="514"/>
                </a:cubicBezTo>
                <a:cubicBezTo>
                  <a:pt x="1118" y="521"/>
                  <a:pt x="1118" y="521"/>
                  <a:pt x="1118" y="521"/>
                </a:cubicBezTo>
                <a:cubicBezTo>
                  <a:pt x="1124" y="532"/>
                  <a:pt x="1124" y="532"/>
                  <a:pt x="1124" y="532"/>
                </a:cubicBezTo>
                <a:cubicBezTo>
                  <a:pt x="1122" y="545"/>
                  <a:pt x="1122" y="545"/>
                  <a:pt x="1122" y="545"/>
                </a:cubicBezTo>
                <a:cubicBezTo>
                  <a:pt x="1124" y="554"/>
                  <a:pt x="1124" y="554"/>
                  <a:pt x="1124" y="554"/>
                </a:cubicBezTo>
                <a:cubicBezTo>
                  <a:pt x="1130" y="567"/>
                  <a:pt x="1130" y="567"/>
                  <a:pt x="1130" y="567"/>
                </a:cubicBezTo>
                <a:cubicBezTo>
                  <a:pt x="1120" y="567"/>
                  <a:pt x="1120" y="567"/>
                  <a:pt x="1120" y="567"/>
                </a:cubicBezTo>
                <a:cubicBezTo>
                  <a:pt x="1121" y="579"/>
                  <a:pt x="1121" y="579"/>
                  <a:pt x="1121" y="579"/>
                </a:cubicBezTo>
                <a:cubicBezTo>
                  <a:pt x="1115" y="585"/>
                  <a:pt x="1115" y="585"/>
                  <a:pt x="1115" y="585"/>
                </a:cubicBezTo>
                <a:cubicBezTo>
                  <a:pt x="1123" y="590"/>
                  <a:pt x="1123" y="590"/>
                  <a:pt x="1123" y="590"/>
                </a:cubicBezTo>
                <a:cubicBezTo>
                  <a:pt x="1135" y="599"/>
                  <a:pt x="1135" y="599"/>
                  <a:pt x="1135" y="599"/>
                </a:cubicBezTo>
                <a:cubicBezTo>
                  <a:pt x="1138" y="614"/>
                  <a:pt x="1138" y="614"/>
                  <a:pt x="1138" y="614"/>
                </a:cubicBezTo>
                <a:cubicBezTo>
                  <a:pt x="1138" y="631"/>
                  <a:pt x="1138" y="631"/>
                  <a:pt x="1138" y="631"/>
                </a:cubicBezTo>
                <a:cubicBezTo>
                  <a:pt x="1130" y="643"/>
                  <a:pt x="1130" y="643"/>
                  <a:pt x="1130" y="643"/>
                </a:cubicBezTo>
                <a:cubicBezTo>
                  <a:pt x="1118" y="652"/>
                  <a:pt x="1118" y="652"/>
                  <a:pt x="1118" y="652"/>
                </a:cubicBezTo>
                <a:cubicBezTo>
                  <a:pt x="1102" y="654"/>
                  <a:pt x="1102" y="654"/>
                  <a:pt x="1102" y="654"/>
                </a:cubicBezTo>
                <a:cubicBezTo>
                  <a:pt x="1111" y="668"/>
                  <a:pt x="1111" y="668"/>
                  <a:pt x="1111" y="668"/>
                </a:cubicBezTo>
                <a:cubicBezTo>
                  <a:pt x="1111" y="686"/>
                  <a:pt x="1111" y="686"/>
                  <a:pt x="1111" y="686"/>
                </a:cubicBezTo>
                <a:cubicBezTo>
                  <a:pt x="1115" y="697"/>
                  <a:pt x="1115" y="697"/>
                  <a:pt x="1115" y="697"/>
                </a:cubicBezTo>
                <a:cubicBezTo>
                  <a:pt x="1113" y="705"/>
                  <a:pt x="1113" y="705"/>
                  <a:pt x="1113" y="705"/>
                </a:cubicBezTo>
                <a:cubicBezTo>
                  <a:pt x="1105" y="716"/>
                  <a:pt x="1105" y="716"/>
                  <a:pt x="1105" y="716"/>
                </a:cubicBezTo>
                <a:cubicBezTo>
                  <a:pt x="1090" y="718"/>
                  <a:pt x="1090" y="718"/>
                  <a:pt x="1090" y="718"/>
                </a:cubicBezTo>
                <a:cubicBezTo>
                  <a:pt x="1081" y="703"/>
                  <a:pt x="1081" y="703"/>
                  <a:pt x="1081" y="703"/>
                </a:cubicBezTo>
                <a:cubicBezTo>
                  <a:pt x="1070" y="690"/>
                  <a:pt x="1070" y="690"/>
                  <a:pt x="1070" y="690"/>
                </a:cubicBezTo>
                <a:cubicBezTo>
                  <a:pt x="1070" y="679"/>
                  <a:pt x="1070" y="679"/>
                  <a:pt x="1070" y="679"/>
                </a:cubicBezTo>
                <a:cubicBezTo>
                  <a:pt x="1066" y="663"/>
                  <a:pt x="1066" y="663"/>
                  <a:pt x="1066" y="663"/>
                </a:cubicBezTo>
                <a:cubicBezTo>
                  <a:pt x="1068" y="650"/>
                  <a:pt x="1068" y="650"/>
                  <a:pt x="1068" y="650"/>
                </a:cubicBezTo>
                <a:cubicBezTo>
                  <a:pt x="1048" y="647"/>
                  <a:pt x="1048" y="647"/>
                  <a:pt x="1048" y="647"/>
                </a:cubicBezTo>
                <a:cubicBezTo>
                  <a:pt x="1033" y="646"/>
                  <a:pt x="1033" y="646"/>
                  <a:pt x="1033" y="646"/>
                </a:cubicBezTo>
                <a:cubicBezTo>
                  <a:pt x="1025" y="642"/>
                  <a:pt x="1025" y="642"/>
                  <a:pt x="1025" y="642"/>
                </a:cubicBezTo>
                <a:cubicBezTo>
                  <a:pt x="1006" y="637"/>
                  <a:pt x="1006" y="637"/>
                  <a:pt x="1006" y="637"/>
                </a:cubicBezTo>
                <a:cubicBezTo>
                  <a:pt x="999" y="630"/>
                  <a:pt x="999" y="630"/>
                  <a:pt x="999" y="630"/>
                </a:cubicBezTo>
                <a:cubicBezTo>
                  <a:pt x="983" y="621"/>
                  <a:pt x="983" y="621"/>
                  <a:pt x="983" y="621"/>
                </a:cubicBezTo>
                <a:cubicBezTo>
                  <a:pt x="966" y="612"/>
                  <a:pt x="966" y="612"/>
                  <a:pt x="966" y="612"/>
                </a:cubicBezTo>
                <a:cubicBezTo>
                  <a:pt x="944" y="617"/>
                  <a:pt x="944" y="617"/>
                  <a:pt x="944" y="617"/>
                </a:cubicBezTo>
                <a:cubicBezTo>
                  <a:pt x="938" y="609"/>
                  <a:pt x="938" y="609"/>
                  <a:pt x="938" y="609"/>
                </a:cubicBezTo>
                <a:cubicBezTo>
                  <a:pt x="929" y="589"/>
                  <a:pt x="929" y="589"/>
                  <a:pt x="929" y="589"/>
                </a:cubicBezTo>
                <a:cubicBezTo>
                  <a:pt x="918" y="584"/>
                  <a:pt x="918" y="584"/>
                  <a:pt x="918" y="584"/>
                </a:cubicBezTo>
                <a:cubicBezTo>
                  <a:pt x="911" y="576"/>
                  <a:pt x="911" y="576"/>
                  <a:pt x="911" y="576"/>
                </a:cubicBezTo>
                <a:cubicBezTo>
                  <a:pt x="914" y="552"/>
                  <a:pt x="914" y="552"/>
                  <a:pt x="914" y="552"/>
                </a:cubicBezTo>
                <a:cubicBezTo>
                  <a:pt x="925" y="534"/>
                  <a:pt x="925" y="534"/>
                  <a:pt x="925" y="534"/>
                </a:cubicBezTo>
                <a:cubicBezTo>
                  <a:pt x="936" y="517"/>
                  <a:pt x="936" y="517"/>
                  <a:pt x="936" y="517"/>
                </a:cubicBezTo>
                <a:cubicBezTo>
                  <a:pt x="950" y="511"/>
                  <a:pt x="950" y="511"/>
                  <a:pt x="950" y="511"/>
                </a:cubicBezTo>
                <a:cubicBezTo>
                  <a:pt x="961" y="503"/>
                  <a:pt x="961" y="503"/>
                  <a:pt x="961" y="503"/>
                </a:cubicBezTo>
                <a:cubicBezTo>
                  <a:pt x="957" y="494"/>
                  <a:pt x="957" y="494"/>
                  <a:pt x="957" y="494"/>
                </a:cubicBezTo>
                <a:cubicBezTo>
                  <a:pt x="939" y="490"/>
                  <a:pt x="939" y="490"/>
                  <a:pt x="939" y="490"/>
                </a:cubicBezTo>
                <a:cubicBezTo>
                  <a:pt x="919" y="483"/>
                  <a:pt x="919" y="483"/>
                  <a:pt x="919" y="483"/>
                </a:cubicBezTo>
                <a:cubicBezTo>
                  <a:pt x="942" y="487"/>
                  <a:pt x="942" y="487"/>
                  <a:pt x="942" y="487"/>
                </a:cubicBezTo>
                <a:cubicBezTo>
                  <a:pt x="961" y="491"/>
                  <a:pt x="961" y="491"/>
                  <a:pt x="961" y="491"/>
                </a:cubicBezTo>
                <a:cubicBezTo>
                  <a:pt x="970" y="489"/>
                  <a:pt x="970" y="489"/>
                  <a:pt x="970" y="489"/>
                </a:cubicBezTo>
                <a:cubicBezTo>
                  <a:pt x="972" y="479"/>
                  <a:pt x="972" y="479"/>
                  <a:pt x="972" y="479"/>
                </a:cubicBezTo>
                <a:cubicBezTo>
                  <a:pt x="987" y="485"/>
                  <a:pt x="987" y="485"/>
                  <a:pt x="987" y="485"/>
                </a:cubicBezTo>
                <a:cubicBezTo>
                  <a:pt x="996" y="483"/>
                  <a:pt x="996" y="483"/>
                  <a:pt x="996" y="483"/>
                </a:cubicBezTo>
                <a:cubicBezTo>
                  <a:pt x="997" y="475"/>
                  <a:pt x="997" y="475"/>
                  <a:pt x="997" y="475"/>
                </a:cubicBezTo>
                <a:cubicBezTo>
                  <a:pt x="1003" y="472"/>
                  <a:pt x="1003" y="472"/>
                  <a:pt x="1003" y="472"/>
                </a:cubicBezTo>
                <a:cubicBezTo>
                  <a:pt x="1006" y="461"/>
                  <a:pt x="1006" y="461"/>
                  <a:pt x="1006" y="461"/>
                </a:cubicBezTo>
                <a:cubicBezTo>
                  <a:pt x="995" y="460"/>
                  <a:pt x="995" y="460"/>
                  <a:pt x="995" y="460"/>
                </a:cubicBezTo>
                <a:cubicBezTo>
                  <a:pt x="981" y="458"/>
                  <a:pt x="981" y="458"/>
                  <a:pt x="981" y="458"/>
                </a:cubicBezTo>
                <a:cubicBezTo>
                  <a:pt x="976" y="453"/>
                  <a:pt x="976" y="453"/>
                  <a:pt x="976" y="453"/>
                </a:cubicBezTo>
                <a:cubicBezTo>
                  <a:pt x="959" y="446"/>
                  <a:pt x="959" y="446"/>
                  <a:pt x="959" y="446"/>
                </a:cubicBezTo>
                <a:cubicBezTo>
                  <a:pt x="970" y="447"/>
                  <a:pt x="970" y="447"/>
                  <a:pt x="970" y="447"/>
                </a:cubicBezTo>
                <a:cubicBezTo>
                  <a:pt x="988" y="451"/>
                  <a:pt x="988" y="451"/>
                  <a:pt x="988" y="451"/>
                </a:cubicBezTo>
                <a:cubicBezTo>
                  <a:pt x="1000" y="455"/>
                  <a:pt x="1000" y="455"/>
                  <a:pt x="1000" y="455"/>
                </a:cubicBezTo>
                <a:cubicBezTo>
                  <a:pt x="1011" y="451"/>
                  <a:pt x="1011" y="451"/>
                  <a:pt x="1011" y="451"/>
                </a:cubicBezTo>
                <a:cubicBezTo>
                  <a:pt x="1019" y="442"/>
                  <a:pt x="1019" y="442"/>
                  <a:pt x="1019" y="442"/>
                </a:cubicBezTo>
                <a:cubicBezTo>
                  <a:pt x="1011" y="434"/>
                  <a:pt x="1011" y="434"/>
                  <a:pt x="1011" y="434"/>
                </a:cubicBezTo>
                <a:cubicBezTo>
                  <a:pt x="1023" y="434"/>
                  <a:pt x="1023" y="434"/>
                  <a:pt x="1023" y="434"/>
                </a:cubicBezTo>
                <a:cubicBezTo>
                  <a:pt x="1030" y="441"/>
                  <a:pt x="1030" y="441"/>
                  <a:pt x="1030" y="441"/>
                </a:cubicBezTo>
                <a:cubicBezTo>
                  <a:pt x="1024" y="449"/>
                  <a:pt x="1024" y="449"/>
                  <a:pt x="1024" y="449"/>
                </a:cubicBezTo>
                <a:cubicBezTo>
                  <a:pt x="1019" y="463"/>
                  <a:pt x="1019" y="463"/>
                  <a:pt x="1019" y="463"/>
                </a:cubicBezTo>
                <a:cubicBezTo>
                  <a:pt x="1019" y="481"/>
                  <a:pt x="1019" y="481"/>
                  <a:pt x="1019" y="481"/>
                </a:cubicBezTo>
                <a:cubicBezTo>
                  <a:pt x="1007" y="485"/>
                  <a:pt x="1007" y="485"/>
                  <a:pt x="1007" y="485"/>
                </a:cubicBezTo>
                <a:cubicBezTo>
                  <a:pt x="1010" y="492"/>
                  <a:pt x="1010" y="492"/>
                  <a:pt x="1010" y="492"/>
                </a:cubicBezTo>
                <a:cubicBezTo>
                  <a:pt x="1023" y="493"/>
                  <a:pt x="1023" y="493"/>
                  <a:pt x="1023" y="493"/>
                </a:cubicBezTo>
                <a:cubicBezTo>
                  <a:pt x="1023" y="500"/>
                  <a:pt x="1023" y="500"/>
                  <a:pt x="1023" y="500"/>
                </a:cubicBezTo>
                <a:cubicBezTo>
                  <a:pt x="1023" y="500"/>
                  <a:pt x="1035" y="503"/>
                  <a:pt x="1039" y="499"/>
                </a:cubicBezTo>
                <a:cubicBezTo>
                  <a:pt x="1043" y="490"/>
                  <a:pt x="1043" y="490"/>
                  <a:pt x="1043" y="490"/>
                </a:cubicBezTo>
                <a:cubicBezTo>
                  <a:pt x="1059" y="490"/>
                  <a:pt x="1059" y="490"/>
                  <a:pt x="1059" y="490"/>
                </a:cubicBezTo>
                <a:cubicBezTo>
                  <a:pt x="1068" y="492"/>
                  <a:pt x="1068" y="492"/>
                  <a:pt x="1068" y="492"/>
                </a:cubicBezTo>
                <a:cubicBezTo>
                  <a:pt x="1076" y="496"/>
                  <a:pt x="1076" y="496"/>
                  <a:pt x="1076" y="496"/>
                </a:cubicBezTo>
                <a:cubicBezTo>
                  <a:pt x="1088" y="496"/>
                  <a:pt x="1088" y="496"/>
                  <a:pt x="1088" y="496"/>
                </a:cubicBezTo>
                <a:cubicBezTo>
                  <a:pt x="1090" y="486"/>
                  <a:pt x="1090" y="486"/>
                  <a:pt x="1090" y="486"/>
                </a:cubicBezTo>
                <a:cubicBezTo>
                  <a:pt x="1077" y="483"/>
                  <a:pt x="1077" y="483"/>
                  <a:pt x="1077" y="483"/>
                </a:cubicBezTo>
                <a:cubicBezTo>
                  <a:pt x="1072" y="471"/>
                  <a:pt x="1072" y="471"/>
                  <a:pt x="1072" y="471"/>
                </a:cubicBezTo>
                <a:cubicBezTo>
                  <a:pt x="1057" y="470"/>
                  <a:pt x="1057" y="470"/>
                  <a:pt x="1057" y="470"/>
                </a:cubicBezTo>
                <a:cubicBezTo>
                  <a:pt x="1045" y="460"/>
                  <a:pt x="1045" y="460"/>
                  <a:pt x="1045" y="460"/>
                </a:cubicBezTo>
                <a:cubicBezTo>
                  <a:pt x="1034" y="457"/>
                  <a:pt x="1034" y="457"/>
                  <a:pt x="1034" y="457"/>
                </a:cubicBezTo>
                <a:cubicBezTo>
                  <a:pt x="1034" y="450"/>
                  <a:pt x="1034" y="450"/>
                  <a:pt x="1034" y="450"/>
                </a:cubicBezTo>
                <a:cubicBezTo>
                  <a:pt x="1044" y="452"/>
                  <a:pt x="1044" y="452"/>
                  <a:pt x="1044" y="452"/>
                </a:cubicBezTo>
                <a:cubicBezTo>
                  <a:pt x="1049" y="447"/>
                  <a:pt x="1049" y="447"/>
                  <a:pt x="1049" y="447"/>
                </a:cubicBezTo>
                <a:cubicBezTo>
                  <a:pt x="1047" y="441"/>
                  <a:pt x="1047" y="441"/>
                  <a:pt x="1047" y="441"/>
                </a:cubicBezTo>
                <a:cubicBezTo>
                  <a:pt x="1060" y="441"/>
                  <a:pt x="1060" y="441"/>
                  <a:pt x="1060" y="441"/>
                </a:cubicBezTo>
                <a:cubicBezTo>
                  <a:pt x="1064" y="432"/>
                  <a:pt x="1064" y="432"/>
                  <a:pt x="1064" y="432"/>
                </a:cubicBezTo>
                <a:cubicBezTo>
                  <a:pt x="1076" y="424"/>
                  <a:pt x="1076" y="424"/>
                  <a:pt x="1076" y="424"/>
                </a:cubicBezTo>
                <a:cubicBezTo>
                  <a:pt x="1080" y="417"/>
                  <a:pt x="1080" y="417"/>
                  <a:pt x="1080" y="417"/>
                </a:cubicBezTo>
                <a:cubicBezTo>
                  <a:pt x="1073" y="409"/>
                  <a:pt x="1073" y="409"/>
                  <a:pt x="1073" y="409"/>
                </a:cubicBezTo>
                <a:cubicBezTo>
                  <a:pt x="1068" y="396"/>
                  <a:pt x="1068" y="396"/>
                  <a:pt x="1068" y="396"/>
                </a:cubicBezTo>
                <a:cubicBezTo>
                  <a:pt x="1079" y="394"/>
                  <a:pt x="1079" y="394"/>
                  <a:pt x="1079" y="394"/>
                </a:cubicBezTo>
                <a:cubicBezTo>
                  <a:pt x="1082" y="384"/>
                  <a:pt x="1082" y="384"/>
                  <a:pt x="1082" y="384"/>
                </a:cubicBezTo>
                <a:cubicBezTo>
                  <a:pt x="1073" y="374"/>
                  <a:pt x="1073" y="374"/>
                  <a:pt x="1073" y="374"/>
                </a:cubicBezTo>
                <a:cubicBezTo>
                  <a:pt x="1062" y="369"/>
                  <a:pt x="1062" y="369"/>
                  <a:pt x="1062" y="369"/>
                </a:cubicBezTo>
                <a:cubicBezTo>
                  <a:pt x="1047" y="361"/>
                  <a:pt x="1047" y="361"/>
                  <a:pt x="1047" y="361"/>
                </a:cubicBezTo>
                <a:cubicBezTo>
                  <a:pt x="1064" y="361"/>
                  <a:pt x="1064" y="361"/>
                  <a:pt x="1064" y="361"/>
                </a:cubicBezTo>
                <a:cubicBezTo>
                  <a:pt x="1066" y="356"/>
                  <a:pt x="1066" y="356"/>
                  <a:pt x="1066" y="356"/>
                </a:cubicBezTo>
                <a:cubicBezTo>
                  <a:pt x="1078" y="357"/>
                  <a:pt x="1078" y="357"/>
                  <a:pt x="1078" y="357"/>
                </a:cubicBezTo>
                <a:cubicBezTo>
                  <a:pt x="1088" y="363"/>
                  <a:pt x="1088" y="363"/>
                  <a:pt x="1088" y="363"/>
                </a:cubicBezTo>
                <a:cubicBezTo>
                  <a:pt x="1102" y="362"/>
                  <a:pt x="1102" y="362"/>
                  <a:pt x="1102" y="362"/>
                </a:cubicBezTo>
                <a:cubicBezTo>
                  <a:pt x="1114" y="360"/>
                  <a:pt x="1114" y="360"/>
                  <a:pt x="1114" y="360"/>
                </a:cubicBezTo>
                <a:cubicBezTo>
                  <a:pt x="1104" y="350"/>
                  <a:pt x="1104" y="350"/>
                  <a:pt x="1104" y="350"/>
                </a:cubicBezTo>
                <a:cubicBezTo>
                  <a:pt x="1111" y="348"/>
                  <a:pt x="1111" y="348"/>
                  <a:pt x="1111" y="348"/>
                </a:cubicBezTo>
                <a:cubicBezTo>
                  <a:pt x="1122" y="359"/>
                  <a:pt x="1122" y="359"/>
                  <a:pt x="1122" y="359"/>
                </a:cubicBezTo>
                <a:cubicBezTo>
                  <a:pt x="1134" y="361"/>
                  <a:pt x="1134" y="361"/>
                  <a:pt x="1134" y="361"/>
                </a:cubicBezTo>
                <a:cubicBezTo>
                  <a:pt x="1139" y="371"/>
                  <a:pt x="1139" y="371"/>
                  <a:pt x="1139" y="371"/>
                </a:cubicBezTo>
                <a:cubicBezTo>
                  <a:pt x="1149" y="373"/>
                  <a:pt x="1149" y="373"/>
                  <a:pt x="1149" y="373"/>
                </a:cubicBezTo>
                <a:cubicBezTo>
                  <a:pt x="1154" y="381"/>
                  <a:pt x="1154" y="381"/>
                  <a:pt x="1154" y="381"/>
                </a:cubicBezTo>
                <a:cubicBezTo>
                  <a:pt x="1164" y="385"/>
                  <a:pt x="1164" y="385"/>
                  <a:pt x="1164" y="385"/>
                </a:cubicBezTo>
                <a:cubicBezTo>
                  <a:pt x="1169" y="394"/>
                  <a:pt x="1169" y="394"/>
                  <a:pt x="1169" y="394"/>
                </a:cubicBezTo>
                <a:cubicBezTo>
                  <a:pt x="1180" y="398"/>
                  <a:pt x="1180" y="398"/>
                  <a:pt x="1180" y="398"/>
                </a:cubicBezTo>
                <a:cubicBezTo>
                  <a:pt x="1189" y="408"/>
                  <a:pt x="1189" y="408"/>
                  <a:pt x="1189" y="408"/>
                </a:cubicBezTo>
                <a:cubicBezTo>
                  <a:pt x="1191" y="420"/>
                  <a:pt x="1191" y="420"/>
                  <a:pt x="1191" y="420"/>
                </a:cubicBezTo>
                <a:cubicBezTo>
                  <a:pt x="1178" y="432"/>
                  <a:pt x="1178" y="432"/>
                  <a:pt x="1178" y="432"/>
                </a:cubicBezTo>
                <a:cubicBezTo>
                  <a:pt x="1167" y="445"/>
                  <a:pt x="1167" y="445"/>
                  <a:pt x="1167" y="445"/>
                </a:cubicBezTo>
                <a:cubicBezTo>
                  <a:pt x="1173" y="456"/>
                  <a:pt x="1173" y="456"/>
                  <a:pt x="1173" y="456"/>
                </a:cubicBezTo>
                <a:cubicBezTo>
                  <a:pt x="1153" y="459"/>
                  <a:pt x="1153" y="459"/>
                  <a:pt x="1153" y="459"/>
                </a:cubicBezTo>
                <a:cubicBezTo>
                  <a:pt x="1143" y="456"/>
                  <a:pt x="1143" y="456"/>
                  <a:pt x="1143" y="456"/>
                </a:cubicBezTo>
                <a:cubicBezTo>
                  <a:pt x="1132" y="456"/>
                  <a:pt x="1132" y="456"/>
                  <a:pt x="1132" y="456"/>
                </a:cubicBezTo>
                <a:cubicBezTo>
                  <a:pt x="1118" y="466"/>
                  <a:pt x="1118" y="466"/>
                  <a:pt x="1118" y="466"/>
                </a:cubicBezTo>
                <a:cubicBezTo>
                  <a:pt x="1118" y="477"/>
                  <a:pt x="1118" y="477"/>
                  <a:pt x="1118" y="477"/>
                </a:cubicBezTo>
                <a:cubicBezTo>
                  <a:pt x="1134" y="479"/>
                  <a:pt x="1134" y="479"/>
                  <a:pt x="1134" y="479"/>
                </a:cubicBezTo>
                <a:cubicBezTo>
                  <a:pt x="1147" y="479"/>
                  <a:pt x="1147" y="479"/>
                  <a:pt x="1147" y="479"/>
                </a:cubicBezTo>
                <a:cubicBezTo>
                  <a:pt x="1151" y="473"/>
                  <a:pt x="1151" y="473"/>
                  <a:pt x="1151" y="473"/>
                </a:cubicBezTo>
                <a:cubicBezTo>
                  <a:pt x="1156" y="470"/>
                  <a:pt x="1156" y="470"/>
                  <a:pt x="1156" y="470"/>
                </a:cubicBezTo>
                <a:cubicBezTo>
                  <a:pt x="1165" y="472"/>
                  <a:pt x="1165" y="472"/>
                  <a:pt x="1165" y="472"/>
                </a:cubicBezTo>
                <a:cubicBezTo>
                  <a:pt x="1181" y="476"/>
                  <a:pt x="1181" y="476"/>
                  <a:pt x="1181" y="476"/>
                </a:cubicBezTo>
                <a:cubicBezTo>
                  <a:pt x="1196" y="490"/>
                  <a:pt x="1196" y="490"/>
                  <a:pt x="1196" y="490"/>
                </a:cubicBezTo>
                <a:cubicBezTo>
                  <a:pt x="1199" y="498"/>
                  <a:pt x="1199" y="498"/>
                  <a:pt x="1199" y="498"/>
                </a:cubicBezTo>
                <a:cubicBezTo>
                  <a:pt x="1208" y="508"/>
                  <a:pt x="1208" y="508"/>
                  <a:pt x="1208" y="508"/>
                </a:cubicBezTo>
                <a:cubicBezTo>
                  <a:pt x="1221" y="508"/>
                  <a:pt x="1221" y="508"/>
                  <a:pt x="1221" y="508"/>
                </a:cubicBezTo>
                <a:cubicBezTo>
                  <a:pt x="1235" y="521"/>
                  <a:pt x="1235" y="521"/>
                  <a:pt x="1235" y="521"/>
                </a:cubicBezTo>
                <a:cubicBezTo>
                  <a:pt x="1255" y="522"/>
                  <a:pt x="1255" y="522"/>
                  <a:pt x="1255" y="522"/>
                </a:cubicBezTo>
                <a:cubicBezTo>
                  <a:pt x="1268" y="528"/>
                  <a:pt x="1268" y="528"/>
                  <a:pt x="1268" y="528"/>
                </a:cubicBezTo>
                <a:cubicBezTo>
                  <a:pt x="1269" y="520"/>
                  <a:pt x="1269" y="520"/>
                  <a:pt x="1269" y="520"/>
                </a:cubicBezTo>
                <a:cubicBezTo>
                  <a:pt x="1248" y="504"/>
                  <a:pt x="1248" y="504"/>
                  <a:pt x="1248" y="504"/>
                </a:cubicBezTo>
                <a:cubicBezTo>
                  <a:pt x="1239" y="496"/>
                  <a:pt x="1239" y="496"/>
                  <a:pt x="1239" y="496"/>
                </a:cubicBezTo>
                <a:cubicBezTo>
                  <a:pt x="1234" y="488"/>
                  <a:pt x="1234" y="488"/>
                  <a:pt x="1234" y="488"/>
                </a:cubicBezTo>
                <a:cubicBezTo>
                  <a:pt x="1248" y="496"/>
                  <a:pt x="1248" y="496"/>
                  <a:pt x="1248" y="496"/>
                </a:cubicBezTo>
                <a:cubicBezTo>
                  <a:pt x="1273" y="508"/>
                  <a:pt x="1273" y="508"/>
                  <a:pt x="1273" y="508"/>
                </a:cubicBezTo>
                <a:cubicBezTo>
                  <a:pt x="1285" y="515"/>
                  <a:pt x="1285" y="515"/>
                  <a:pt x="1285" y="515"/>
                </a:cubicBezTo>
                <a:cubicBezTo>
                  <a:pt x="1285" y="504"/>
                  <a:pt x="1285" y="504"/>
                  <a:pt x="1285" y="504"/>
                </a:cubicBezTo>
                <a:cubicBezTo>
                  <a:pt x="1292" y="493"/>
                  <a:pt x="1292" y="493"/>
                  <a:pt x="1292" y="493"/>
                </a:cubicBezTo>
                <a:cubicBezTo>
                  <a:pt x="1280" y="487"/>
                  <a:pt x="1280" y="487"/>
                  <a:pt x="1280" y="487"/>
                </a:cubicBezTo>
                <a:cubicBezTo>
                  <a:pt x="1278" y="470"/>
                  <a:pt x="1278" y="470"/>
                  <a:pt x="1278" y="470"/>
                </a:cubicBezTo>
                <a:cubicBezTo>
                  <a:pt x="1262" y="464"/>
                  <a:pt x="1262" y="464"/>
                  <a:pt x="1262" y="464"/>
                </a:cubicBezTo>
                <a:cubicBezTo>
                  <a:pt x="1242" y="443"/>
                  <a:pt x="1242" y="443"/>
                  <a:pt x="1242" y="443"/>
                </a:cubicBezTo>
                <a:cubicBezTo>
                  <a:pt x="1248" y="438"/>
                  <a:pt x="1248" y="438"/>
                  <a:pt x="1248" y="438"/>
                </a:cubicBezTo>
                <a:cubicBezTo>
                  <a:pt x="1255" y="432"/>
                  <a:pt x="1255" y="432"/>
                  <a:pt x="1255" y="432"/>
                </a:cubicBezTo>
                <a:cubicBezTo>
                  <a:pt x="1281" y="452"/>
                  <a:pt x="1281" y="452"/>
                  <a:pt x="1281" y="452"/>
                </a:cubicBezTo>
                <a:cubicBezTo>
                  <a:pt x="1290" y="464"/>
                  <a:pt x="1290" y="464"/>
                  <a:pt x="1290" y="464"/>
                </a:cubicBezTo>
                <a:cubicBezTo>
                  <a:pt x="1301" y="466"/>
                  <a:pt x="1301" y="466"/>
                  <a:pt x="1301" y="466"/>
                </a:cubicBezTo>
                <a:cubicBezTo>
                  <a:pt x="1305" y="452"/>
                  <a:pt x="1305" y="452"/>
                  <a:pt x="1305" y="452"/>
                </a:cubicBezTo>
                <a:cubicBezTo>
                  <a:pt x="1318" y="447"/>
                  <a:pt x="1318" y="447"/>
                  <a:pt x="1318" y="447"/>
                </a:cubicBezTo>
                <a:cubicBezTo>
                  <a:pt x="1320" y="441"/>
                  <a:pt x="1320" y="441"/>
                  <a:pt x="1320" y="441"/>
                </a:cubicBezTo>
                <a:cubicBezTo>
                  <a:pt x="1329" y="441"/>
                  <a:pt x="1329" y="441"/>
                  <a:pt x="1329" y="441"/>
                </a:cubicBezTo>
                <a:cubicBezTo>
                  <a:pt x="1333" y="434"/>
                  <a:pt x="1333" y="434"/>
                  <a:pt x="1333" y="434"/>
                </a:cubicBezTo>
                <a:cubicBezTo>
                  <a:pt x="1333" y="424"/>
                  <a:pt x="1333" y="424"/>
                  <a:pt x="1333" y="424"/>
                </a:cubicBezTo>
                <a:cubicBezTo>
                  <a:pt x="1314" y="424"/>
                  <a:pt x="1314" y="424"/>
                  <a:pt x="1314" y="424"/>
                </a:cubicBezTo>
                <a:cubicBezTo>
                  <a:pt x="1314" y="419"/>
                  <a:pt x="1314" y="419"/>
                  <a:pt x="1314" y="419"/>
                </a:cubicBezTo>
                <a:cubicBezTo>
                  <a:pt x="1303" y="411"/>
                  <a:pt x="1303" y="411"/>
                  <a:pt x="1303" y="411"/>
                </a:cubicBezTo>
                <a:cubicBezTo>
                  <a:pt x="1295" y="409"/>
                  <a:pt x="1295" y="409"/>
                  <a:pt x="1295" y="409"/>
                </a:cubicBezTo>
                <a:cubicBezTo>
                  <a:pt x="1284" y="404"/>
                  <a:pt x="1284" y="404"/>
                  <a:pt x="1284" y="404"/>
                </a:cubicBezTo>
                <a:cubicBezTo>
                  <a:pt x="1275" y="404"/>
                  <a:pt x="1275" y="404"/>
                  <a:pt x="1275" y="404"/>
                </a:cubicBezTo>
                <a:cubicBezTo>
                  <a:pt x="1272" y="397"/>
                  <a:pt x="1272" y="397"/>
                  <a:pt x="1272" y="397"/>
                </a:cubicBezTo>
                <a:cubicBezTo>
                  <a:pt x="1269" y="391"/>
                  <a:pt x="1269" y="391"/>
                  <a:pt x="1269" y="391"/>
                </a:cubicBezTo>
                <a:cubicBezTo>
                  <a:pt x="1253" y="391"/>
                  <a:pt x="1253" y="391"/>
                  <a:pt x="1253" y="391"/>
                </a:cubicBezTo>
                <a:cubicBezTo>
                  <a:pt x="1246" y="390"/>
                  <a:pt x="1246" y="390"/>
                  <a:pt x="1246" y="390"/>
                </a:cubicBezTo>
                <a:cubicBezTo>
                  <a:pt x="1246" y="379"/>
                  <a:pt x="1246" y="379"/>
                  <a:pt x="1246" y="379"/>
                </a:cubicBezTo>
                <a:cubicBezTo>
                  <a:pt x="1258" y="379"/>
                  <a:pt x="1258" y="379"/>
                  <a:pt x="1258" y="379"/>
                </a:cubicBezTo>
                <a:cubicBezTo>
                  <a:pt x="1263" y="374"/>
                  <a:pt x="1263" y="374"/>
                  <a:pt x="1263" y="374"/>
                </a:cubicBezTo>
                <a:cubicBezTo>
                  <a:pt x="1248" y="370"/>
                  <a:pt x="1248" y="370"/>
                  <a:pt x="1248" y="370"/>
                </a:cubicBezTo>
                <a:cubicBezTo>
                  <a:pt x="1250" y="365"/>
                  <a:pt x="1250" y="365"/>
                  <a:pt x="1250" y="365"/>
                </a:cubicBezTo>
                <a:cubicBezTo>
                  <a:pt x="1258" y="364"/>
                  <a:pt x="1258" y="364"/>
                  <a:pt x="1258" y="364"/>
                </a:cubicBezTo>
                <a:cubicBezTo>
                  <a:pt x="1249" y="356"/>
                  <a:pt x="1249" y="356"/>
                  <a:pt x="1249" y="356"/>
                </a:cubicBezTo>
                <a:cubicBezTo>
                  <a:pt x="1237" y="353"/>
                  <a:pt x="1237" y="353"/>
                  <a:pt x="1237" y="353"/>
                </a:cubicBezTo>
                <a:cubicBezTo>
                  <a:pt x="1242" y="346"/>
                  <a:pt x="1242" y="346"/>
                  <a:pt x="1242" y="346"/>
                </a:cubicBezTo>
                <a:cubicBezTo>
                  <a:pt x="1230" y="340"/>
                  <a:pt x="1230" y="340"/>
                  <a:pt x="1230" y="340"/>
                </a:cubicBezTo>
                <a:cubicBezTo>
                  <a:pt x="1216" y="341"/>
                  <a:pt x="1216" y="341"/>
                  <a:pt x="1216" y="341"/>
                </a:cubicBezTo>
                <a:cubicBezTo>
                  <a:pt x="1214" y="335"/>
                  <a:pt x="1214" y="335"/>
                  <a:pt x="1214" y="335"/>
                </a:cubicBezTo>
                <a:cubicBezTo>
                  <a:pt x="1203" y="334"/>
                  <a:pt x="1203" y="334"/>
                  <a:pt x="1203" y="334"/>
                </a:cubicBezTo>
                <a:cubicBezTo>
                  <a:pt x="1198" y="333"/>
                  <a:pt x="1198" y="333"/>
                  <a:pt x="1198" y="333"/>
                </a:cubicBezTo>
                <a:cubicBezTo>
                  <a:pt x="1207" y="327"/>
                  <a:pt x="1207" y="327"/>
                  <a:pt x="1207" y="327"/>
                </a:cubicBezTo>
                <a:cubicBezTo>
                  <a:pt x="1195" y="323"/>
                  <a:pt x="1195" y="323"/>
                  <a:pt x="1195" y="323"/>
                </a:cubicBezTo>
                <a:cubicBezTo>
                  <a:pt x="1179" y="327"/>
                  <a:pt x="1179" y="327"/>
                  <a:pt x="1179" y="327"/>
                </a:cubicBezTo>
                <a:cubicBezTo>
                  <a:pt x="1169" y="317"/>
                  <a:pt x="1169" y="317"/>
                  <a:pt x="1169" y="317"/>
                </a:cubicBezTo>
                <a:cubicBezTo>
                  <a:pt x="1167" y="311"/>
                  <a:pt x="1167" y="311"/>
                  <a:pt x="1167" y="311"/>
                </a:cubicBezTo>
                <a:cubicBezTo>
                  <a:pt x="1158" y="310"/>
                  <a:pt x="1158" y="310"/>
                  <a:pt x="1158" y="310"/>
                </a:cubicBezTo>
                <a:cubicBezTo>
                  <a:pt x="1157" y="303"/>
                  <a:pt x="1157" y="303"/>
                  <a:pt x="1157" y="303"/>
                </a:cubicBezTo>
                <a:cubicBezTo>
                  <a:pt x="1141" y="298"/>
                  <a:pt x="1141" y="298"/>
                  <a:pt x="1141" y="298"/>
                </a:cubicBezTo>
                <a:cubicBezTo>
                  <a:pt x="1121" y="298"/>
                  <a:pt x="1121" y="298"/>
                  <a:pt x="1121" y="298"/>
                </a:cubicBezTo>
                <a:cubicBezTo>
                  <a:pt x="1119" y="304"/>
                  <a:pt x="1119" y="304"/>
                  <a:pt x="1119" y="304"/>
                </a:cubicBezTo>
                <a:cubicBezTo>
                  <a:pt x="1108" y="305"/>
                  <a:pt x="1108" y="305"/>
                  <a:pt x="1108" y="305"/>
                </a:cubicBezTo>
                <a:cubicBezTo>
                  <a:pt x="1098" y="303"/>
                  <a:pt x="1098" y="303"/>
                  <a:pt x="1098" y="303"/>
                </a:cubicBezTo>
                <a:cubicBezTo>
                  <a:pt x="1095" y="310"/>
                  <a:pt x="1095" y="310"/>
                  <a:pt x="1095" y="310"/>
                </a:cubicBezTo>
                <a:cubicBezTo>
                  <a:pt x="1085" y="311"/>
                  <a:pt x="1085" y="311"/>
                  <a:pt x="1085" y="311"/>
                </a:cubicBezTo>
                <a:cubicBezTo>
                  <a:pt x="1085" y="302"/>
                  <a:pt x="1085" y="302"/>
                  <a:pt x="1085" y="302"/>
                </a:cubicBezTo>
                <a:cubicBezTo>
                  <a:pt x="1090" y="293"/>
                  <a:pt x="1090" y="293"/>
                  <a:pt x="1090" y="293"/>
                </a:cubicBezTo>
                <a:cubicBezTo>
                  <a:pt x="1081" y="282"/>
                  <a:pt x="1081" y="282"/>
                  <a:pt x="1081" y="282"/>
                </a:cubicBezTo>
                <a:cubicBezTo>
                  <a:pt x="1076" y="271"/>
                  <a:pt x="1076" y="271"/>
                  <a:pt x="1076" y="271"/>
                </a:cubicBezTo>
                <a:cubicBezTo>
                  <a:pt x="1058" y="271"/>
                  <a:pt x="1058" y="271"/>
                  <a:pt x="1058" y="271"/>
                </a:cubicBezTo>
                <a:cubicBezTo>
                  <a:pt x="1049" y="279"/>
                  <a:pt x="1049" y="279"/>
                  <a:pt x="1049" y="279"/>
                </a:cubicBezTo>
                <a:cubicBezTo>
                  <a:pt x="1037" y="280"/>
                  <a:pt x="1037" y="280"/>
                  <a:pt x="1037" y="280"/>
                </a:cubicBezTo>
                <a:cubicBezTo>
                  <a:pt x="1028" y="285"/>
                  <a:pt x="1028" y="285"/>
                  <a:pt x="1028" y="285"/>
                </a:cubicBezTo>
                <a:cubicBezTo>
                  <a:pt x="1026" y="295"/>
                  <a:pt x="1026" y="295"/>
                  <a:pt x="1026" y="295"/>
                </a:cubicBezTo>
                <a:cubicBezTo>
                  <a:pt x="1034" y="306"/>
                  <a:pt x="1034" y="306"/>
                  <a:pt x="1034" y="306"/>
                </a:cubicBezTo>
                <a:cubicBezTo>
                  <a:pt x="1029" y="314"/>
                  <a:pt x="1029" y="314"/>
                  <a:pt x="1029" y="314"/>
                </a:cubicBezTo>
                <a:cubicBezTo>
                  <a:pt x="1040" y="327"/>
                  <a:pt x="1040" y="327"/>
                  <a:pt x="1040" y="327"/>
                </a:cubicBezTo>
                <a:cubicBezTo>
                  <a:pt x="1031" y="329"/>
                  <a:pt x="1031" y="329"/>
                  <a:pt x="1031" y="329"/>
                </a:cubicBezTo>
                <a:cubicBezTo>
                  <a:pt x="1019" y="317"/>
                  <a:pt x="1019" y="317"/>
                  <a:pt x="1019" y="317"/>
                </a:cubicBezTo>
                <a:cubicBezTo>
                  <a:pt x="1015" y="301"/>
                  <a:pt x="1015" y="301"/>
                  <a:pt x="1015" y="301"/>
                </a:cubicBezTo>
                <a:cubicBezTo>
                  <a:pt x="1014" y="291"/>
                  <a:pt x="1014" y="291"/>
                  <a:pt x="1014" y="291"/>
                </a:cubicBezTo>
                <a:cubicBezTo>
                  <a:pt x="1023" y="280"/>
                  <a:pt x="1023" y="280"/>
                  <a:pt x="1023" y="280"/>
                </a:cubicBezTo>
                <a:cubicBezTo>
                  <a:pt x="1035" y="270"/>
                  <a:pt x="1035" y="270"/>
                  <a:pt x="1035" y="270"/>
                </a:cubicBezTo>
                <a:cubicBezTo>
                  <a:pt x="1018" y="270"/>
                  <a:pt x="1018" y="270"/>
                  <a:pt x="1018" y="270"/>
                </a:cubicBezTo>
                <a:cubicBezTo>
                  <a:pt x="1000" y="272"/>
                  <a:pt x="1000" y="272"/>
                  <a:pt x="1000" y="272"/>
                </a:cubicBezTo>
                <a:cubicBezTo>
                  <a:pt x="983" y="285"/>
                  <a:pt x="983" y="285"/>
                  <a:pt x="983" y="285"/>
                </a:cubicBezTo>
                <a:cubicBezTo>
                  <a:pt x="974" y="304"/>
                  <a:pt x="974" y="304"/>
                  <a:pt x="974" y="304"/>
                </a:cubicBezTo>
                <a:cubicBezTo>
                  <a:pt x="973" y="327"/>
                  <a:pt x="973" y="327"/>
                  <a:pt x="973" y="327"/>
                </a:cubicBezTo>
                <a:cubicBezTo>
                  <a:pt x="988" y="329"/>
                  <a:pt x="988" y="329"/>
                  <a:pt x="988" y="329"/>
                </a:cubicBezTo>
                <a:cubicBezTo>
                  <a:pt x="998" y="330"/>
                  <a:pt x="998" y="330"/>
                  <a:pt x="998" y="330"/>
                </a:cubicBezTo>
                <a:cubicBezTo>
                  <a:pt x="1003" y="338"/>
                  <a:pt x="1003" y="338"/>
                  <a:pt x="1003" y="338"/>
                </a:cubicBezTo>
                <a:cubicBezTo>
                  <a:pt x="991" y="336"/>
                  <a:pt x="991" y="336"/>
                  <a:pt x="991" y="336"/>
                </a:cubicBezTo>
                <a:cubicBezTo>
                  <a:pt x="979" y="340"/>
                  <a:pt x="979" y="340"/>
                  <a:pt x="979" y="340"/>
                </a:cubicBezTo>
                <a:cubicBezTo>
                  <a:pt x="989" y="350"/>
                  <a:pt x="989" y="350"/>
                  <a:pt x="989" y="350"/>
                </a:cubicBezTo>
                <a:cubicBezTo>
                  <a:pt x="1004" y="350"/>
                  <a:pt x="1004" y="350"/>
                  <a:pt x="1004" y="350"/>
                </a:cubicBezTo>
                <a:cubicBezTo>
                  <a:pt x="1011" y="347"/>
                  <a:pt x="1011" y="347"/>
                  <a:pt x="1011" y="347"/>
                </a:cubicBezTo>
                <a:cubicBezTo>
                  <a:pt x="1021" y="354"/>
                  <a:pt x="1021" y="354"/>
                  <a:pt x="1021" y="354"/>
                </a:cubicBezTo>
                <a:cubicBezTo>
                  <a:pt x="1039" y="360"/>
                  <a:pt x="1039" y="360"/>
                  <a:pt x="1039" y="360"/>
                </a:cubicBezTo>
                <a:cubicBezTo>
                  <a:pt x="1028" y="363"/>
                  <a:pt x="1028" y="363"/>
                  <a:pt x="1028" y="363"/>
                </a:cubicBezTo>
                <a:cubicBezTo>
                  <a:pt x="1027" y="372"/>
                  <a:pt x="1027" y="372"/>
                  <a:pt x="1027" y="372"/>
                </a:cubicBezTo>
                <a:cubicBezTo>
                  <a:pt x="1035" y="379"/>
                  <a:pt x="1035" y="379"/>
                  <a:pt x="1035" y="379"/>
                </a:cubicBezTo>
                <a:cubicBezTo>
                  <a:pt x="1023" y="396"/>
                  <a:pt x="1023" y="396"/>
                  <a:pt x="1023" y="396"/>
                </a:cubicBezTo>
                <a:cubicBezTo>
                  <a:pt x="1017" y="409"/>
                  <a:pt x="1017" y="409"/>
                  <a:pt x="1017" y="409"/>
                </a:cubicBezTo>
                <a:cubicBezTo>
                  <a:pt x="1008" y="419"/>
                  <a:pt x="1008" y="419"/>
                  <a:pt x="1008" y="419"/>
                </a:cubicBezTo>
                <a:cubicBezTo>
                  <a:pt x="999" y="415"/>
                  <a:pt x="999" y="415"/>
                  <a:pt x="999" y="415"/>
                </a:cubicBezTo>
                <a:cubicBezTo>
                  <a:pt x="993" y="400"/>
                  <a:pt x="993" y="400"/>
                  <a:pt x="993" y="400"/>
                </a:cubicBezTo>
                <a:cubicBezTo>
                  <a:pt x="999" y="391"/>
                  <a:pt x="999" y="391"/>
                  <a:pt x="999" y="391"/>
                </a:cubicBezTo>
                <a:cubicBezTo>
                  <a:pt x="983" y="376"/>
                  <a:pt x="983" y="376"/>
                  <a:pt x="983" y="376"/>
                </a:cubicBezTo>
                <a:cubicBezTo>
                  <a:pt x="970" y="387"/>
                  <a:pt x="970" y="387"/>
                  <a:pt x="970" y="387"/>
                </a:cubicBezTo>
                <a:cubicBezTo>
                  <a:pt x="951" y="367"/>
                  <a:pt x="951" y="367"/>
                  <a:pt x="951" y="367"/>
                </a:cubicBezTo>
                <a:cubicBezTo>
                  <a:pt x="945" y="364"/>
                  <a:pt x="945" y="364"/>
                  <a:pt x="945" y="364"/>
                </a:cubicBezTo>
                <a:cubicBezTo>
                  <a:pt x="946" y="354"/>
                  <a:pt x="946" y="354"/>
                  <a:pt x="946" y="354"/>
                </a:cubicBezTo>
                <a:cubicBezTo>
                  <a:pt x="944" y="342"/>
                  <a:pt x="944" y="342"/>
                  <a:pt x="944" y="342"/>
                </a:cubicBezTo>
                <a:cubicBezTo>
                  <a:pt x="935" y="341"/>
                  <a:pt x="935" y="341"/>
                  <a:pt x="935" y="341"/>
                </a:cubicBezTo>
                <a:cubicBezTo>
                  <a:pt x="934" y="331"/>
                  <a:pt x="934" y="331"/>
                  <a:pt x="934" y="331"/>
                </a:cubicBezTo>
                <a:cubicBezTo>
                  <a:pt x="921" y="320"/>
                  <a:pt x="921" y="320"/>
                  <a:pt x="921" y="320"/>
                </a:cubicBezTo>
                <a:cubicBezTo>
                  <a:pt x="904" y="319"/>
                  <a:pt x="904" y="319"/>
                  <a:pt x="904" y="319"/>
                </a:cubicBezTo>
                <a:cubicBezTo>
                  <a:pt x="902" y="326"/>
                  <a:pt x="902" y="326"/>
                  <a:pt x="902" y="326"/>
                </a:cubicBezTo>
                <a:cubicBezTo>
                  <a:pt x="895" y="327"/>
                  <a:pt x="895" y="327"/>
                  <a:pt x="895" y="327"/>
                </a:cubicBezTo>
                <a:cubicBezTo>
                  <a:pt x="887" y="337"/>
                  <a:pt x="887" y="337"/>
                  <a:pt x="887" y="337"/>
                </a:cubicBezTo>
                <a:cubicBezTo>
                  <a:pt x="891" y="346"/>
                  <a:pt x="891" y="346"/>
                  <a:pt x="891" y="346"/>
                </a:cubicBezTo>
                <a:cubicBezTo>
                  <a:pt x="889" y="352"/>
                  <a:pt x="889" y="352"/>
                  <a:pt x="889" y="352"/>
                </a:cubicBezTo>
                <a:cubicBezTo>
                  <a:pt x="902" y="363"/>
                  <a:pt x="902" y="363"/>
                  <a:pt x="902" y="363"/>
                </a:cubicBezTo>
                <a:cubicBezTo>
                  <a:pt x="915" y="370"/>
                  <a:pt x="915" y="370"/>
                  <a:pt x="915" y="370"/>
                </a:cubicBezTo>
                <a:cubicBezTo>
                  <a:pt x="911" y="380"/>
                  <a:pt x="911" y="380"/>
                  <a:pt x="911" y="380"/>
                </a:cubicBezTo>
                <a:cubicBezTo>
                  <a:pt x="897" y="377"/>
                  <a:pt x="897" y="377"/>
                  <a:pt x="897" y="377"/>
                </a:cubicBezTo>
                <a:cubicBezTo>
                  <a:pt x="901" y="389"/>
                  <a:pt x="901" y="389"/>
                  <a:pt x="901" y="389"/>
                </a:cubicBezTo>
                <a:cubicBezTo>
                  <a:pt x="913" y="388"/>
                  <a:pt x="913" y="388"/>
                  <a:pt x="913" y="388"/>
                </a:cubicBezTo>
                <a:cubicBezTo>
                  <a:pt x="926" y="380"/>
                  <a:pt x="926" y="380"/>
                  <a:pt x="926" y="380"/>
                </a:cubicBezTo>
                <a:cubicBezTo>
                  <a:pt x="926" y="392"/>
                  <a:pt x="926" y="392"/>
                  <a:pt x="926" y="392"/>
                </a:cubicBezTo>
                <a:cubicBezTo>
                  <a:pt x="903" y="404"/>
                  <a:pt x="903" y="404"/>
                  <a:pt x="903" y="404"/>
                </a:cubicBezTo>
                <a:cubicBezTo>
                  <a:pt x="905" y="421"/>
                  <a:pt x="905" y="421"/>
                  <a:pt x="905" y="421"/>
                </a:cubicBezTo>
                <a:cubicBezTo>
                  <a:pt x="891" y="411"/>
                  <a:pt x="891" y="411"/>
                  <a:pt x="891" y="411"/>
                </a:cubicBezTo>
                <a:cubicBezTo>
                  <a:pt x="895" y="400"/>
                  <a:pt x="895" y="400"/>
                  <a:pt x="895" y="400"/>
                </a:cubicBezTo>
                <a:cubicBezTo>
                  <a:pt x="885" y="400"/>
                  <a:pt x="885" y="400"/>
                  <a:pt x="885" y="400"/>
                </a:cubicBezTo>
                <a:cubicBezTo>
                  <a:pt x="885" y="389"/>
                  <a:pt x="885" y="389"/>
                  <a:pt x="885" y="389"/>
                </a:cubicBezTo>
                <a:cubicBezTo>
                  <a:pt x="893" y="389"/>
                  <a:pt x="893" y="389"/>
                  <a:pt x="893" y="389"/>
                </a:cubicBezTo>
                <a:cubicBezTo>
                  <a:pt x="891" y="372"/>
                  <a:pt x="891" y="372"/>
                  <a:pt x="891" y="372"/>
                </a:cubicBezTo>
                <a:cubicBezTo>
                  <a:pt x="870" y="362"/>
                  <a:pt x="870" y="362"/>
                  <a:pt x="870" y="362"/>
                </a:cubicBezTo>
                <a:cubicBezTo>
                  <a:pt x="865" y="374"/>
                  <a:pt x="865" y="374"/>
                  <a:pt x="865" y="374"/>
                </a:cubicBezTo>
                <a:cubicBezTo>
                  <a:pt x="854" y="379"/>
                  <a:pt x="854" y="379"/>
                  <a:pt x="854" y="379"/>
                </a:cubicBezTo>
                <a:cubicBezTo>
                  <a:pt x="873" y="392"/>
                  <a:pt x="873" y="392"/>
                  <a:pt x="873" y="392"/>
                </a:cubicBezTo>
                <a:cubicBezTo>
                  <a:pt x="864" y="399"/>
                  <a:pt x="864" y="399"/>
                  <a:pt x="864" y="399"/>
                </a:cubicBezTo>
                <a:cubicBezTo>
                  <a:pt x="861" y="408"/>
                  <a:pt x="861" y="408"/>
                  <a:pt x="861" y="408"/>
                </a:cubicBezTo>
                <a:cubicBezTo>
                  <a:pt x="825" y="409"/>
                  <a:pt x="825" y="409"/>
                  <a:pt x="825" y="409"/>
                </a:cubicBezTo>
                <a:cubicBezTo>
                  <a:pt x="808" y="402"/>
                  <a:pt x="808" y="402"/>
                  <a:pt x="808" y="402"/>
                </a:cubicBezTo>
                <a:cubicBezTo>
                  <a:pt x="795" y="400"/>
                  <a:pt x="795" y="400"/>
                  <a:pt x="795" y="400"/>
                </a:cubicBezTo>
                <a:cubicBezTo>
                  <a:pt x="778" y="391"/>
                  <a:pt x="778" y="391"/>
                  <a:pt x="778" y="391"/>
                </a:cubicBezTo>
                <a:cubicBezTo>
                  <a:pt x="766" y="398"/>
                  <a:pt x="766" y="398"/>
                  <a:pt x="766" y="398"/>
                </a:cubicBezTo>
                <a:cubicBezTo>
                  <a:pt x="748" y="406"/>
                  <a:pt x="748" y="406"/>
                  <a:pt x="748" y="406"/>
                </a:cubicBezTo>
                <a:cubicBezTo>
                  <a:pt x="752" y="417"/>
                  <a:pt x="752" y="417"/>
                  <a:pt x="752" y="417"/>
                </a:cubicBezTo>
                <a:cubicBezTo>
                  <a:pt x="750" y="434"/>
                  <a:pt x="750" y="434"/>
                  <a:pt x="750" y="434"/>
                </a:cubicBezTo>
                <a:cubicBezTo>
                  <a:pt x="739" y="413"/>
                  <a:pt x="739" y="413"/>
                  <a:pt x="739" y="413"/>
                </a:cubicBezTo>
                <a:cubicBezTo>
                  <a:pt x="721" y="406"/>
                  <a:pt x="721" y="406"/>
                  <a:pt x="721" y="406"/>
                </a:cubicBezTo>
                <a:cubicBezTo>
                  <a:pt x="701" y="409"/>
                  <a:pt x="701" y="409"/>
                  <a:pt x="701" y="409"/>
                </a:cubicBezTo>
                <a:cubicBezTo>
                  <a:pt x="658" y="406"/>
                  <a:pt x="658" y="406"/>
                  <a:pt x="658" y="406"/>
                </a:cubicBezTo>
                <a:cubicBezTo>
                  <a:pt x="658" y="400"/>
                  <a:pt x="658" y="400"/>
                  <a:pt x="658" y="400"/>
                </a:cubicBezTo>
                <a:cubicBezTo>
                  <a:pt x="673" y="394"/>
                  <a:pt x="673" y="394"/>
                  <a:pt x="673" y="394"/>
                </a:cubicBezTo>
                <a:cubicBezTo>
                  <a:pt x="651" y="383"/>
                  <a:pt x="651" y="383"/>
                  <a:pt x="651" y="383"/>
                </a:cubicBezTo>
                <a:cubicBezTo>
                  <a:pt x="637" y="384"/>
                  <a:pt x="637" y="384"/>
                  <a:pt x="637" y="384"/>
                </a:cubicBezTo>
                <a:cubicBezTo>
                  <a:pt x="599" y="373"/>
                  <a:pt x="599" y="373"/>
                  <a:pt x="599" y="373"/>
                </a:cubicBezTo>
                <a:cubicBezTo>
                  <a:pt x="589" y="364"/>
                  <a:pt x="589" y="364"/>
                  <a:pt x="589" y="364"/>
                </a:cubicBezTo>
                <a:cubicBezTo>
                  <a:pt x="571" y="362"/>
                  <a:pt x="571" y="362"/>
                  <a:pt x="571" y="362"/>
                </a:cubicBezTo>
                <a:cubicBezTo>
                  <a:pt x="561" y="363"/>
                  <a:pt x="561" y="363"/>
                  <a:pt x="561" y="363"/>
                </a:cubicBezTo>
                <a:cubicBezTo>
                  <a:pt x="556" y="370"/>
                  <a:pt x="556" y="370"/>
                  <a:pt x="556" y="370"/>
                </a:cubicBezTo>
                <a:cubicBezTo>
                  <a:pt x="547" y="372"/>
                  <a:pt x="547" y="372"/>
                  <a:pt x="547" y="372"/>
                </a:cubicBezTo>
                <a:cubicBezTo>
                  <a:pt x="537" y="356"/>
                  <a:pt x="537" y="356"/>
                  <a:pt x="537" y="356"/>
                </a:cubicBezTo>
                <a:cubicBezTo>
                  <a:pt x="530" y="370"/>
                  <a:pt x="530" y="370"/>
                  <a:pt x="530" y="370"/>
                </a:cubicBezTo>
                <a:cubicBezTo>
                  <a:pt x="518" y="368"/>
                  <a:pt x="518" y="368"/>
                  <a:pt x="518" y="368"/>
                </a:cubicBezTo>
                <a:cubicBezTo>
                  <a:pt x="507" y="349"/>
                  <a:pt x="507" y="349"/>
                  <a:pt x="507" y="349"/>
                </a:cubicBezTo>
                <a:cubicBezTo>
                  <a:pt x="494" y="346"/>
                  <a:pt x="494" y="346"/>
                  <a:pt x="494" y="346"/>
                </a:cubicBezTo>
                <a:cubicBezTo>
                  <a:pt x="490" y="359"/>
                  <a:pt x="490" y="359"/>
                  <a:pt x="490" y="359"/>
                </a:cubicBezTo>
                <a:cubicBezTo>
                  <a:pt x="482" y="366"/>
                  <a:pt x="482" y="366"/>
                  <a:pt x="482" y="366"/>
                </a:cubicBezTo>
                <a:cubicBezTo>
                  <a:pt x="469" y="368"/>
                  <a:pt x="469" y="368"/>
                  <a:pt x="469" y="368"/>
                </a:cubicBezTo>
                <a:cubicBezTo>
                  <a:pt x="452" y="374"/>
                  <a:pt x="452" y="374"/>
                  <a:pt x="452" y="374"/>
                </a:cubicBezTo>
                <a:cubicBezTo>
                  <a:pt x="435" y="383"/>
                  <a:pt x="435" y="383"/>
                  <a:pt x="435" y="383"/>
                </a:cubicBezTo>
                <a:cubicBezTo>
                  <a:pt x="449" y="370"/>
                  <a:pt x="449" y="370"/>
                  <a:pt x="449" y="370"/>
                </a:cubicBezTo>
                <a:cubicBezTo>
                  <a:pt x="463" y="366"/>
                  <a:pt x="463" y="366"/>
                  <a:pt x="463" y="366"/>
                </a:cubicBezTo>
                <a:cubicBezTo>
                  <a:pt x="473" y="362"/>
                  <a:pt x="473" y="362"/>
                  <a:pt x="473" y="362"/>
                </a:cubicBezTo>
                <a:cubicBezTo>
                  <a:pt x="478" y="355"/>
                  <a:pt x="478" y="355"/>
                  <a:pt x="478" y="355"/>
                </a:cubicBezTo>
                <a:cubicBezTo>
                  <a:pt x="472" y="354"/>
                  <a:pt x="472" y="354"/>
                  <a:pt x="472" y="354"/>
                </a:cubicBezTo>
                <a:cubicBezTo>
                  <a:pt x="455" y="360"/>
                  <a:pt x="455" y="360"/>
                  <a:pt x="455" y="360"/>
                </a:cubicBezTo>
                <a:cubicBezTo>
                  <a:pt x="435" y="368"/>
                  <a:pt x="435" y="368"/>
                  <a:pt x="435" y="368"/>
                </a:cubicBezTo>
                <a:cubicBezTo>
                  <a:pt x="424" y="369"/>
                  <a:pt x="424" y="369"/>
                  <a:pt x="424" y="369"/>
                </a:cubicBezTo>
                <a:cubicBezTo>
                  <a:pt x="413" y="369"/>
                  <a:pt x="413" y="369"/>
                  <a:pt x="413" y="369"/>
                </a:cubicBezTo>
                <a:cubicBezTo>
                  <a:pt x="392" y="381"/>
                  <a:pt x="392" y="381"/>
                  <a:pt x="392" y="381"/>
                </a:cubicBezTo>
                <a:cubicBezTo>
                  <a:pt x="372" y="379"/>
                  <a:pt x="372" y="379"/>
                  <a:pt x="372" y="379"/>
                </a:cubicBezTo>
                <a:cubicBezTo>
                  <a:pt x="355" y="366"/>
                  <a:pt x="355" y="366"/>
                  <a:pt x="355" y="366"/>
                </a:cubicBezTo>
                <a:cubicBezTo>
                  <a:pt x="326" y="365"/>
                  <a:pt x="326" y="365"/>
                  <a:pt x="326" y="365"/>
                </a:cubicBezTo>
                <a:cubicBezTo>
                  <a:pt x="315" y="359"/>
                  <a:pt x="315" y="359"/>
                  <a:pt x="315" y="359"/>
                </a:cubicBezTo>
                <a:cubicBezTo>
                  <a:pt x="300" y="356"/>
                  <a:pt x="300" y="356"/>
                  <a:pt x="300" y="356"/>
                </a:cubicBezTo>
                <a:cubicBezTo>
                  <a:pt x="282" y="360"/>
                  <a:pt x="282" y="360"/>
                  <a:pt x="282" y="360"/>
                </a:cubicBezTo>
                <a:cubicBezTo>
                  <a:pt x="270" y="353"/>
                  <a:pt x="270" y="353"/>
                  <a:pt x="270" y="353"/>
                </a:cubicBezTo>
                <a:cubicBezTo>
                  <a:pt x="251" y="353"/>
                  <a:pt x="251" y="353"/>
                  <a:pt x="251" y="353"/>
                </a:cubicBezTo>
                <a:cubicBezTo>
                  <a:pt x="231" y="348"/>
                  <a:pt x="231" y="348"/>
                  <a:pt x="231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199" y="348"/>
                  <a:pt x="199" y="348"/>
                  <a:pt x="199" y="348"/>
                </a:cubicBezTo>
                <a:cubicBezTo>
                  <a:pt x="195" y="339"/>
                  <a:pt x="195" y="339"/>
                  <a:pt x="195" y="339"/>
                </a:cubicBezTo>
                <a:cubicBezTo>
                  <a:pt x="166" y="338"/>
                  <a:pt x="166" y="338"/>
                  <a:pt x="166" y="338"/>
                </a:cubicBezTo>
                <a:cubicBezTo>
                  <a:pt x="154" y="339"/>
                  <a:pt x="154" y="339"/>
                  <a:pt x="154" y="339"/>
                </a:cubicBezTo>
                <a:cubicBezTo>
                  <a:pt x="157" y="332"/>
                  <a:pt x="157" y="332"/>
                  <a:pt x="157" y="332"/>
                </a:cubicBezTo>
                <a:cubicBezTo>
                  <a:pt x="140" y="331"/>
                  <a:pt x="140" y="331"/>
                  <a:pt x="140" y="331"/>
                </a:cubicBezTo>
                <a:cubicBezTo>
                  <a:pt x="125" y="340"/>
                  <a:pt x="125" y="340"/>
                  <a:pt x="125" y="340"/>
                </a:cubicBezTo>
                <a:cubicBezTo>
                  <a:pt x="102" y="340"/>
                  <a:pt x="102" y="340"/>
                  <a:pt x="102" y="340"/>
                </a:cubicBezTo>
                <a:cubicBezTo>
                  <a:pt x="84" y="353"/>
                  <a:pt x="84" y="353"/>
                  <a:pt x="84" y="353"/>
                </a:cubicBezTo>
                <a:cubicBezTo>
                  <a:pt x="71" y="353"/>
                  <a:pt x="71" y="353"/>
                  <a:pt x="71" y="353"/>
                </a:cubicBezTo>
                <a:cubicBezTo>
                  <a:pt x="59" y="362"/>
                  <a:pt x="59" y="362"/>
                  <a:pt x="59" y="362"/>
                </a:cubicBezTo>
                <a:cubicBezTo>
                  <a:pt x="58" y="374"/>
                  <a:pt x="58" y="374"/>
                  <a:pt x="58" y="374"/>
                </a:cubicBezTo>
                <a:cubicBezTo>
                  <a:pt x="43" y="383"/>
                  <a:pt x="43" y="383"/>
                  <a:pt x="43" y="383"/>
                </a:cubicBezTo>
                <a:cubicBezTo>
                  <a:pt x="20" y="384"/>
                  <a:pt x="20" y="384"/>
                  <a:pt x="20" y="384"/>
                </a:cubicBezTo>
                <a:cubicBezTo>
                  <a:pt x="15" y="397"/>
                  <a:pt x="15" y="397"/>
                  <a:pt x="15" y="397"/>
                </a:cubicBezTo>
                <a:cubicBezTo>
                  <a:pt x="42" y="409"/>
                  <a:pt x="42" y="409"/>
                  <a:pt x="42" y="409"/>
                </a:cubicBezTo>
                <a:cubicBezTo>
                  <a:pt x="51" y="421"/>
                  <a:pt x="51" y="421"/>
                  <a:pt x="51" y="421"/>
                </a:cubicBezTo>
                <a:cubicBezTo>
                  <a:pt x="66" y="427"/>
                  <a:pt x="66" y="427"/>
                  <a:pt x="66" y="427"/>
                </a:cubicBezTo>
                <a:cubicBezTo>
                  <a:pt x="76" y="442"/>
                  <a:pt x="76" y="442"/>
                  <a:pt x="76" y="442"/>
                </a:cubicBezTo>
                <a:cubicBezTo>
                  <a:pt x="61" y="444"/>
                  <a:pt x="61" y="444"/>
                  <a:pt x="61" y="444"/>
                </a:cubicBezTo>
                <a:cubicBezTo>
                  <a:pt x="48" y="442"/>
                  <a:pt x="48" y="442"/>
                  <a:pt x="48" y="442"/>
                </a:cubicBezTo>
                <a:cubicBezTo>
                  <a:pt x="46" y="430"/>
                  <a:pt x="46" y="430"/>
                  <a:pt x="46" y="430"/>
                </a:cubicBezTo>
                <a:cubicBezTo>
                  <a:pt x="30" y="439"/>
                  <a:pt x="30" y="439"/>
                  <a:pt x="30" y="439"/>
                </a:cubicBezTo>
                <a:cubicBezTo>
                  <a:pt x="16" y="440"/>
                  <a:pt x="16" y="440"/>
                  <a:pt x="16" y="440"/>
                </a:cubicBezTo>
                <a:cubicBezTo>
                  <a:pt x="0" y="453"/>
                  <a:pt x="0" y="453"/>
                  <a:pt x="0" y="453"/>
                </a:cubicBezTo>
                <a:cubicBezTo>
                  <a:pt x="8" y="458"/>
                  <a:pt x="8" y="458"/>
                  <a:pt x="8" y="458"/>
                </a:cubicBezTo>
                <a:cubicBezTo>
                  <a:pt x="16" y="464"/>
                  <a:pt x="16" y="464"/>
                  <a:pt x="16" y="464"/>
                </a:cubicBezTo>
                <a:cubicBezTo>
                  <a:pt x="22" y="479"/>
                  <a:pt x="22" y="479"/>
                  <a:pt x="22" y="479"/>
                </a:cubicBezTo>
                <a:cubicBezTo>
                  <a:pt x="64" y="474"/>
                  <a:pt x="64" y="474"/>
                  <a:pt x="64" y="474"/>
                </a:cubicBezTo>
                <a:cubicBezTo>
                  <a:pt x="75" y="468"/>
                  <a:pt x="75" y="468"/>
                  <a:pt x="75" y="468"/>
                </a:cubicBezTo>
                <a:cubicBezTo>
                  <a:pt x="86" y="469"/>
                  <a:pt x="86" y="469"/>
                  <a:pt x="86" y="469"/>
                </a:cubicBezTo>
                <a:cubicBezTo>
                  <a:pt x="83" y="481"/>
                  <a:pt x="83" y="481"/>
                  <a:pt x="83" y="481"/>
                </a:cubicBezTo>
                <a:cubicBezTo>
                  <a:pt x="83" y="496"/>
                  <a:pt x="83" y="496"/>
                  <a:pt x="83" y="496"/>
                </a:cubicBezTo>
                <a:cubicBezTo>
                  <a:pt x="68" y="496"/>
                  <a:pt x="68" y="496"/>
                  <a:pt x="68" y="496"/>
                </a:cubicBezTo>
                <a:cubicBezTo>
                  <a:pt x="53" y="502"/>
                  <a:pt x="53" y="502"/>
                  <a:pt x="53" y="502"/>
                </a:cubicBezTo>
                <a:cubicBezTo>
                  <a:pt x="40" y="500"/>
                  <a:pt x="40" y="500"/>
                  <a:pt x="40" y="500"/>
                </a:cubicBezTo>
                <a:cubicBezTo>
                  <a:pt x="36" y="515"/>
                  <a:pt x="36" y="515"/>
                  <a:pt x="36" y="515"/>
                </a:cubicBezTo>
                <a:cubicBezTo>
                  <a:pt x="20" y="529"/>
                  <a:pt x="20" y="529"/>
                  <a:pt x="20" y="529"/>
                </a:cubicBezTo>
                <a:cubicBezTo>
                  <a:pt x="24" y="539"/>
                  <a:pt x="24" y="539"/>
                  <a:pt x="24" y="539"/>
                </a:cubicBezTo>
                <a:cubicBezTo>
                  <a:pt x="31" y="540"/>
                  <a:pt x="31" y="540"/>
                  <a:pt x="31" y="540"/>
                </a:cubicBezTo>
                <a:cubicBezTo>
                  <a:pt x="33" y="548"/>
                  <a:pt x="33" y="548"/>
                  <a:pt x="33" y="548"/>
                </a:cubicBezTo>
                <a:cubicBezTo>
                  <a:pt x="39" y="560"/>
                  <a:pt x="39" y="560"/>
                  <a:pt x="39" y="560"/>
                </a:cubicBezTo>
                <a:cubicBezTo>
                  <a:pt x="57" y="566"/>
                  <a:pt x="57" y="566"/>
                  <a:pt x="57" y="566"/>
                </a:cubicBezTo>
                <a:cubicBezTo>
                  <a:pt x="65" y="556"/>
                  <a:pt x="65" y="556"/>
                  <a:pt x="65" y="556"/>
                </a:cubicBezTo>
                <a:cubicBezTo>
                  <a:pt x="75" y="569"/>
                  <a:pt x="75" y="569"/>
                  <a:pt x="75" y="569"/>
                </a:cubicBezTo>
                <a:cubicBezTo>
                  <a:pt x="73" y="588"/>
                  <a:pt x="73" y="588"/>
                  <a:pt x="73" y="588"/>
                </a:cubicBezTo>
                <a:cubicBezTo>
                  <a:pt x="82" y="588"/>
                  <a:pt x="82" y="588"/>
                  <a:pt x="82" y="588"/>
                </a:cubicBezTo>
                <a:cubicBezTo>
                  <a:pt x="88" y="584"/>
                  <a:pt x="88" y="584"/>
                  <a:pt x="88" y="584"/>
                </a:cubicBezTo>
                <a:cubicBezTo>
                  <a:pt x="102" y="584"/>
                  <a:pt x="102" y="584"/>
                  <a:pt x="102" y="584"/>
                </a:cubicBezTo>
                <a:cubicBezTo>
                  <a:pt x="111" y="589"/>
                  <a:pt x="111" y="589"/>
                  <a:pt x="111" y="589"/>
                </a:cubicBezTo>
                <a:cubicBezTo>
                  <a:pt x="116" y="580"/>
                  <a:pt x="116" y="580"/>
                  <a:pt x="116" y="580"/>
                </a:cubicBezTo>
                <a:cubicBezTo>
                  <a:pt x="125" y="587"/>
                  <a:pt x="125" y="587"/>
                  <a:pt x="125" y="587"/>
                </a:cubicBezTo>
                <a:cubicBezTo>
                  <a:pt x="135" y="581"/>
                  <a:pt x="135" y="581"/>
                  <a:pt x="135" y="581"/>
                </a:cubicBezTo>
                <a:cubicBezTo>
                  <a:pt x="135" y="581"/>
                  <a:pt x="129" y="594"/>
                  <a:pt x="129" y="598"/>
                </a:cubicBezTo>
                <a:cubicBezTo>
                  <a:pt x="129" y="601"/>
                  <a:pt x="122" y="607"/>
                  <a:pt x="118" y="609"/>
                </a:cubicBezTo>
                <a:cubicBezTo>
                  <a:pt x="114" y="611"/>
                  <a:pt x="97" y="625"/>
                  <a:pt x="97" y="625"/>
                </a:cubicBezTo>
                <a:cubicBezTo>
                  <a:pt x="90" y="634"/>
                  <a:pt x="90" y="634"/>
                  <a:pt x="90" y="634"/>
                </a:cubicBezTo>
                <a:cubicBezTo>
                  <a:pt x="77" y="635"/>
                  <a:pt x="77" y="635"/>
                  <a:pt x="77" y="635"/>
                </a:cubicBezTo>
                <a:cubicBezTo>
                  <a:pt x="64" y="644"/>
                  <a:pt x="64" y="644"/>
                  <a:pt x="64" y="644"/>
                </a:cubicBezTo>
                <a:cubicBezTo>
                  <a:pt x="46" y="648"/>
                  <a:pt x="46" y="648"/>
                  <a:pt x="46" y="648"/>
                </a:cubicBezTo>
                <a:cubicBezTo>
                  <a:pt x="31" y="660"/>
                  <a:pt x="31" y="660"/>
                  <a:pt x="31" y="660"/>
                </a:cubicBezTo>
                <a:cubicBezTo>
                  <a:pt x="40" y="664"/>
                  <a:pt x="40" y="664"/>
                  <a:pt x="40" y="664"/>
                </a:cubicBezTo>
                <a:cubicBezTo>
                  <a:pt x="55" y="653"/>
                  <a:pt x="55" y="653"/>
                  <a:pt x="55" y="653"/>
                </a:cubicBezTo>
                <a:cubicBezTo>
                  <a:pt x="65" y="652"/>
                  <a:pt x="65" y="652"/>
                  <a:pt x="65" y="652"/>
                </a:cubicBezTo>
                <a:cubicBezTo>
                  <a:pt x="81" y="644"/>
                  <a:pt x="81" y="644"/>
                  <a:pt x="81" y="644"/>
                </a:cubicBezTo>
                <a:cubicBezTo>
                  <a:pt x="99" y="636"/>
                  <a:pt x="99" y="636"/>
                  <a:pt x="99" y="636"/>
                </a:cubicBezTo>
                <a:cubicBezTo>
                  <a:pt x="137" y="618"/>
                  <a:pt x="137" y="618"/>
                  <a:pt x="137" y="618"/>
                </a:cubicBezTo>
                <a:cubicBezTo>
                  <a:pt x="142" y="607"/>
                  <a:pt x="142" y="607"/>
                  <a:pt x="142" y="607"/>
                </a:cubicBezTo>
                <a:cubicBezTo>
                  <a:pt x="180" y="586"/>
                  <a:pt x="180" y="586"/>
                  <a:pt x="180" y="586"/>
                </a:cubicBezTo>
                <a:cubicBezTo>
                  <a:pt x="170" y="571"/>
                  <a:pt x="170" y="571"/>
                  <a:pt x="170" y="571"/>
                </a:cubicBezTo>
                <a:cubicBezTo>
                  <a:pt x="190" y="560"/>
                  <a:pt x="190" y="560"/>
                  <a:pt x="190" y="560"/>
                </a:cubicBezTo>
                <a:cubicBezTo>
                  <a:pt x="201" y="543"/>
                  <a:pt x="201" y="543"/>
                  <a:pt x="201" y="543"/>
                </a:cubicBezTo>
                <a:cubicBezTo>
                  <a:pt x="217" y="539"/>
                  <a:pt x="217" y="539"/>
                  <a:pt x="217" y="539"/>
                </a:cubicBezTo>
                <a:cubicBezTo>
                  <a:pt x="227" y="544"/>
                  <a:pt x="227" y="544"/>
                  <a:pt x="227" y="544"/>
                </a:cubicBezTo>
                <a:cubicBezTo>
                  <a:pt x="206" y="552"/>
                  <a:pt x="206" y="552"/>
                  <a:pt x="206" y="552"/>
                </a:cubicBezTo>
                <a:cubicBezTo>
                  <a:pt x="201" y="562"/>
                  <a:pt x="201" y="562"/>
                  <a:pt x="201" y="562"/>
                </a:cubicBezTo>
                <a:cubicBezTo>
                  <a:pt x="204" y="574"/>
                  <a:pt x="204" y="574"/>
                  <a:pt x="204" y="574"/>
                </a:cubicBezTo>
                <a:cubicBezTo>
                  <a:pt x="229" y="562"/>
                  <a:pt x="229" y="562"/>
                  <a:pt x="229" y="562"/>
                </a:cubicBezTo>
                <a:cubicBezTo>
                  <a:pt x="248" y="558"/>
                  <a:pt x="248" y="558"/>
                  <a:pt x="248" y="558"/>
                </a:cubicBezTo>
                <a:lnTo>
                  <a:pt x="244" y="550"/>
                </a:lnTo>
                <a:close/>
                <a:moveTo>
                  <a:pt x="190" y="603"/>
                </a:moveTo>
                <a:cubicBezTo>
                  <a:pt x="190" y="592"/>
                  <a:pt x="190" y="592"/>
                  <a:pt x="190" y="592"/>
                </a:cubicBezTo>
                <a:cubicBezTo>
                  <a:pt x="181" y="598"/>
                  <a:pt x="181" y="598"/>
                  <a:pt x="181" y="598"/>
                </a:cubicBezTo>
                <a:cubicBezTo>
                  <a:pt x="163" y="609"/>
                  <a:pt x="163" y="609"/>
                  <a:pt x="163" y="609"/>
                </a:cubicBezTo>
                <a:cubicBezTo>
                  <a:pt x="169" y="621"/>
                  <a:pt x="169" y="621"/>
                  <a:pt x="169" y="621"/>
                </a:cubicBezTo>
                <a:cubicBezTo>
                  <a:pt x="180" y="615"/>
                  <a:pt x="180" y="615"/>
                  <a:pt x="180" y="615"/>
                </a:cubicBezTo>
                <a:lnTo>
                  <a:pt x="190" y="6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Oval 10">
            <a:extLst>
              <a:ext uri="{FF2B5EF4-FFF2-40B4-BE49-F238E27FC236}">
                <a16:creationId xmlns:a16="http://schemas.microsoft.com/office/drawing/2014/main" id="{DF4AC297-DD5C-4BA6-BD0B-0D0BAE7B3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43925" y="2763838"/>
            <a:ext cx="85725" cy="82550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10988AB-A1EB-44AD-AA61-1974A76BF6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69338" y="2252663"/>
            <a:ext cx="574675" cy="57467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2">
            <a:extLst>
              <a:ext uri="{FF2B5EF4-FFF2-40B4-BE49-F238E27FC236}">
                <a16:creationId xmlns:a16="http://schemas.microsoft.com/office/drawing/2014/main" id="{47FB5981-8F27-4287-B722-D2170F464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26225" y="1773238"/>
            <a:ext cx="82550" cy="84138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Oval 13">
            <a:extLst>
              <a:ext uri="{FF2B5EF4-FFF2-40B4-BE49-F238E27FC236}">
                <a16:creationId xmlns:a16="http://schemas.microsoft.com/office/drawing/2014/main" id="{2599CA5F-997D-4946-AE04-6902071B951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1938" y="1112838"/>
            <a:ext cx="528638" cy="527050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Oval 14">
            <a:extLst>
              <a:ext uri="{FF2B5EF4-FFF2-40B4-BE49-F238E27FC236}">
                <a16:creationId xmlns:a16="http://schemas.microsoft.com/office/drawing/2014/main" id="{0E595419-C6BA-4AD6-B318-71DFA26FB0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36013" y="1971675"/>
            <a:ext cx="85725" cy="8572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Oval 15">
            <a:extLst>
              <a:ext uri="{FF2B5EF4-FFF2-40B4-BE49-F238E27FC236}">
                <a16:creationId xmlns:a16="http://schemas.microsoft.com/office/drawing/2014/main" id="{18FF32E9-D48D-467C-92AB-E3D5DD14D2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763000" y="1252538"/>
            <a:ext cx="620713" cy="620713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Oval 16">
            <a:extLst>
              <a:ext uri="{FF2B5EF4-FFF2-40B4-BE49-F238E27FC236}">
                <a16:creationId xmlns:a16="http://schemas.microsoft.com/office/drawing/2014/main" id="{D6BAE405-BD08-44DE-B354-4924436DB1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18350" y="2360613"/>
            <a:ext cx="84138" cy="84138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Oval 17">
            <a:extLst>
              <a:ext uri="{FF2B5EF4-FFF2-40B4-BE49-F238E27FC236}">
                <a16:creationId xmlns:a16="http://schemas.microsoft.com/office/drawing/2014/main" id="{CB56AD7E-12C4-402A-ABBE-F1B1A97FEB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34238" y="2417763"/>
            <a:ext cx="527050" cy="530225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8">
            <a:extLst>
              <a:ext uri="{FF2B5EF4-FFF2-40B4-BE49-F238E27FC236}">
                <a16:creationId xmlns:a16="http://schemas.microsoft.com/office/drawing/2014/main" id="{47FAF004-A0E8-4BDB-87C8-78ED8C69A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9238" y="2409825"/>
            <a:ext cx="82550" cy="82550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Oval 19">
            <a:extLst>
              <a:ext uri="{FF2B5EF4-FFF2-40B4-BE49-F238E27FC236}">
                <a16:creationId xmlns:a16="http://schemas.microsoft.com/office/drawing/2014/main" id="{AA5FDBA7-F933-4C66-AA76-63D1FE3ED1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8838" y="2082800"/>
            <a:ext cx="492125" cy="488950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Oval 20">
            <a:extLst>
              <a:ext uri="{FF2B5EF4-FFF2-40B4-BE49-F238E27FC236}">
                <a16:creationId xmlns:a16="http://schemas.microsoft.com/office/drawing/2014/main" id="{2409DC74-5801-4D03-8873-6DBDCF629C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37225" y="3560763"/>
            <a:ext cx="82550" cy="85725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Oval 21">
            <a:extLst>
              <a:ext uri="{FF2B5EF4-FFF2-40B4-BE49-F238E27FC236}">
                <a16:creationId xmlns:a16="http://schemas.microsoft.com/office/drawing/2014/main" id="{9F1F3E8C-8966-492F-B6DD-D8F510DBFA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0138" y="2921000"/>
            <a:ext cx="534988" cy="533400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bg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Oval 22">
            <a:extLst>
              <a:ext uri="{FF2B5EF4-FFF2-40B4-BE49-F238E27FC236}">
                <a16:creationId xmlns:a16="http://schemas.microsoft.com/office/drawing/2014/main" id="{25D94785-9188-4D9C-AA9D-52DCFE030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46825" y="4308475"/>
            <a:ext cx="82550" cy="85725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Oval 23">
            <a:extLst>
              <a:ext uri="{FF2B5EF4-FFF2-40B4-BE49-F238E27FC236}">
                <a16:creationId xmlns:a16="http://schemas.microsoft.com/office/drawing/2014/main" id="{184F10A4-AAD8-4126-A75F-FB5C935FAD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81650" y="4221163"/>
            <a:ext cx="579438" cy="579438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24">
            <a:extLst>
              <a:ext uri="{FF2B5EF4-FFF2-40B4-BE49-F238E27FC236}">
                <a16:creationId xmlns:a16="http://schemas.microsoft.com/office/drawing/2014/main" id="{56855522-02E0-462D-847A-4A46D80298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42113" y="4278313"/>
            <a:ext cx="82550" cy="84138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Oval 25">
            <a:extLst>
              <a:ext uri="{FF2B5EF4-FFF2-40B4-BE49-F238E27FC236}">
                <a16:creationId xmlns:a16="http://schemas.microsoft.com/office/drawing/2014/main" id="{4F9B0E7C-31C0-4746-920A-DEC80F2104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91300" y="3444875"/>
            <a:ext cx="84138" cy="8572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Oval 26">
            <a:extLst>
              <a:ext uri="{FF2B5EF4-FFF2-40B4-BE49-F238E27FC236}">
                <a16:creationId xmlns:a16="http://schemas.microsoft.com/office/drawing/2014/main" id="{3DD0B7DF-52D0-40BB-8C69-06817C34F6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15125" y="3416300"/>
            <a:ext cx="471488" cy="473075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Oval 27">
            <a:extLst>
              <a:ext uri="{FF2B5EF4-FFF2-40B4-BE49-F238E27FC236}">
                <a16:creationId xmlns:a16="http://schemas.microsoft.com/office/drawing/2014/main" id="{02611BB2-33A6-45CD-ADA4-C54A99FF54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64388" y="3971925"/>
            <a:ext cx="623888" cy="622300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8">
            <a:extLst>
              <a:ext uri="{FF2B5EF4-FFF2-40B4-BE49-F238E27FC236}">
                <a16:creationId xmlns:a16="http://schemas.microsoft.com/office/drawing/2014/main" id="{CEFE8FE1-BDEB-4E8E-A51D-44D01DBF252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04363" y="4762500"/>
            <a:ext cx="82550" cy="84138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Oval 29">
            <a:extLst>
              <a:ext uri="{FF2B5EF4-FFF2-40B4-BE49-F238E27FC236}">
                <a16:creationId xmlns:a16="http://schemas.microsoft.com/office/drawing/2014/main" id="{883C3571-FE41-41F2-8112-6BBEC3C8160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624888" y="4400550"/>
            <a:ext cx="558800" cy="560388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Oval 30">
            <a:extLst>
              <a:ext uri="{FF2B5EF4-FFF2-40B4-BE49-F238E27FC236}">
                <a16:creationId xmlns:a16="http://schemas.microsoft.com/office/drawing/2014/main" id="{AFE7E3DF-D8BA-486E-90C8-EC7D99087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8763" y="4081463"/>
            <a:ext cx="82550" cy="8255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Oval 31">
            <a:extLst>
              <a:ext uri="{FF2B5EF4-FFF2-40B4-BE49-F238E27FC236}">
                <a16:creationId xmlns:a16="http://schemas.microsoft.com/office/drawing/2014/main" id="{E334A9E1-48A9-4483-A591-836F4A2713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40850" y="3590925"/>
            <a:ext cx="601663" cy="600075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Oval 32">
            <a:extLst>
              <a:ext uri="{FF2B5EF4-FFF2-40B4-BE49-F238E27FC236}">
                <a16:creationId xmlns:a16="http://schemas.microsoft.com/office/drawing/2014/main" id="{DF2CE1B7-EB4F-47B3-B36F-2F27EC496C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89363" y="4906963"/>
            <a:ext cx="85725" cy="82550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Oval 33">
            <a:extLst>
              <a:ext uri="{FF2B5EF4-FFF2-40B4-BE49-F238E27FC236}">
                <a16:creationId xmlns:a16="http://schemas.microsoft.com/office/drawing/2014/main" id="{6CF51BCE-EAEA-4A11-8B26-71F12684E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73563" y="5033963"/>
            <a:ext cx="608013" cy="608013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4">
            <a:extLst>
              <a:ext uri="{FF2B5EF4-FFF2-40B4-BE49-F238E27FC236}">
                <a16:creationId xmlns:a16="http://schemas.microsoft.com/office/drawing/2014/main" id="{4F6B9658-62A4-456A-9749-9B56697C29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3688" y="4251325"/>
            <a:ext cx="84138" cy="84138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5">
            <a:extLst>
              <a:ext uri="{FF2B5EF4-FFF2-40B4-BE49-F238E27FC236}">
                <a16:creationId xmlns:a16="http://schemas.microsoft.com/office/drawing/2014/main" id="{1DA4027A-83D9-4DEF-BD26-9FEB2C96F6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43225" y="4108450"/>
            <a:ext cx="558800" cy="560388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6">
            <a:extLst>
              <a:ext uri="{FF2B5EF4-FFF2-40B4-BE49-F238E27FC236}">
                <a16:creationId xmlns:a16="http://schemas.microsoft.com/office/drawing/2014/main" id="{E3F4EB48-9B94-4013-8396-BD1101E02B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3025" y="2851150"/>
            <a:ext cx="84138" cy="8572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Oval 37">
            <a:extLst>
              <a:ext uri="{FF2B5EF4-FFF2-40B4-BE49-F238E27FC236}">
                <a16:creationId xmlns:a16="http://schemas.microsoft.com/office/drawing/2014/main" id="{9D7B3081-55E5-4651-943D-2CD5BA0368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52600" y="2936875"/>
            <a:ext cx="588963" cy="5842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Oval 38">
            <a:extLst>
              <a:ext uri="{FF2B5EF4-FFF2-40B4-BE49-F238E27FC236}">
                <a16:creationId xmlns:a16="http://schemas.microsoft.com/office/drawing/2014/main" id="{176A6181-837E-42FD-B938-6DC7D55FA1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7875" y="2879725"/>
            <a:ext cx="82550" cy="825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Oval 39">
            <a:extLst>
              <a:ext uri="{FF2B5EF4-FFF2-40B4-BE49-F238E27FC236}">
                <a16:creationId xmlns:a16="http://schemas.microsoft.com/office/drawing/2014/main" id="{BD22CA5D-BAED-48A6-951E-ED77574C12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08413" y="2867025"/>
            <a:ext cx="527050" cy="5270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Oval 40">
            <a:extLst>
              <a:ext uri="{FF2B5EF4-FFF2-40B4-BE49-F238E27FC236}">
                <a16:creationId xmlns:a16="http://schemas.microsoft.com/office/drawing/2014/main" id="{B697D3FB-8468-4822-BD1B-E7F41DEE1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55925" y="2525713"/>
            <a:ext cx="82550" cy="82550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41">
            <a:extLst>
              <a:ext uri="{FF2B5EF4-FFF2-40B4-BE49-F238E27FC236}">
                <a16:creationId xmlns:a16="http://schemas.microsoft.com/office/drawing/2014/main" id="{594BA9A6-A14E-4F15-8D2F-EA3C710F1D1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17875" y="1793875"/>
            <a:ext cx="493713" cy="492125"/>
          </a:xfrm>
          <a:prstGeom prst="ellipse">
            <a:avLst/>
          </a:prstGeom>
          <a:solidFill>
            <a:srgbClr val="FFFFFF"/>
          </a:solidFill>
          <a:ln w="9525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Oval 42">
            <a:extLst>
              <a:ext uri="{FF2B5EF4-FFF2-40B4-BE49-F238E27FC236}">
                <a16:creationId xmlns:a16="http://schemas.microsoft.com/office/drawing/2014/main" id="{922ED11D-2E77-4DA3-982D-3DFBC5561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0938" y="1992313"/>
            <a:ext cx="85725" cy="8413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Oval 43">
            <a:extLst>
              <a:ext uri="{FF2B5EF4-FFF2-40B4-BE49-F238E27FC236}">
                <a16:creationId xmlns:a16="http://schemas.microsoft.com/office/drawing/2014/main" id="{E82279BF-95E7-43FB-9E24-FA720D0A60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909763" y="1379538"/>
            <a:ext cx="504825" cy="504825"/>
          </a:xfrm>
          <a:prstGeom prst="ellipse">
            <a:avLst/>
          </a:prstGeom>
          <a:solidFill>
            <a:schemeClr val="bg1"/>
          </a:solidFill>
          <a:ln w="9525" cap="flat">
            <a:solidFill>
              <a:schemeClr val="accent4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4">
            <a:extLst>
              <a:ext uri="{FF2B5EF4-FFF2-40B4-BE49-F238E27FC236}">
                <a16:creationId xmlns:a16="http://schemas.microsoft.com/office/drawing/2014/main" id="{4C1EA72C-0F60-4204-B3AF-B372495A78DB}"/>
              </a:ext>
            </a:extLst>
          </p:cNvPr>
          <p:cNvSpPr>
            <a:spLocks/>
          </p:cNvSpPr>
          <p:nvPr/>
        </p:nvSpPr>
        <p:spPr bwMode="auto">
          <a:xfrm>
            <a:off x="2298700" y="2894013"/>
            <a:ext cx="357188" cy="412750"/>
          </a:xfrm>
          <a:custGeom>
            <a:avLst/>
            <a:gdLst>
              <a:gd name="T0" fmla="*/ 0 w 225"/>
              <a:gd name="T1" fmla="*/ 260 h 260"/>
              <a:gd name="T2" fmla="*/ 225 w 225"/>
              <a:gd name="T3" fmla="*/ 260 h 260"/>
              <a:gd name="T4" fmla="*/ 225 w 225"/>
              <a:gd name="T5" fmla="*/ 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" h="260">
                <a:moveTo>
                  <a:pt x="0" y="260"/>
                </a:moveTo>
                <a:lnTo>
                  <a:pt x="225" y="260"/>
                </a:lnTo>
                <a:lnTo>
                  <a:pt x="225" y="0"/>
                </a:lnTo>
              </a:path>
            </a:pathLst>
          </a:cu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45">
            <a:extLst>
              <a:ext uri="{FF2B5EF4-FFF2-40B4-BE49-F238E27FC236}">
                <a16:creationId xmlns:a16="http://schemas.microsoft.com/office/drawing/2014/main" id="{12B3604B-A190-4C64-8968-5924C0F42426}"/>
              </a:ext>
            </a:extLst>
          </p:cNvPr>
          <p:cNvSpPr>
            <a:spLocks/>
          </p:cNvSpPr>
          <p:nvPr/>
        </p:nvSpPr>
        <p:spPr bwMode="auto">
          <a:xfrm>
            <a:off x="2401888" y="1695450"/>
            <a:ext cx="61913" cy="338138"/>
          </a:xfrm>
          <a:custGeom>
            <a:avLst/>
            <a:gdLst>
              <a:gd name="T0" fmla="*/ 39 w 39"/>
              <a:gd name="T1" fmla="*/ 213 h 213"/>
              <a:gd name="T2" fmla="*/ 39 w 39"/>
              <a:gd name="T3" fmla="*/ 0 h 213"/>
              <a:gd name="T4" fmla="*/ 0 w 39"/>
              <a:gd name="T5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9" h="213">
                <a:moveTo>
                  <a:pt x="39" y="213"/>
                </a:moveTo>
                <a:lnTo>
                  <a:pt x="39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46">
            <a:extLst>
              <a:ext uri="{FF2B5EF4-FFF2-40B4-BE49-F238E27FC236}">
                <a16:creationId xmlns:a16="http://schemas.microsoft.com/office/drawing/2014/main" id="{AD6EEFC5-F881-499C-B869-1A5D365DF91D}"/>
              </a:ext>
            </a:extLst>
          </p:cNvPr>
          <p:cNvSpPr>
            <a:spLocks/>
          </p:cNvSpPr>
          <p:nvPr/>
        </p:nvSpPr>
        <p:spPr bwMode="auto">
          <a:xfrm>
            <a:off x="2995613" y="2286000"/>
            <a:ext cx="552450" cy="282575"/>
          </a:xfrm>
          <a:custGeom>
            <a:avLst/>
            <a:gdLst>
              <a:gd name="T0" fmla="*/ 0 w 348"/>
              <a:gd name="T1" fmla="*/ 178 h 178"/>
              <a:gd name="T2" fmla="*/ 348 w 348"/>
              <a:gd name="T3" fmla="*/ 178 h 178"/>
              <a:gd name="T4" fmla="*/ 348 w 348"/>
              <a:gd name="T5" fmla="*/ 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8" h="178">
                <a:moveTo>
                  <a:pt x="0" y="178"/>
                </a:moveTo>
                <a:lnTo>
                  <a:pt x="348" y="178"/>
                </a:lnTo>
                <a:lnTo>
                  <a:pt x="348" y="0"/>
                </a:lnTo>
              </a:path>
            </a:pathLst>
          </a:custGeom>
          <a:noFill/>
          <a:ln w="4763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47">
            <a:extLst>
              <a:ext uri="{FF2B5EF4-FFF2-40B4-BE49-F238E27FC236}">
                <a16:creationId xmlns:a16="http://schemas.microsoft.com/office/drawing/2014/main" id="{8AD86888-B935-4E10-A244-5B80F9A49DFC}"/>
              </a:ext>
            </a:extLst>
          </p:cNvPr>
          <p:cNvSpPr>
            <a:spLocks/>
          </p:cNvSpPr>
          <p:nvPr/>
        </p:nvSpPr>
        <p:spPr bwMode="auto">
          <a:xfrm>
            <a:off x="3359150" y="2921000"/>
            <a:ext cx="446088" cy="227013"/>
          </a:xfrm>
          <a:custGeom>
            <a:avLst/>
            <a:gdLst>
              <a:gd name="T0" fmla="*/ 0 w 281"/>
              <a:gd name="T1" fmla="*/ 0 h 143"/>
              <a:gd name="T2" fmla="*/ 0 w 281"/>
              <a:gd name="T3" fmla="*/ 143 h 143"/>
              <a:gd name="T4" fmla="*/ 281 w 281"/>
              <a:gd name="T5" fmla="*/ 143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81" h="143">
                <a:moveTo>
                  <a:pt x="0" y="0"/>
                </a:moveTo>
                <a:lnTo>
                  <a:pt x="0" y="143"/>
                </a:lnTo>
                <a:lnTo>
                  <a:pt x="281" y="143"/>
                </a:lnTo>
              </a:path>
            </a:pathLst>
          </a:custGeom>
          <a:noFill/>
          <a:ln w="4763" cap="flat">
            <a:solidFill>
              <a:schemeClr val="bg2">
                <a:lumMod val="20000"/>
                <a:lumOff val="8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Line 48">
            <a:extLst>
              <a:ext uri="{FF2B5EF4-FFF2-40B4-BE49-F238E27FC236}">
                <a16:creationId xmlns:a16="http://schemas.microsoft.com/office/drawing/2014/main" id="{DB19A759-4C80-4AC9-ACFD-85E21D128920}"/>
              </a:ext>
            </a:extLst>
          </p:cNvPr>
          <p:cNvSpPr>
            <a:spLocks noChangeShapeType="1"/>
          </p:cNvSpPr>
          <p:nvPr/>
        </p:nvSpPr>
        <p:spPr bwMode="auto">
          <a:xfrm>
            <a:off x="3497263" y="4340225"/>
            <a:ext cx="0" cy="0"/>
          </a:xfrm>
          <a:prstGeom prst="line">
            <a:avLst/>
          </a:prstGeom>
          <a:noFill/>
          <a:ln w="9525" cap="flat">
            <a:solidFill>
              <a:srgbClr val="0080C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Line 49">
            <a:extLst>
              <a:ext uri="{FF2B5EF4-FFF2-40B4-BE49-F238E27FC236}">
                <a16:creationId xmlns:a16="http://schemas.microsoft.com/office/drawing/2014/main" id="{366AB499-D9AC-4B14-ACCF-63E94627DF06}"/>
              </a:ext>
            </a:extLst>
          </p:cNvPr>
          <p:cNvSpPr>
            <a:spLocks noChangeShapeType="1"/>
          </p:cNvSpPr>
          <p:nvPr/>
        </p:nvSpPr>
        <p:spPr bwMode="auto">
          <a:xfrm>
            <a:off x="3476625" y="4284663"/>
            <a:ext cx="635000" cy="0"/>
          </a:xfrm>
          <a:prstGeom prst="line">
            <a:avLst/>
          </a:pr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0">
            <a:extLst>
              <a:ext uri="{FF2B5EF4-FFF2-40B4-BE49-F238E27FC236}">
                <a16:creationId xmlns:a16="http://schemas.microsoft.com/office/drawing/2014/main" id="{5CEE0FFB-9569-4944-9FD6-A9D14A5D02A0}"/>
              </a:ext>
            </a:extLst>
          </p:cNvPr>
          <p:cNvSpPr>
            <a:spLocks/>
          </p:cNvSpPr>
          <p:nvPr/>
        </p:nvSpPr>
        <p:spPr bwMode="auto">
          <a:xfrm>
            <a:off x="3832225" y="4949825"/>
            <a:ext cx="838200" cy="82550"/>
          </a:xfrm>
          <a:custGeom>
            <a:avLst/>
            <a:gdLst>
              <a:gd name="T0" fmla="*/ 0 w 528"/>
              <a:gd name="T1" fmla="*/ 0 h 52"/>
              <a:gd name="T2" fmla="*/ 528 w 528"/>
              <a:gd name="T3" fmla="*/ 0 h 52"/>
              <a:gd name="T4" fmla="*/ 528 w 528"/>
              <a:gd name="T5" fmla="*/ 5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28" h="52">
                <a:moveTo>
                  <a:pt x="0" y="0"/>
                </a:moveTo>
                <a:lnTo>
                  <a:pt x="528" y="0"/>
                </a:lnTo>
                <a:lnTo>
                  <a:pt x="528" y="52"/>
                </a:lnTo>
              </a:path>
            </a:pathLst>
          </a:cu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1">
            <a:extLst>
              <a:ext uri="{FF2B5EF4-FFF2-40B4-BE49-F238E27FC236}">
                <a16:creationId xmlns:a16="http://schemas.microsoft.com/office/drawing/2014/main" id="{E754F6B5-8668-4927-867E-528060F6E1D7}"/>
              </a:ext>
            </a:extLst>
          </p:cNvPr>
          <p:cNvSpPr>
            <a:spLocks/>
          </p:cNvSpPr>
          <p:nvPr/>
        </p:nvSpPr>
        <p:spPr bwMode="auto">
          <a:xfrm>
            <a:off x="5445125" y="3179763"/>
            <a:ext cx="333375" cy="423863"/>
          </a:xfrm>
          <a:custGeom>
            <a:avLst/>
            <a:gdLst>
              <a:gd name="T0" fmla="*/ 210 w 210"/>
              <a:gd name="T1" fmla="*/ 267 h 267"/>
              <a:gd name="T2" fmla="*/ 210 w 210"/>
              <a:gd name="T3" fmla="*/ 0 h 267"/>
              <a:gd name="T4" fmla="*/ 0 w 210"/>
              <a:gd name="T5" fmla="*/ 0 h 2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0" h="267">
                <a:moveTo>
                  <a:pt x="210" y="267"/>
                </a:moveTo>
                <a:lnTo>
                  <a:pt x="210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chemeClr val="bg2">
                <a:lumMod val="60000"/>
                <a:lumOff val="4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2">
            <a:extLst>
              <a:ext uri="{FF2B5EF4-FFF2-40B4-BE49-F238E27FC236}">
                <a16:creationId xmlns:a16="http://schemas.microsoft.com/office/drawing/2014/main" id="{8111E44E-84E5-4EA1-9BAA-2490CBCA250C}"/>
              </a:ext>
            </a:extLst>
          </p:cNvPr>
          <p:cNvSpPr>
            <a:spLocks/>
          </p:cNvSpPr>
          <p:nvPr/>
        </p:nvSpPr>
        <p:spPr bwMode="auto">
          <a:xfrm>
            <a:off x="6153150" y="4383088"/>
            <a:ext cx="234950" cy="95250"/>
          </a:xfrm>
          <a:custGeom>
            <a:avLst/>
            <a:gdLst>
              <a:gd name="T0" fmla="*/ 0 w 148"/>
              <a:gd name="T1" fmla="*/ 60 h 60"/>
              <a:gd name="T2" fmla="*/ 148 w 148"/>
              <a:gd name="T3" fmla="*/ 60 h 60"/>
              <a:gd name="T4" fmla="*/ 148 w 148"/>
              <a:gd name="T5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8" h="60">
                <a:moveTo>
                  <a:pt x="0" y="60"/>
                </a:moveTo>
                <a:lnTo>
                  <a:pt x="148" y="60"/>
                </a:lnTo>
                <a:lnTo>
                  <a:pt x="148" y="0"/>
                </a:lnTo>
              </a:path>
            </a:pathLst>
          </a:custGeom>
          <a:noFill/>
          <a:ln w="4763" cap="flat">
            <a:solidFill>
              <a:schemeClr val="bg1">
                <a:lumMod val="85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3">
            <a:extLst>
              <a:ext uri="{FF2B5EF4-FFF2-40B4-BE49-F238E27FC236}">
                <a16:creationId xmlns:a16="http://schemas.microsoft.com/office/drawing/2014/main" id="{EF1184FE-107E-4E37-86D0-E63907B0E208}"/>
              </a:ext>
            </a:extLst>
          </p:cNvPr>
          <p:cNvSpPr>
            <a:spLocks/>
          </p:cNvSpPr>
          <p:nvPr/>
        </p:nvSpPr>
        <p:spPr bwMode="auto">
          <a:xfrm>
            <a:off x="6784975" y="4319588"/>
            <a:ext cx="384175" cy="0"/>
          </a:xfrm>
          <a:custGeom>
            <a:avLst/>
            <a:gdLst>
              <a:gd name="T0" fmla="*/ 0 w 242"/>
              <a:gd name="T1" fmla="*/ 242 w 242"/>
              <a:gd name="T2" fmla="*/ 0 w 242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</a:cxnLst>
            <a:rect l="0" t="0" r="r" b="b"/>
            <a:pathLst>
              <a:path w="242">
                <a:moveTo>
                  <a:pt x="0" y="0"/>
                </a:moveTo>
                <a:lnTo>
                  <a:pt x="242" y="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Line 54">
            <a:extLst>
              <a:ext uri="{FF2B5EF4-FFF2-40B4-BE49-F238E27FC236}">
                <a16:creationId xmlns:a16="http://schemas.microsoft.com/office/drawing/2014/main" id="{465A55D8-A205-4C2F-85AC-1A5F830DC7C4}"/>
              </a:ext>
            </a:extLst>
          </p:cNvPr>
          <p:cNvSpPr>
            <a:spLocks noChangeShapeType="1"/>
          </p:cNvSpPr>
          <p:nvPr/>
        </p:nvSpPr>
        <p:spPr bwMode="auto">
          <a:xfrm>
            <a:off x="6784975" y="4319588"/>
            <a:ext cx="384175" cy="0"/>
          </a:xfrm>
          <a:prstGeom prst="line">
            <a:avLst/>
          </a:pr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5">
            <a:extLst>
              <a:ext uri="{FF2B5EF4-FFF2-40B4-BE49-F238E27FC236}">
                <a16:creationId xmlns:a16="http://schemas.microsoft.com/office/drawing/2014/main" id="{3DF6EF20-FCE9-445F-8C70-EDD7D540A7BD}"/>
              </a:ext>
            </a:extLst>
          </p:cNvPr>
          <p:cNvSpPr>
            <a:spLocks/>
          </p:cNvSpPr>
          <p:nvPr/>
        </p:nvSpPr>
        <p:spPr bwMode="auto">
          <a:xfrm>
            <a:off x="6632575" y="3487738"/>
            <a:ext cx="120650" cy="166688"/>
          </a:xfrm>
          <a:custGeom>
            <a:avLst/>
            <a:gdLst>
              <a:gd name="T0" fmla="*/ 0 w 76"/>
              <a:gd name="T1" fmla="*/ 0 h 105"/>
              <a:gd name="T2" fmla="*/ 0 w 76"/>
              <a:gd name="T3" fmla="*/ 105 h 105"/>
              <a:gd name="T4" fmla="*/ 76 w 76"/>
              <a:gd name="T5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6" h="105">
                <a:moveTo>
                  <a:pt x="0" y="0"/>
                </a:moveTo>
                <a:lnTo>
                  <a:pt x="0" y="105"/>
                </a:lnTo>
                <a:lnTo>
                  <a:pt x="76" y="105"/>
                </a:lnTo>
              </a:path>
            </a:pathLst>
          </a:cu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56">
            <a:extLst>
              <a:ext uri="{FF2B5EF4-FFF2-40B4-BE49-F238E27FC236}">
                <a16:creationId xmlns:a16="http://schemas.microsoft.com/office/drawing/2014/main" id="{AFD4B2D0-7DD9-4492-934D-C2BE5F75A1A0}"/>
              </a:ext>
            </a:extLst>
          </p:cNvPr>
          <p:cNvSpPr>
            <a:spLocks/>
          </p:cNvSpPr>
          <p:nvPr/>
        </p:nvSpPr>
        <p:spPr bwMode="auto">
          <a:xfrm>
            <a:off x="6408738" y="2311400"/>
            <a:ext cx="225425" cy="122238"/>
          </a:xfrm>
          <a:custGeom>
            <a:avLst/>
            <a:gdLst>
              <a:gd name="T0" fmla="*/ 142 w 142"/>
              <a:gd name="T1" fmla="*/ 77 h 77"/>
              <a:gd name="T2" fmla="*/ 142 w 142"/>
              <a:gd name="T3" fmla="*/ 0 h 77"/>
              <a:gd name="T4" fmla="*/ 0 w 142"/>
              <a:gd name="T5" fmla="*/ 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42" h="77">
                <a:moveTo>
                  <a:pt x="142" y="77"/>
                </a:moveTo>
                <a:lnTo>
                  <a:pt x="142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57">
            <a:extLst>
              <a:ext uri="{FF2B5EF4-FFF2-40B4-BE49-F238E27FC236}">
                <a16:creationId xmlns:a16="http://schemas.microsoft.com/office/drawing/2014/main" id="{C45382F0-815C-43CE-AE58-E4FC919371F2}"/>
              </a:ext>
            </a:extLst>
          </p:cNvPr>
          <p:cNvSpPr>
            <a:spLocks/>
          </p:cNvSpPr>
          <p:nvPr/>
        </p:nvSpPr>
        <p:spPr bwMode="auto">
          <a:xfrm>
            <a:off x="6667500" y="1639888"/>
            <a:ext cx="211138" cy="176213"/>
          </a:xfrm>
          <a:custGeom>
            <a:avLst/>
            <a:gdLst>
              <a:gd name="T0" fmla="*/ 0 w 133"/>
              <a:gd name="T1" fmla="*/ 111 h 111"/>
              <a:gd name="T2" fmla="*/ 133 w 133"/>
              <a:gd name="T3" fmla="*/ 111 h 111"/>
              <a:gd name="T4" fmla="*/ 133 w 133"/>
              <a:gd name="T5" fmla="*/ 0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3" h="111">
                <a:moveTo>
                  <a:pt x="0" y="111"/>
                </a:moveTo>
                <a:lnTo>
                  <a:pt x="133" y="111"/>
                </a:lnTo>
                <a:lnTo>
                  <a:pt x="133" y="0"/>
                </a:lnTo>
              </a:path>
            </a:pathLst>
          </a:cu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58">
            <a:extLst>
              <a:ext uri="{FF2B5EF4-FFF2-40B4-BE49-F238E27FC236}">
                <a16:creationId xmlns:a16="http://schemas.microsoft.com/office/drawing/2014/main" id="{451CB653-77F2-46C0-85E3-F29608CAD67E}"/>
              </a:ext>
            </a:extLst>
          </p:cNvPr>
          <p:cNvSpPr>
            <a:spLocks/>
          </p:cNvSpPr>
          <p:nvPr/>
        </p:nvSpPr>
        <p:spPr bwMode="auto">
          <a:xfrm>
            <a:off x="7159625" y="2403475"/>
            <a:ext cx="69850" cy="277813"/>
          </a:xfrm>
          <a:custGeom>
            <a:avLst/>
            <a:gdLst>
              <a:gd name="T0" fmla="*/ 0 w 44"/>
              <a:gd name="T1" fmla="*/ 0 h 175"/>
              <a:gd name="T2" fmla="*/ 0 w 44"/>
              <a:gd name="T3" fmla="*/ 175 h 175"/>
              <a:gd name="T4" fmla="*/ 44 w 44"/>
              <a:gd name="T5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44" h="175">
                <a:moveTo>
                  <a:pt x="0" y="0"/>
                </a:moveTo>
                <a:lnTo>
                  <a:pt x="0" y="175"/>
                </a:lnTo>
                <a:lnTo>
                  <a:pt x="44" y="175"/>
                </a:lnTo>
              </a:path>
            </a:pathLst>
          </a:cu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59">
            <a:extLst>
              <a:ext uri="{FF2B5EF4-FFF2-40B4-BE49-F238E27FC236}">
                <a16:creationId xmlns:a16="http://schemas.microsoft.com/office/drawing/2014/main" id="{672A51C8-1479-46A0-8B55-8C7497EBEE30}"/>
              </a:ext>
            </a:extLst>
          </p:cNvPr>
          <p:cNvSpPr>
            <a:spLocks/>
          </p:cNvSpPr>
          <p:nvPr/>
        </p:nvSpPr>
        <p:spPr bwMode="auto">
          <a:xfrm>
            <a:off x="8778875" y="1879600"/>
            <a:ext cx="266700" cy="134938"/>
          </a:xfrm>
          <a:custGeom>
            <a:avLst/>
            <a:gdLst>
              <a:gd name="T0" fmla="*/ 0 w 168"/>
              <a:gd name="T1" fmla="*/ 85 h 85"/>
              <a:gd name="T2" fmla="*/ 168 w 168"/>
              <a:gd name="T3" fmla="*/ 85 h 85"/>
              <a:gd name="T4" fmla="*/ 168 w 168"/>
              <a:gd name="T5" fmla="*/ 0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68" h="85">
                <a:moveTo>
                  <a:pt x="0" y="85"/>
                </a:moveTo>
                <a:lnTo>
                  <a:pt x="168" y="85"/>
                </a:lnTo>
                <a:lnTo>
                  <a:pt x="168" y="0"/>
                </a:lnTo>
              </a:path>
            </a:pathLst>
          </a:cu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0">
            <a:extLst>
              <a:ext uri="{FF2B5EF4-FFF2-40B4-BE49-F238E27FC236}">
                <a16:creationId xmlns:a16="http://schemas.microsoft.com/office/drawing/2014/main" id="{5A4405D2-B9E7-4456-8A14-777E79E6B806}"/>
              </a:ext>
            </a:extLst>
          </p:cNvPr>
          <p:cNvSpPr>
            <a:spLocks/>
          </p:cNvSpPr>
          <p:nvPr/>
        </p:nvSpPr>
        <p:spPr bwMode="auto">
          <a:xfrm>
            <a:off x="8577263" y="2527300"/>
            <a:ext cx="92075" cy="261938"/>
          </a:xfrm>
          <a:custGeom>
            <a:avLst/>
            <a:gdLst>
              <a:gd name="T0" fmla="*/ 0 w 58"/>
              <a:gd name="T1" fmla="*/ 165 h 165"/>
              <a:gd name="T2" fmla="*/ 0 w 58"/>
              <a:gd name="T3" fmla="*/ 0 h 165"/>
              <a:gd name="T4" fmla="*/ 58 w 58"/>
              <a:gd name="T5" fmla="*/ 0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58" h="165">
                <a:moveTo>
                  <a:pt x="0" y="165"/>
                </a:moveTo>
                <a:lnTo>
                  <a:pt x="0" y="0"/>
                </a:lnTo>
                <a:lnTo>
                  <a:pt x="58" y="0"/>
                </a:lnTo>
              </a:path>
            </a:pathLst>
          </a:cu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1">
            <a:extLst>
              <a:ext uri="{FF2B5EF4-FFF2-40B4-BE49-F238E27FC236}">
                <a16:creationId xmlns:a16="http://schemas.microsoft.com/office/drawing/2014/main" id="{DB05D018-3386-4A67-88D6-D757E4CA9C7E}"/>
              </a:ext>
            </a:extLst>
          </p:cNvPr>
          <p:cNvSpPr>
            <a:spLocks/>
          </p:cNvSpPr>
          <p:nvPr/>
        </p:nvSpPr>
        <p:spPr bwMode="auto">
          <a:xfrm>
            <a:off x="9190038" y="3868738"/>
            <a:ext cx="152400" cy="252413"/>
          </a:xfrm>
          <a:custGeom>
            <a:avLst/>
            <a:gdLst>
              <a:gd name="T0" fmla="*/ 0 w 96"/>
              <a:gd name="T1" fmla="*/ 159 h 159"/>
              <a:gd name="T2" fmla="*/ 0 w 96"/>
              <a:gd name="T3" fmla="*/ 0 h 159"/>
              <a:gd name="T4" fmla="*/ 96 w 96"/>
              <a:gd name="T5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6" h="159">
                <a:moveTo>
                  <a:pt x="0" y="159"/>
                </a:moveTo>
                <a:lnTo>
                  <a:pt x="0" y="0"/>
                </a:lnTo>
                <a:lnTo>
                  <a:pt x="96" y="0"/>
                </a:lnTo>
              </a:path>
            </a:pathLst>
          </a:custGeom>
          <a:noFill/>
          <a:ln w="4763" cap="flat">
            <a:solidFill>
              <a:schemeClr val="bg2">
                <a:lumMod val="40000"/>
                <a:lumOff val="60000"/>
              </a:schemeClr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2">
            <a:extLst>
              <a:ext uri="{FF2B5EF4-FFF2-40B4-BE49-F238E27FC236}">
                <a16:creationId xmlns:a16="http://schemas.microsoft.com/office/drawing/2014/main" id="{0AB02610-E977-480D-BEB8-5F82B2B00EE7}"/>
              </a:ext>
            </a:extLst>
          </p:cNvPr>
          <p:cNvSpPr>
            <a:spLocks/>
          </p:cNvSpPr>
          <p:nvPr/>
        </p:nvSpPr>
        <p:spPr bwMode="auto">
          <a:xfrm>
            <a:off x="9182100" y="4625975"/>
            <a:ext cx="361950" cy="177800"/>
          </a:xfrm>
          <a:custGeom>
            <a:avLst/>
            <a:gdLst>
              <a:gd name="T0" fmla="*/ 228 w 228"/>
              <a:gd name="T1" fmla="*/ 112 h 112"/>
              <a:gd name="T2" fmla="*/ 228 w 228"/>
              <a:gd name="T3" fmla="*/ 0 h 112"/>
              <a:gd name="T4" fmla="*/ 0 w 228"/>
              <a:gd name="T5" fmla="*/ 0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8" h="112">
                <a:moveTo>
                  <a:pt x="228" y="112"/>
                </a:moveTo>
                <a:lnTo>
                  <a:pt x="228" y="0"/>
                </a:lnTo>
                <a:lnTo>
                  <a:pt x="0" y="0"/>
                </a:lnTo>
              </a:path>
            </a:pathLst>
          </a:custGeom>
          <a:noFill/>
          <a:ln w="4763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3">
            <a:extLst>
              <a:ext uri="{FF2B5EF4-FFF2-40B4-BE49-F238E27FC236}">
                <a16:creationId xmlns:a16="http://schemas.microsoft.com/office/drawing/2014/main" id="{95A4AEBB-DC7C-48E9-96FA-6635412F1A97}"/>
              </a:ext>
            </a:extLst>
          </p:cNvPr>
          <p:cNvSpPr>
            <a:spLocks/>
          </p:cNvSpPr>
          <p:nvPr/>
        </p:nvSpPr>
        <p:spPr bwMode="auto">
          <a:xfrm>
            <a:off x="5089525" y="3003550"/>
            <a:ext cx="171450" cy="147638"/>
          </a:xfrm>
          <a:custGeom>
            <a:avLst/>
            <a:gdLst>
              <a:gd name="T0" fmla="*/ 77 w 77"/>
              <a:gd name="T1" fmla="*/ 55 h 66"/>
              <a:gd name="T2" fmla="*/ 67 w 77"/>
              <a:gd name="T3" fmla="*/ 66 h 66"/>
              <a:gd name="T4" fmla="*/ 10 w 77"/>
              <a:gd name="T5" fmla="*/ 66 h 66"/>
              <a:gd name="T6" fmla="*/ 0 w 77"/>
              <a:gd name="T7" fmla="*/ 55 h 66"/>
              <a:gd name="T8" fmla="*/ 0 w 77"/>
              <a:gd name="T9" fmla="*/ 10 h 66"/>
              <a:gd name="T10" fmla="*/ 10 w 77"/>
              <a:gd name="T11" fmla="*/ 0 h 66"/>
              <a:gd name="T12" fmla="*/ 25 w 77"/>
              <a:gd name="T13" fmla="*/ 0 h 66"/>
              <a:gd name="T14" fmla="*/ 36 w 77"/>
              <a:gd name="T15" fmla="*/ 10 h 66"/>
              <a:gd name="T16" fmla="*/ 36 w 77"/>
              <a:gd name="T17" fmla="*/ 12 h 66"/>
              <a:gd name="T18" fmla="*/ 67 w 77"/>
              <a:gd name="T19" fmla="*/ 12 h 66"/>
              <a:gd name="T20" fmla="*/ 77 w 77"/>
              <a:gd name="T21" fmla="*/ 22 h 66"/>
              <a:gd name="T22" fmla="*/ 77 w 77"/>
              <a:gd name="T23" fmla="*/ 55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7" h="66">
                <a:moveTo>
                  <a:pt x="77" y="55"/>
                </a:moveTo>
                <a:cubicBezTo>
                  <a:pt x="77" y="61"/>
                  <a:pt x="73" y="66"/>
                  <a:pt x="67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4" y="66"/>
                  <a:pt x="0" y="61"/>
                  <a:pt x="0" y="55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25" y="0"/>
                  <a:pt x="25" y="0"/>
                  <a:pt x="25" y="0"/>
                </a:cubicBezTo>
                <a:cubicBezTo>
                  <a:pt x="31" y="0"/>
                  <a:pt x="36" y="5"/>
                  <a:pt x="36" y="10"/>
                </a:cubicBezTo>
                <a:cubicBezTo>
                  <a:pt x="36" y="12"/>
                  <a:pt x="36" y="12"/>
                  <a:pt x="36" y="12"/>
                </a:cubicBezTo>
                <a:cubicBezTo>
                  <a:pt x="67" y="12"/>
                  <a:pt x="67" y="12"/>
                  <a:pt x="67" y="12"/>
                </a:cubicBezTo>
                <a:cubicBezTo>
                  <a:pt x="73" y="12"/>
                  <a:pt x="77" y="16"/>
                  <a:pt x="77" y="22"/>
                </a:cubicBezTo>
                <a:lnTo>
                  <a:pt x="77" y="5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4">
            <a:extLst>
              <a:ext uri="{FF2B5EF4-FFF2-40B4-BE49-F238E27FC236}">
                <a16:creationId xmlns:a16="http://schemas.microsoft.com/office/drawing/2014/main" id="{B58BC96C-BE69-47C9-9CA8-64C8C8EC76C1}"/>
              </a:ext>
            </a:extLst>
          </p:cNvPr>
          <p:cNvSpPr>
            <a:spLocks/>
          </p:cNvSpPr>
          <p:nvPr/>
        </p:nvSpPr>
        <p:spPr bwMode="auto">
          <a:xfrm>
            <a:off x="3465513" y="1879600"/>
            <a:ext cx="169863" cy="173038"/>
          </a:xfrm>
          <a:custGeom>
            <a:avLst/>
            <a:gdLst>
              <a:gd name="T0" fmla="*/ 74 w 76"/>
              <a:gd name="T1" fmla="*/ 6 h 77"/>
              <a:gd name="T2" fmla="*/ 44 w 76"/>
              <a:gd name="T3" fmla="*/ 35 h 77"/>
              <a:gd name="T4" fmla="*/ 44 w 76"/>
              <a:gd name="T5" fmla="*/ 71 h 77"/>
              <a:gd name="T6" fmla="*/ 59 w 76"/>
              <a:gd name="T7" fmla="*/ 71 h 77"/>
              <a:gd name="T8" fmla="*/ 62 w 76"/>
              <a:gd name="T9" fmla="*/ 74 h 77"/>
              <a:gd name="T10" fmla="*/ 59 w 76"/>
              <a:gd name="T11" fmla="*/ 77 h 77"/>
              <a:gd name="T12" fmla="*/ 17 w 76"/>
              <a:gd name="T13" fmla="*/ 77 h 77"/>
              <a:gd name="T14" fmla="*/ 14 w 76"/>
              <a:gd name="T15" fmla="*/ 74 h 77"/>
              <a:gd name="T16" fmla="*/ 17 w 76"/>
              <a:gd name="T17" fmla="*/ 71 h 77"/>
              <a:gd name="T18" fmla="*/ 32 w 76"/>
              <a:gd name="T19" fmla="*/ 71 h 77"/>
              <a:gd name="T20" fmla="*/ 32 w 76"/>
              <a:gd name="T21" fmla="*/ 35 h 77"/>
              <a:gd name="T22" fmla="*/ 3 w 76"/>
              <a:gd name="T23" fmla="*/ 6 h 77"/>
              <a:gd name="T24" fmla="*/ 0 w 76"/>
              <a:gd name="T25" fmla="*/ 2 h 77"/>
              <a:gd name="T26" fmla="*/ 5 w 76"/>
              <a:gd name="T27" fmla="*/ 0 h 77"/>
              <a:gd name="T28" fmla="*/ 71 w 76"/>
              <a:gd name="T29" fmla="*/ 0 h 77"/>
              <a:gd name="T30" fmla="*/ 76 w 76"/>
              <a:gd name="T31" fmla="*/ 2 h 77"/>
              <a:gd name="T32" fmla="*/ 74 w 76"/>
              <a:gd name="T33" fmla="*/ 6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77">
                <a:moveTo>
                  <a:pt x="74" y="6"/>
                </a:moveTo>
                <a:cubicBezTo>
                  <a:pt x="44" y="35"/>
                  <a:pt x="44" y="35"/>
                  <a:pt x="44" y="35"/>
                </a:cubicBezTo>
                <a:cubicBezTo>
                  <a:pt x="44" y="71"/>
                  <a:pt x="44" y="71"/>
                  <a:pt x="44" y="71"/>
                </a:cubicBezTo>
                <a:cubicBezTo>
                  <a:pt x="59" y="71"/>
                  <a:pt x="59" y="71"/>
                  <a:pt x="59" y="71"/>
                </a:cubicBezTo>
                <a:cubicBezTo>
                  <a:pt x="61" y="71"/>
                  <a:pt x="62" y="73"/>
                  <a:pt x="62" y="74"/>
                </a:cubicBezTo>
                <a:cubicBezTo>
                  <a:pt x="62" y="76"/>
                  <a:pt x="61" y="77"/>
                  <a:pt x="59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15" y="77"/>
                  <a:pt x="14" y="76"/>
                  <a:pt x="14" y="74"/>
                </a:cubicBezTo>
                <a:cubicBezTo>
                  <a:pt x="14" y="73"/>
                  <a:pt x="15" y="71"/>
                  <a:pt x="17" y="71"/>
                </a:cubicBezTo>
                <a:cubicBezTo>
                  <a:pt x="32" y="71"/>
                  <a:pt x="32" y="71"/>
                  <a:pt x="32" y="71"/>
                </a:cubicBezTo>
                <a:cubicBezTo>
                  <a:pt x="32" y="35"/>
                  <a:pt x="32" y="35"/>
                  <a:pt x="32" y="35"/>
                </a:cubicBezTo>
                <a:cubicBezTo>
                  <a:pt x="3" y="6"/>
                  <a:pt x="3" y="6"/>
                  <a:pt x="3" y="6"/>
                </a:cubicBezTo>
                <a:cubicBezTo>
                  <a:pt x="2" y="5"/>
                  <a:pt x="0" y="4"/>
                  <a:pt x="0" y="2"/>
                </a:cubicBezTo>
                <a:cubicBezTo>
                  <a:pt x="0" y="0"/>
                  <a:pt x="3" y="0"/>
                  <a:pt x="5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3" y="0"/>
                  <a:pt x="76" y="0"/>
                  <a:pt x="76" y="2"/>
                </a:cubicBezTo>
                <a:cubicBezTo>
                  <a:pt x="76" y="4"/>
                  <a:pt x="74" y="5"/>
                  <a:pt x="74" y="6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65">
            <a:extLst>
              <a:ext uri="{FF2B5EF4-FFF2-40B4-BE49-F238E27FC236}">
                <a16:creationId xmlns:a16="http://schemas.microsoft.com/office/drawing/2014/main" id="{1F437944-9490-459A-8557-AF20C5BE8974}"/>
              </a:ext>
            </a:extLst>
          </p:cNvPr>
          <p:cNvSpPr>
            <a:spLocks/>
          </p:cNvSpPr>
          <p:nvPr/>
        </p:nvSpPr>
        <p:spPr bwMode="auto">
          <a:xfrm>
            <a:off x="2068513" y="1471613"/>
            <a:ext cx="185738" cy="160338"/>
          </a:xfrm>
          <a:custGeom>
            <a:avLst/>
            <a:gdLst>
              <a:gd name="T0" fmla="*/ 40 w 83"/>
              <a:gd name="T1" fmla="*/ 71 h 72"/>
              <a:gd name="T2" fmla="*/ 10 w 83"/>
              <a:gd name="T3" fmla="*/ 43 h 72"/>
              <a:gd name="T4" fmla="*/ 0 w 83"/>
              <a:gd name="T5" fmla="*/ 22 h 72"/>
              <a:gd name="T6" fmla="*/ 22 w 83"/>
              <a:gd name="T7" fmla="*/ 0 h 72"/>
              <a:gd name="T8" fmla="*/ 42 w 83"/>
              <a:gd name="T9" fmla="*/ 11 h 72"/>
              <a:gd name="T10" fmla="*/ 61 w 83"/>
              <a:gd name="T11" fmla="*/ 0 h 72"/>
              <a:gd name="T12" fmla="*/ 83 w 83"/>
              <a:gd name="T13" fmla="*/ 22 h 72"/>
              <a:gd name="T14" fmla="*/ 73 w 83"/>
              <a:gd name="T15" fmla="*/ 43 h 72"/>
              <a:gd name="T16" fmla="*/ 44 w 83"/>
              <a:gd name="T17" fmla="*/ 71 h 72"/>
              <a:gd name="T18" fmla="*/ 42 w 83"/>
              <a:gd name="T19" fmla="*/ 72 h 72"/>
              <a:gd name="T20" fmla="*/ 40 w 83"/>
              <a:gd name="T21" fmla="*/ 7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3" h="72">
                <a:moveTo>
                  <a:pt x="40" y="71"/>
                </a:moveTo>
                <a:cubicBezTo>
                  <a:pt x="10" y="43"/>
                  <a:pt x="10" y="43"/>
                  <a:pt x="10" y="43"/>
                </a:cubicBezTo>
                <a:cubicBezTo>
                  <a:pt x="10" y="43"/>
                  <a:pt x="0" y="34"/>
                  <a:pt x="0" y="22"/>
                </a:cubicBezTo>
                <a:cubicBezTo>
                  <a:pt x="0" y="9"/>
                  <a:pt x="8" y="0"/>
                  <a:pt x="22" y="0"/>
                </a:cubicBezTo>
                <a:cubicBezTo>
                  <a:pt x="30" y="0"/>
                  <a:pt x="38" y="7"/>
                  <a:pt x="42" y="11"/>
                </a:cubicBezTo>
                <a:cubicBezTo>
                  <a:pt x="45" y="7"/>
                  <a:pt x="53" y="0"/>
                  <a:pt x="61" y="0"/>
                </a:cubicBezTo>
                <a:cubicBezTo>
                  <a:pt x="75" y="0"/>
                  <a:pt x="83" y="9"/>
                  <a:pt x="83" y="22"/>
                </a:cubicBezTo>
                <a:cubicBezTo>
                  <a:pt x="83" y="34"/>
                  <a:pt x="73" y="43"/>
                  <a:pt x="73" y="43"/>
                </a:cubicBezTo>
                <a:cubicBezTo>
                  <a:pt x="44" y="71"/>
                  <a:pt x="44" y="71"/>
                  <a:pt x="44" y="71"/>
                </a:cubicBezTo>
                <a:cubicBezTo>
                  <a:pt x="43" y="72"/>
                  <a:pt x="42" y="72"/>
                  <a:pt x="42" y="72"/>
                </a:cubicBezTo>
                <a:cubicBezTo>
                  <a:pt x="41" y="72"/>
                  <a:pt x="40" y="72"/>
                  <a:pt x="40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6">
            <a:extLst>
              <a:ext uri="{FF2B5EF4-FFF2-40B4-BE49-F238E27FC236}">
                <a16:creationId xmlns:a16="http://schemas.microsoft.com/office/drawing/2014/main" id="{2A711C8E-F75B-49F8-85A8-9A06F83D6CC9}"/>
              </a:ext>
            </a:extLst>
          </p:cNvPr>
          <p:cNvSpPr>
            <a:spLocks noEditPoints="1"/>
          </p:cNvSpPr>
          <p:nvPr/>
        </p:nvSpPr>
        <p:spPr bwMode="auto">
          <a:xfrm>
            <a:off x="9542463" y="3687763"/>
            <a:ext cx="198438" cy="158750"/>
          </a:xfrm>
          <a:custGeom>
            <a:avLst/>
            <a:gdLst>
              <a:gd name="T0" fmla="*/ 89 w 89"/>
              <a:gd name="T1" fmla="*/ 64 h 71"/>
              <a:gd name="T2" fmla="*/ 82 w 89"/>
              <a:gd name="T3" fmla="*/ 71 h 71"/>
              <a:gd name="T4" fmla="*/ 7 w 89"/>
              <a:gd name="T5" fmla="*/ 71 h 71"/>
              <a:gd name="T6" fmla="*/ 0 w 89"/>
              <a:gd name="T7" fmla="*/ 64 h 71"/>
              <a:gd name="T8" fmla="*/ 0 w 89"/>
              <a:gd name="T9" fmla="*/ 7 h 71"/>
              <a:gd name="T10" fmla="*/ 7 w 89"/>
              <a:gd name="T11" fmla="*/ 0 h 71"/>
              <a:gd name="T12" fmla="*/ 82 w 89"/>
              <a:gd name="T13" fmla="*/ 0 h 71"/>
              <a:gd name="T14" fmla="*/ 89 w 89"/>
              <a:gd name="T15" fmla="*/ 7 h 71"/>
              <a:gd name="T16" fmla="*/ 89 w 89"/>
              <a:gd name="T17" fmla="*/ 64 h 71"/>
              <a:gd name="T18" fmla="*/ 7 w 89"/>
              <a:gd name="T19" fmla="*/ 5 h 71"/>
              <a:gd name="T20" fmla="*/ 6 w 89"/>
              <a:gd name="T21" fmla="*/ 7 h 71"/>
              <a:gd name="T22" fmla="*/ 6 w 89"/>
              <a:gd name="T23" fmla="*/ 64 h 71"/>
              <a:gd name="T24" fmla="*/ 7 w 89"/>
              <a:gd name="T25" fmla="*/ 65 h 71"/>
              <a:gd name="T26" fmla="*/ 82 w 89"/>
              <a:gd name="T27" fmla="*/ 65 h 71"/>
              <a:gd name="T28" fmla="*/ 83 w 89"/>
              <a:gd name="T29" fmla="*/ 64 h 71"/>
              <a:gd name="T30" fmla="*/ 83 w 89"/>
              <a:gd name="T31" fmla="*/ 7 h 71"/>
              <a:gd name="T32" fmla="*/ 82 w 89"/>
              <a:gd name="T33" fmla="*/ 5 h 71"/>
              <a:gd name="T34" fmla="*/ 7 w 89"/>
              <a:gd name="T35" fmla="*/ 5 h 71"/>
              <a:gd name="T36" fmla="*/ 20 w 89"/>
              <a:gd name="T37" fmla="*/ 29 h 71"/>
              <a:gd name="T38" fmla="*/ 12 w 89"/>
              <a:gd name="T39" fmla="*/ 20 h 71"/>
              <a:gd name="T40" fmla="*/ 20 w 89"/>
              <a:gd name="T41" fmla="*/ 11 h 71"/>
              <a:gd name="T42" fmla="*/ 29 w 89"/>
              <a:gd name="T43" fmla="*/ 20 h 71"/>
              <a:gd name="T44" fmla="*/ 20 w 89"/>
              <a:gd name="T45" fmla="*/ 29 h 71"/>
              <a:gd name="T46" fmla="*/ 77 w 89"/>
              <a:gd name="T47" fmla="*/ 59 h 71"/>
              <a:gd name="T48" fmla="*/ 12 w 89"/>
              <a:gd name="T49" fmla="*/ 59 h 71"/>
              <a:gd name="T50" fmla="*/ 12 w 89"/>
              <a:gd name="T51" fmla="*/ 50 h 71"/>
              <a:gd name="T52" fmla="*/ 26 w 89"/>
              <a:gd name="T53" fmla="*/ 35 h 71"/>
              <a:gd name="T54" fmla="*/ 34 w 89"/>
              <a:gd name="T55" fmla="*/ 43 h 71"/>
              <a:gd name="T56" fmla="*/ 58 w 89"/>
              <a:gd name="T57" fmla="*/ 19 h 71"/>
              <a:gd name="T58" fmla="*/ 77 w 89"/>
              <a:gd name="T59" fmla="*/ 38 h 71"/>
              <a:gd name="T60" fmla="*/ 77 w 89"/>
              <a:gd name="T61" fmla="*/ 5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89" h="71">
                <a:moveTo>
                  <a:pt x="89" y="64"/>
                </a:moveTo>
                <a:cubicBezTo>
                  <a:pt x="89" y="68"/>
                  <a:pt x="86" y="71"/>
                  <a:pt x="82" y="71"/>
                </a:cubicBezTo>
                <a:cubicBezTo>
                  <a:pt x="7" y="71"/>
                  <a:pt x="7" y="71"/>
                  <a:pt x="7" y="71"/>
                </a:cubicBezTo>
                <a:cubicBezTo>
                  <a:pt x="3" y="71"/>
                  <a:pt x="0" y="68"/>
                  <a:pt x="0" y="64"/>
                </a:cubicBezTo>
                <a:cubicBezTo>
                  <a:pt x="0" y="7"/>
                  <a:pt x="0" y="7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0"/>
                  <a:pt x="89" y="3"/>
                  <a:pt x="89" y="7"/>
                </a:cubicBezTo>
                <a:lnTo>
                  <a:pt x="89" y="64"/>
                </a:lnTo>
                <a:close/>
                <a:moveTo>
                  <a:pt x="7" y="5"/>
                </a:moveTo>
                <a:cubicBezTo>
                  <a:pt x="6" y="5"/>
                  <a:pt x="6" y="6"/>
                  <a:pt x="6" y="7"/>
                </a:cubicBezTo>
                <a:cubicBezTo>
                  <a:pt x="6" y="64"/>
                  <a:pt x="6" y="64"/>
                  <a:pt x="6" y="64"/>
                </a:cubicBezTo>
                <a:cubicBezTo>
                  <a:pt x="6" y="65"/>
                  <a:pt x="6" y="65"/>
                  <a:pt x="7" y="65"/>
                </a:cubicBezTo>
                <a:cubicBezTo>
                  <a:pt x="82" y="65"/>
                  <a:pt x="82" y="65"/>
                  <a:pt x="82" y="65"/>
                </a:cubicBezTo>
                <a:cubicBezTo>
                  <a:pt x="83" y="65"/>
                  <a:pt x="83" y="65"/>
                  <a:pt x="83" y="64"/>
                </a:cubicBezTo>
                <a:cubicBezTo>
                  <a:pt x="83" y="7"/>
                  <a:pt x="83" y="7"/>
                  <a:pt x="83" y="7"/>
                </a:cubicBezTo>
                <a:cubicBezTo>
                  <a:pt x="83" y="6"/>
                  <a:pt x="83" y="5"/>
                  <a:pt x="82" y="5"/>
                </a:cubicBezTo>
                <a:lnTo>
                  <a:pt x="7" y="5"/>
                </a:lnTo>
                <a:close/>
                <a:moveTo>
                  <a:pt x="20" y="29"/>
                </a:moveTo>
                <a:cubicBezTo>
                  <a:pt x="16" y="29"/>
                  <a:pt x="12" y="25"/>
                  <a:pt x="12" y="20"/>
                </a:cubicBezTo>
                <a:cubicBezTo>
                  <a:pt x="12" y="15"/>
                  <a:pt x="16" y="11"/>
                  <a:pt x="20" y="11"/>
                </a:cubicBezTo>
                <a:cubicBezTo>
                  <a:pt x="25" y="11"/>
                  <a:pt x="29" y="15"/>
                  <a:pt x="29" y="20"/>
                </a:cubicBezTo>
                <a:cubicBezTo>
                  <a:pt x="29" y="25"/>
                  <a:pt x="25" y="29"/>
                  <a:pt x="20" y="29"/>
                </a:cubicBezTo>
                <a:close/>
                <a:moveTo>
                  <a:pt x="77" y="59"/>
                </a:moveTo>
                <a:cubicBezTo>
                  <a:pt x="12" y="59"/>
                  <a:pt x="12" y="59"/>
                  <a:pt x="12" y="59"/>
                </a:cubicBezTo>
                <a:cubicBezTo>
                  <a:pt x="12" y="50"/>
                  <a:pt x="12" y="50"/>
                  <a:pt x="12" y="50"/>
                </a:cubicBezTo>
                <a:cubicBezTo>
                  <a:pt x="26" y="35"/>
                  <a:pt x="26" y="35"/>
                  <a:pt x="26" y="35"/>
                </a:cubicBezTo>
                <a:cubicBezTo>
                  <a:pt x="34" y="43"/>
                  <a:pt x="34" y="43"/>
                  <a:pt x="34" y="43"/>
                </a:cubicBezTo>
                <a:cubicBezTo>
                  <a:pt x="58" y="19"/>
                  <a:pt x="58" y="19"/>
                  <a:pt x="58" y="19"/>
                </a:cubicBezTo>
                <a:cubicBezTo>
                  <a:pt x="77" y="38"/>
                  <a:pt x="77" y="38"/>
                  <a:pt x="77" y="38"/>
                </a:cubicBezTo>
                <a:lnTo>
                  <a:pt x="77" y="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67">
            <a:extLst>
              <a:ext uri="{FF2B5EF4-FFF2-40B4-BE49-F238E27FC236}">
                <a16:creationId xmlns:a16="http://schemas.microsoft.com/office/drawing/2014/main" id="{6C5B65FC-4359-41CC-B930-2F4994B6687B}"/>
              </a:ext>
            </a:extLst>
          </p:cNvPr>
          <p:cNvSpPr>
            <a:spLocks/>
          </p:cNvSpPr>
          <p:nvPr/>
        </p:nvSpPr>
        <p:spPr bwMode="auto">
          <a:xfrm>
            <a:off x="8834438" y="4473575"/>
            <a:ext cx="150813" cy="150813"/>
          </a:xfrm>
          <a:custGeom>
            <a:avLst/>
            <a:gdLst>
              <a:gd name="T0" fmla="*/ 59 w 67"/>
              <a:gd name="T1" fmla="*/ 17 h 67"/>
              <a:gd name="T2" fmla="*/ 52 w 67"/>
              <a:gd name="T3" fmla="*/ 25 h 67"/>
              <a:gd name="T4" fmla="*/ 59 w 67"/>
              <a:gd name="T5" fmla="*/ 58 h 67"/>
              <a:gd name="T6" fmla="*/ 59 w 67"/>
              <a:gd name="T7" fmla="*/ 59 h 67"/>
              <a:gd name="T8" fmla="*/ 53 w 67"/>
              <a:gd name="T9" fmla="*/ 64 h 67"/>
              <a:gd name="T10" fmla="*/ 52 w 67"/>
              <a:gd name="T11" fmla="*/ 64 h 67"/>
              <a:gd name="T12" fmla="*/ 52 w 67"/>
              <a:gd name="T13" fmla="*/ 64 h 67"/>
              <a:gd name="T14" fmla="*/ 51 w 67"/>
              <a:gd name="T15" fmla="*/ 63 h 67"/>
              <a:gd name="T16" fmla="*/ 38 w 67"/>
              <a:gd name="T17" fmla="*/ 39 h 67"/>
              <a:gd name="T18" fmla="*/ 25 w 67"/>
              <a:gd name="T19" fmla="*/ 51 h 67"/>
              <a:gd name="T20" fmla="*/ 28 w 67"/>
              <a:gd name="T21" fmla="*/ 60 h 67"/>
              <a:gd name="T22" fmla="*/ 28 w 67"/>
              <a:gd name="T23" fmla="*/ 62 h 67"/>
              <a:gd name="T24" fmla="*/ 23 w 67"/>
              <a:gd name="T25" fmla="*/ 66 h 67"/>
              <a:gd name="T26" fmla="*/ 22 w 67"/>
              <a:gd name="T27" fmla="*/ 67 h 67"/>
              <a:gd name="T28" fmla="*/ 22 w 67"/>
              <a:gd name="T29" fmla="*/ 67 h 67"/>
              <a:gd name="T30" fmla="*/ 21 w 67"/>
              <a:gd name="T31" fmla="*/ 66 h 67"/>
              <a:gd name="T32" fmla="*/ 12 w 67"/>
              <a:gd name="T33" fmla="*/ 54 h 67"/>
              <a:gd name="T34" fmla="*/ 0 w 67"/>
              <a:gd name="T35" fmla="*/ 46 h 67"/>
              <a:gd name="T36" fmla="*/ 0 w 67"/>
              <a:gd name="T37" fmla="*/ 45 h 67"/>
              <a:gd name="T38" fmla="*/ 0 w 67"/>
              <a:gd name="T39" fmla="*/ 43 h 67"/>
              <a:gd name="T40" fmla="*/ 5 w 67"/>
              <a:gd name="T41" fmla="*/ 39 h 67"/>
              <a:gd name="T42" fmla="*/ 6 w 67"/>
              <a:gd name="T43" fmla="*/ 38 h 67"/>
              <a:gd name="T44" fmla="*/ 6 w 67"/>
              <a:gd name="T45" fmla="*/ 38 h 67"/>
              <a:gd name="T46" fmla="*/ 15 w 67"/>
              <a:gd name="T47" fmla="*/ 41 h 67"/>
              <a:gd name="T48" fmla="*/ 27 w 67"/>
              <a:gd name="T49" fmla="*/ 29 h 67"/>
              <a:gd name="T50" fmla="*/ 3 w 67"/>
              <a:gd name="T51" fmla="*/ 16 h 67"/>
              <a:gd name="T52" fmla="*/ 3 w 67"/>
              <a:gd name="T53" fmla="*/ 15 h 67"/>
              <a:gd name="T54" fmla="*/ 3 w 67"/>
              <a:gd name="T55" fmla="*/ 13 h 67"/>
              <a:gd name="T56" fmla="*/ 9 w 67"/>
              <a:gd name="T57" fmla="*/ 7 h 67"/>
              <a:gd name="T58" fmla="*/ 10 w 67"/>
              <a:gd name="T59" fmla="*/ 7 h 67"/>
              <a:gd name="T60" fmla="*/ 41 w 67"/>
              <a:gd name="T61" fmla="*/ 14 h 67"/>
              <a:gd name="T62" fmla="*/ 49 w 67"/>
              <a:gd name="T63" fmla="*/ 7 h 67"/>
              <a:gd name="T64" fmla="*/ 64 w 67"/>
              <a:gd name="T65" fmla="*/ 3 h 67"/>
              <a:gd name="T66" fmla="*/ 59 w 67"/>
              <a:gd name="T67" fmla="*/ 17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" h="67">
                <a:moveTo>
                  <a:pt x="59" y="17"/>
                </a:moveTo>
                <a:cubicBezTo>
                  <a:pt x="52" y="25"/>
                  <a:pt x="52" y="25"/>
                  <a:pt x="52" y="25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58"/>
                  <a:pt x="59" y="59"/>
                  <a:pt x="59" y="59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2" y="64"/>
                  <a:pt x="52" y="64"/>
                </a:cubicBezTo>
                <a:cubicBezTo>
                  <a:pt x="52" y="64"/>
                  <a:pt x="52" y="64"/>
                  <a:pt x="52" y="64"/>
                </a:cubicBezTo>
                <a:cubicBezTo>
                  <a:pt x="51" y="64"/>
                  <a:pt x="51" y="63"/>
                  <a:pt x="51" y="63"/>
                </a:cubicBezTo>
                <a:cubicBezTo>
                  <a:pt x="38" y="39"/>
                  <a:pt x="38" y="39"/>
                  <a:pt x="38" y="39"/>
                </a:cubicBezTo>
                <a:cubicBezTo>
                  <a:pt x="25" y="51"/>
                  <a:pt x="25" y="51"/>
                  <a:pt x="25" y="51"/>
                </a:cubicBezTo>
                <a:cubicBezTo>
                  <a:pt x="28" y="60"/>
                  <a:pt x="28" y="60"/>
                  <a:pt x="28" y="60"/>
                </a:cubicBezTo>
                <a:cubicBezTo>
                  <a:pt x="28" y="61"/>
                  <a:pt x="28" y="62"/>
                  <a:pt x="28" y="62"/>
                </a:cubicBezTo>
                <a:cubicBezTo>
                  <a:pt x="23" y="66"/>
                  <a:pt x="23" y="66"/>
                  <a:pt x="23" y="66"/>
                </a:cubicBezTo>
                <a:cubicBezTo>
                  <a:pt x="23" y="67"/>
                  <a:pt x="22" y="67"/>
                  <a:pt x="22" y="67"/>
                </a:cubicBezTo>
                <a:cubicBezTo>
                  <a:pt x="22" y="67"/>
                  <a:pt x="22" y="67"/>
                  <a:pt x="22" y="67"/>
                </a:cubicBezTo>
                <a:cubicBezTo>
                  <a:pt x="21" y="67"/>
                  <a:pt x="21" y="67"/>
                  <a:pt x="21" y="66"/>
                </a:cubicBezTo>
                <a:cubicBezTo>
                  <a:pt x="12" y="54"/>
                  <a:pt x="12" y="54"/>
                  <a:pt x="12" y="54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4"/>
                  <a:pt x="0" y="44"/>
                  <a:pt x="0" y="43"/>
                </a:cubicBezTo>
                <a:cubicBezTo>
                  <a:pt x="5" y="39"/>
                  <a:pt x="5" y="39"/>
                  <a:pt x="5" y="39"/>
                </a:cubicBezTo>
                <a:cubicBezTo>
                  <a:pt x="5" y="39"/>
                  <a:pt x="5" y="38"/>
                  <a:pt x="6" y="38"/>
                </a:cubicBezTo>
                <a:cubicBezTo>
                  <a:pt x="6" y="38"/>
                  <a:pt x="6" y="38"/>
                  <a:pt x="6" y="38"/>
                </a:cubicBezTo>
                <a:cubicBezTo>
                  <a:pt x="15" y="41"/>
                  <a:pt x="15" y="41"/>
                  <a:pt x="15" y="41"/>
                </a:cubicBezTo>
                <a:cubicBezTo>
                  <a:pt x="27" y="29"/>
                  <a:pt x="27" y="29"/>
                  <a:pt x="27" y="29"/>
                </a:cubicBezTo>
                <a:cubicBezTo>
                  <a:pt x="3" y="16"/>
                  <a:pt x="3" y="16"/>
                  <a:pt x="3" y="16"/>
                </a:cubicBezTo>
                <a:cubicBezTo>
                  <a:pt x="3" y="16"/>
                  <a:pt x="3" y="15"/>
                  <a:pt x="3" y="15"/>
                </a:cubicBezTo>
                <a:cubicBezTo>
                  <a:pt x="3" y="14"/>
                  <a:pt x="3" y="14"/>
                  <a:pt x="3" y="13"/>
                </a:cubicBezTo>
                <a:cubicBezTo>
                  <a:pt x="9" y="7"/>
                  <a:pt x="9" y="7"/>
                  <a:pt x="9" y="7"/>
                </a:cubicBezTo>
                <a:cubicBezTo>
                  <a:pt x="9" y="7"/>
                  <a:pt x="10" y="7"/>
                  <a:pt x="10" y="7"/>
                </a:cubicBezTo>
                <a:cubicBezTo>
                  <a:pt x="41" y="14"/>
                  <a:pt x="41" y="14"/>
                  <a:pt x="41" y="14"/>
                </a:cubicBezTo>
                <a:cubicBezTo>
                  <a:pt x="49" y="7"/>
                  <a:pt x="49" y="7"/>
                  <a:pt x="49" y="7"/>
                </a:cubicBezTo>
                <a:cubicBezTo>
                  <a:pt x="53" y="3"/>
                  <a:pt x="61" y="0"/>
                  <a:pt x="64" y="3"/>
                </a:cubicBezTo>
                <a:cubicBezTo>
                  <a:pt x="67" y="6"/>
                  <a:pt x="64" y="13"/>
                  <a:pt x="59" y="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68">
            <a:extLst>
              <a:ext uri="{FF2B5EF4-FFF2-40B4-BE49-F238E27FC236}">
                <a16:creationId xmlns:a16="http://schemas.microsoft.com/office/drawing/2014/main" id="{F99E55AA-80B3-4350-8965-1F0971F212DD}"/>
              </a:ext>
            </a:extLst>
          </p:cNvPr>
          <p:cNvSpPr>
            <a:spLocks noEditPoints="1"/>
          </p:cNvSpPr>
          <p:nvPr/>
        </p:nvSpPr>
        <p:spPr bwMode="auto">
          <a:xfrm>
            <a:off x="7332663" y="4076700"/>
            <a:ext cx="269875" cy="187325"/>
          </a:xfrm>
          <a:custGeom>
            <a:avLst/>
            <a:gdLst>
              <a:gd name="T0" fmla="*/ 118 w 121"/>
              <a:gd name="T1" fmla="*/ 84 h 84"/>
              <a:gd name="T2" fmla="*/ 71 w 121"/>
              <a:gd name="T3" fmla="*/ 84 h 84"/>
              <a:gd name="T4" fmla="*/ 73 w 121"/>
              <a:gd name="T5" fmla="*/ 82 h 84"/>
              <a:gd name="T6" fmla="*/ 72 w 121"/>
              <a:gd name="T7" fmla="*/ 65 h 84"/>
              <a:gd name="T8" fmla="*/ 70 w 121"/>
              <a:gd name="T9" fmla="*/ 63 h 84"/>
              <a:gd name="T10" fmla="*/ 52 w 121"/>
              <a:gd name="T11" fmla="*/ 63 h 84"/>
              <a:gd name="T12" fmla="*/ 49 w 121"/>
              <a:gd name="T13" fmla="*/ 65 h 84"/>
              <a:gd name="T14" fmla="*/ 48 w 121"/>
              <a:gd name="T15" fmla="*/ 82 h 84"/>
              <a:gd name="T16" fmla="*/ 50 w 121"/>
              <a:gd name="T17" fmla="*/ 84 h 84"/>
              <a:gd name="T18" fmla="*/ 3 w 121"/>
              <a:gd name="T19" fmla="*/ 84 h 84"/>
              <a:gd name="T20" fmla="*/ 0 w 121"/>
              <a:gd name="T21" fmla="*/ 79 h 84"/>
              <a:gd name="T22" fmla="*/ 2 w 121"/>
              <a:gd name="T23" fmla="*/ 72 h 84"/>
              <a:gd name="T24" fmla="*/ 30 w 121"/>
              <a:gd name="T25" fmla="*/ 3 h 84"/>
              <a:gd name="T26" fmla="*/ 34 w 121"/>
              <a:gd name="T27" fmla="*/ 0 h 84"/>
              <a:gd name="T28" fmla="*/ 56 w 121"/>
              <a:gd name="T29" fmla="*/ 0 h 84"/>
              <a:gd name="T30" fmla="*/ 54 w 121"/>
              <a:gd name="T31" fmla="*/ 2 h 84"/>
              <a:gd name="T32" fmla="*/ 53 w 121"/>
              <a:gd name="T33" fmla="*/ 14 h 84"/>
              <a:gd name="T34" fmla="*/ 55 w 121"/>
              <a:gd name="T35" fmla="*/ 16 h 84"/>
              <a:gd name="T36" fmla="*/ 66 w 121"/>
              <a:gd name="T37" fmla="*/ 16 h 84"/>
              <a:gd name="T38" fmla="*/ 68 w 121"/>
              <a:gd name="T39" fmla="*/ 14 h 84"/>
              <a:gd name="T40" fmla="*/ 67 w 121"/>
              <a:gd name="T41" fmla="*/ 2 h 84"/>
              <a:gd name="T42" fmla="*/ 65 w 121"/>
              <a:gd name="T43" fmla="*/ 0 h 84"/>
              <a:gd name="T44" fmla="*/ 87 w 121"/>
              <a:gd name="T45" fmla="*/ 0 h 84"/>
              <a:gd name="T46" fmla="*/ 92 w 121"/>
              <a:gd name="T47" fmla="*/ 3 h 84"/>
              <a:gd name="T48" fmla="*/ 119 w 121"/>
              <a:gd name="T49" fmla="*/ 72 h 84"/>
              <a:gd name="T50" fmla="*/ 121 w 121"/>
              <a:gd name="T51" fmla="*/ 79 h 84"/>
              <a:gd name="T52" fmla="*/ 118 w 121"/>
              <a:gd name="T53" fmla="*/ 84 h 84"/>
              <a:gd name="T54" fmla="*/ 71 w 121"/>
              <a:gd name="T55" fmla="*/ 48 h 84"/>
              <a:gd name="T56" fmla="*/ 69 w 121"/>
              <a:gd name="T57" fmla="*/ 27 h 84"/>
              <a:gd name="T58" fmla="*/ 67 w 121"/>
              <a:gd name="T59" fmla="*/ 25 h 84"/>
              <a:gd name="T60" fmla="*/ 54 w 121"/>
              <a:gd name="T61" fmla="*/ 25 h 84"/>
              <a:gd name="T62" fmla="*/ 52 w 121"/>
              <a:gd name="T63" fmla="*/ 27 h 84"/>
              <a:gd name="T64" fmla="*/ 51 w 121"/>
              <a:gd name="T65" fmla="*/ 48 h 84"/>
              <a:gd name="T66" fmla="*/ 51 w 121"/>
              <a:gd name="T67" fmla="*/ 48 h 84"/>
              <a:gd name="T68" fmla="*/ 53 w 121"/>
              <a:gd name="T69" fmla="*/ 50 h 84"/>
              <a:gd name="T70" fmla="*/ 69 w 121"/>
              <a:gd name="T71" fmla="*/ 50 h 84"/>
              <a:gd name="T72" fmla="*/ 71 w 121"/>
              <a:gd name="T73" fmla="*/ 4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21" h="84">
                <a:moveTo>
                  <a:pt x="118" y="84"/>
                </a:moveTo>
                <a:cubicBezTo>
                  <a:pt x="71" y="84"/>
                  <a:pt x="71" y="84"/>
                  <a:pt x="71" y="84"/>
                </a:cubicBezTo>
                <a:cubicBezTo>
                  <a:pt x="72" y="84"/>
                  <a:pt x="73" y="83"/>
                  <a:pt x="73" y="82"/>
                </a:cubicBezTo>
                <a:cubicBezTo>
                  <a:pt x="72" y="65"/>
                  <a:pt x="72" y="65"/>
                  <a:pt x="72" y="65"/>
                </a:cubicBezTo>
                <a:cubicBezTo>
                  <a:pt x="72" y="64"/>
                  <a:pt x="71" y="63"/>
                  <a:pt x="70" y="63"/>
                </a:cubicBezTo>
                <a:cubicBezTo>
                  <a:pt x="52" y="63"/>
                  <a:pt x="52" y="63"/>
                  <a:pt x="52" y="63"/>
                </a:cubicBezTo>
                <a:cubicBezTo>
                  <a:pt x="50" y="63"/>
                  <a:pt x="49" y="64"/>
                  <a:pt x="49" y="65"/>
                </a:cubicBezTo>
                <a:cubicBezTo>
                  <a:pt x="48" y="82"/>
                  <a:pt x="48" y="82"/>
                  <a:pt x="48" y="82"/>
                </a:cubicBezTo>
                <a:cubicBezTo>
                  <a:pt x="48" y="83"/>
                  <a:pt x="49" y="84"/>
                  <a:pt x="50" y="84"/>
                </a:cubicBezTo>
                <a:cubicBezTo>
                  <a:pt x="3" y="84"/>
                  <a:pt x="3" y="84"/>
                  <a:pt x="3" y="84"/>
                </a:cubicBezTo>
                <a:cubicBezTo>
                  <a:pt x="1" y="84"/>
                  <a:pt x="0" y="81"/>
                  <a:pt x="0" y="79"/>
                </a:cubicBezTo>
                <a:cubicBezTo>
                  <a:pt x="0" y="77"/>
                  <a:pt x="1" y="74"/>
                  <a:pt x="2" y="72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2" y="0"/>
                  <a:pt x="34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5" y="0"/>
                  <a:pt x="54" y="0"/>
                  <a:pt x="54" y="2"/>
                </a:cubicBezTo>
                <a:cubicBezTo>
                  <a:pt x="53" y="14"/>
                  <a:pt x="53" y="14"/>
                  <a:pt x="53" y="14"/>
                </a:cubicBezTo>
                <a:cubicBezTo>
                  <a:pt x="53" y="16"/>
                  <a:pt x="54" y="16"/>
                  <a:pt x="55" y="16"/>
                </a:cubicBezTo>
                <a:cubicBezTo>
                  <a:pt x="66" y="16"/>
                  <a:pt x="66" y="16"/>
                  <a:pt x="66" y="16"/>
                </a:cubicBezTo>
                <a:cubicBezTo>
                  <a:pt x="67" y="16"/>
                  <a:pt x="68" y="16"/>
                  <a:pt x="68" y="14"/>
                </a:cubicBezTo>
                <a:cubicBezTo>
                  <a:pt x="67" y="2"/>
                  <a:pt x="67" y="2"/>
                  <a:pt x="67" y="2"/>
                </a:cubicBezTo>
                <a:cubicBezTo>
                  <a:pt x="67" y="0"/>
                  <a:pt x="66" y="0"/>
                  <a:pt x="65" y="0"/>
                </a:cubicBezTo>
                <a:cubicBezTo>
                  <a:pt x="87" y="0"/>
                  <a:pt x="87" y="0"/>
                  <a:pt x="87" y="0"/>
                </a:cubicBezTo>
                <a:cubicBezTo>
                  <a:pt x="89" y="0"/>
                  <a:pt x="91" y="1"/>
                  <a:pt x="92" y="3"/>
                </a:cubicBezTo>
                <a:cubicBezTo>
                  <a:pt x="119" y="72"/>
                  <a:pt x="119" y="72"/>
                  <a:pt x="119" y="72"/>
                </a:cubicBezTo>
                <a:cubicBezTo>
                  <a:pt x="120" y="74"/>
                  <a:pt x="121" y="77"/>
                  <a:pt x="121" y="79"/>
                </a:cubicBezTo>
                <a:cubicBezTo>
                  <a:pt x="121" y="81"/>
                  <a:pt x="120" y="84"/>
                  <a:pt x="118" y="84"/>
                </a:cubicBezTo>
                <a:close/>
                <a:moveTo>
                  <a:pt x="71" y="48"/>
                </a:moveTo>
                <a:cubicBezTo>
                  <a:pt x="69" y="27"/>
                  <a:pt x="69" y="27"/>
                  <a:pt x="69" y="27"/>
                </a:cubicBezTo>
                <a:cubicBezTo>
                  <a:pt x="69" y="26"/>
                  <a:pt x="68" y="25"/>
                  <a:pt x="67" y="25"/>
                </a:cubicBezTo>
                <a:cubicBezTo>
                  <a:pt x="54" y="25"/>
                  <a:pt x="54" y="25"/>
                  <a:pt x="54" y="25"/>
                </a:cubicBezTo>
                <a:cubicBezTo>
                  <a:pt x="53" y="25"/>
                  <a:pt x="52" y="26"/>
                  <a:pt x="52" y="27"/>
                </a:cubicBezTo>
                <a:cubicBezTo>
                  <a:pt x="51" y="48"/>
                  <a:pt x="51" y="48"/>
                  <a:pt x="51" y="48"/>
                </a:cubicBezTo>
                <a:cubicBezTo>
                  <a:pt x="51" y="48"/>
                  <a:pt x="51" y="48"/>
                  <a:pt x="51" y="48"/>
                </a:cubicBezTo>
                <a:cubicBezTo>
                  <a:pt x="51" y="50"/>
                  <a:pt x="52" y="50"/>
                  <a:pt x="53" y="50"/>
                </a:cubicBezTo>
                <a:cubicBezTo>
                  <a:pt x="69" y="50"/>
                  <a:pt x="69" y="50"/>
                  <a:pt x="69" y="50"/>
                </a:cubicBezTo>
                <a:cubicBezTo>
                  <a:pt x="70" y="50"/>
                  <a:pt x="71" y="50"/>
                  <a:pt x="71" y="4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69">
            <a:extLst>
              <a:ext uri="{FF2B5EF4-FFF2-40B4-BE49-F238E27FC236}">
                <a16:creationId xmlns:a16="http://schemas.microsoft.com/office/drawing/2014/main" id="{1D00CE0C-9E7A-444A-A612-96E572A35410}"/>
              </a:ext>
            </a:extLst>
          </p:cNvPr>
          <p:cNvSpPr>
            <a:spLocks noEditPoints="1"/>
          </p:cNvSpPr>
          <p:nvPr/>
        </p:nvSpPr>
        <p:spPr bwMode="auto">
          <a:xfrm>
            <a:off x="8958263" y="1354138"/>
            <a:ext cx="201613" cy="198438"/>
          </a:xfrm>
          <a:custGeom>
            <a:avLst/>
            <a:gdLst>
              <a:gd name="T0" fmla="*/ 72 w 90"/>
              <a:gd name="T1" fmla="*/ 45 h 89"/>
              <a:gd name="T2" fmla="*/ 61 w 90"/>
              <a:gd name="T3" fmla="*/ 55 h 89"/>
              <a:gd name="T4" fmla="*/ 60 w 90"/>
              <a:gd name="T5" fmla="*/ 76 h 89"/>
              <a:gd name="T6" fmla="*/ 59 w 90"/>
              <a:gd name="T7" fmla="*/ 77 h 89"/>
              <a:gd name="T8" fmla="*/ 38 w 90"/>
              <a:gd name="T9" fmla="*/ 89 h 89"/>
              <a:gd name="T10" fmla="*/ 37 w 90"/>
              <a:gd name="T11" fmla="*/ 89 h 89"/>
              <a:gd name="T12" fmla="*/ 36 w 90"/>
              <a:gd name="T13" fmla="*/ 89 h 89"/>
              <a:gd name="T14" fmla="*/ 32 w 90"/>
              <a:gd name="T15" fmla="*/ 85 h 89"/>
              <a:gd name="T16" fmla="*/ 32 w 90"/>
              <a:gd name="T17" fmla="*/ 84 h 89"/>
              <a:gd name="T18" fmla="*/ 36 w 90"/>
              <a:gd name="T19" fmla="*/ 69 h 89"/>
              <a:gd name="T20" fmla="*/ 21 w 90"/>
              <a:gd name="T21" fmla="*/ 53 h 89"/>
              <a:gd name="T22" fmla="*/ 6 w 90"/>
              <a:gd name="T23" fmla="*/ 58 h 89"/>
              <a:gd name="T24" fmla="*/ 5 w 90"/>
              <a:gd name="T25" fmla="*/ 58 h 89"/>
              <a:gd name="T26" fmla="*/ 4 w 90"/>
              <a:gd name="T27" fmla="*/ 57 h 89"/>
              <a:gd name="T28" fmla="*/ 1 w 90"/>
              <a:gd name="T29" fmla="*/ 54 h 89"/>
              <a:gd name="T30" fmla="*/ 0 w 90"/>
              <a:gd name="T31" fmla="*/ 52 h 89"/>
              <a:gd name="T32" fmla="*/ 13 w 90"/>
              <a:gd name="T33" fmla="*/ 31 h 89"/>
              <a:gd name="T34" fmla="*/ 14 w 90"/>
              <a:gd name="T35" fmla="*/ 30 h 89"/>
              <a:gd name="T36" fmla="*/ 35 w 90"/>
              <a:gd name="T37" fmla="*/ 29 h 89"/>
              <a:gd name="T38" fmla="*/ 45 w 90"/>
              <a:gd name="T39" fmla="*/ 18 h 89"/>
              <a:gd name="T40" fmla="*/ 88 w 90"/>
              <a:gd name="T41" fmla="*/ 0 h 89"/>
              <a:gd name="T42" fmla="*/ 90 w 90"/>
              <a:gd name="T43" fmla="*/ 2 h 89"/>
              <a:gd name="T44" fmla="*/ 72 w 90"/>
              <a:gd name="T45" fmla="*/ 45 h 89"/>
              <a:gd name="T46" fmla="*/ 72 w 90"/>
              <a:gd name="T47" fmla="*/ 12 h 89"/>
              <a:gd name="T48" fmla="*/ 67 w 90"/>
              <a:gd name="T49" fmla="*/ 17 h 89"/>
              <a:gd name="T50" fmla="*/ 72 w 90"/>
              <a:gd name="T51" fmla="*/ 23 h 89"/>
              <a:gd name="T52" fmla="*/ 77 w 90"/>
              <a:gd name="T53" fmla="*/ 17 h 89"/>
              <a:gd name="T54" fmla="*/ 72 w 90"/>
              <a:gd name="T55" fmla="*/ 12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" h="89">
                <a:moveTo>
                  <a:pt x="72" y="45"/>
                </a:moveTo>
                <a:cubicBezTo>
                  <a:pt x="68" y="48"/>
                  <a:pt x="65" y="51"/>
                  <a:pt x="61" y="55"/>
                </a:cubicBezTo>
                <a:cubicBezTo>
                  <a:pt x="60" y="76"/>
                  <a:pt x="60" y="76"/>
                  <a:pt x="60" y="76"/>
                </a:cubicBezTo>
                <a:cubicBezTo>
                  <a:pt x="60" y="76"/>
                  <a:pt x="59" y="77"/>
                  <a:pt x="59" y="77"/>
                </a:cubicBezTo>
                <a:cubicBezTo>
                  <a:pt x="38" y="89"/>
                  <a:pt x="38" y="89"/>
                  <a:pt x="38" y="89"/>
                </a:cubicBezTo>
                <a:cubicBezTo>
                  <a:pt x="38" y="89"/>
                  <a:pt x="37" y="89"/>
                  <a:pt x="37" y="89"/>
                </a:cubicBezTo>
                <a:cubicBezTo>
                  <a:pt x="37" y="89"/>
                  <a:pt x="36" y="89"/>
                  <a:pt x="36" y="89"/>
                </a:cubicBezTo>
                <a:cubicBezTo>
                  <a:pt x="32" y="85"/>
                  <a:pt x="32" y="85"/>
                  <a:pt x="32" y="85"/>
                </a:cubicBezTo>
                <a:cubicBezTo>
                  <a:pt x="32" y="85"/>
                  <a:pt x="32" y="84"/>
                  <a:pt x="32" y="84"/>
                </a:cubicBezTo>
                <a:cubicBezTo>
                  <a:pt x="36" y="69"/>
                  <a:pt x="36" y="69"/>
                  <a:pt x="36" y="69"/>
                </a:cubicBezTo>
                <a:cubicBezTo>
                  <a:pt x="21" y="53"/>
                  <a:pt x="21" y="53"/>
                  <a:pt x="21" y="53"/>
                </a:cubicBezTo>
                <a:cubicBezTo>
                  <a:pt x="6" y="58"/>
                  <a:pt x="6" y="58"/>
                  <a:pt x="6" y="58"/>
                </a:cubicBezTo>
                <a:cubicBezTo>
                  <a:pt x="6" y="58"/>
                  <a:pt x="6" y="58"/>
                  <a:pt x="5" y="58"/>
                </a:cubicBezTo>
                <a:cubicBezTo>
                  <a:pt x="5" y="58"/>
                  <a:pt x="4" y="58"/>
                  <a:pt x="4" y="57"/>
                </a:cubicBezTo>
                <a:cubicBezTo>
                  <a:pt x="1" y="54"/>
                  <a:pt x="1" y="54"/>
                  <a:pt x="1" y="54"/>
                </a:cubicBezTo>
                <a:cubicBezTo>
                  <a:pt x="0" y="53"/>
                  <a:pt x="0" y="52"/>
                  <a:pt x="0" y="52"/>
                </a:cubicBezTo>
                <a:cubicBezTo>
                  <a:pt x="13" y="31"/>
                  <a:pt x="13" y="31"/>
                  <a:pt x="13" y="31"/>
                </a:cubicBezTo>
                <a:cubicBezTo>
                  <a:pt x="13" y="30"/>
                  <a:pt x="13" y="30"/>
                  <a:pt x="14" y="30"/>
                </a:cubicBezTo>
                <a:cubicBezTo>
                  <a:pt x="35" y="29"/>
                  <a:pt x="35" y="29"/>
                  <a:pt x="35" y="29"/>
                </a:cubicBezTo>
                <a:cubicBezTo>
                  <a:pt x="38" y="25"/>
                  <a:pt x="41" y="21"/>
                  <a:pt x="45" y="18"/>
                </a:cubicBezTo>
                <a:cubicBezTo>
                  <a:pt x="58" y="4"/>
                  <a:pt x="69" y="0"/>
                  <a:pt x="88" y="0"/>
                </a:cubicBezTo>
                <a:cubicBezTo>
                  <a:pt x="89" y="0"/>
                  <a:pt x="90" y="1"/>
                  <a:pt x="90" y="2"/>
                </a:cubicBezTo>
                <a:cubicBezTo>
                  <a:pt x="90" y="20"/>
                  <a:pt x="85" y="32"/>
                  <a:pt x="72" y="45"/>
                </a:cubicBezTo>
                <a:close/>
                <a:moveTo>
                  <a:pt x="72" y="12"/>
                </a:moveTo>
                <a:cubicBezTo>
                  <a:pt x="69" y="12"/>
                  <a:pt x="67" y="14"/>
                  <a:pt x="67" y="17"/>
                </a:cubicBezTo>
                <a:cubicBezTo>
                  <a:pt x="67" y="20"/>
                  <a:pt x="69" y="23"/>
                  <a:pt x="72" y="23"/>
                </a:cubicBezTo>
                <a:cubicBezTo>
                  <a:pt x="75" y="23"/>
                  <a:pt x="77" y="20"/>
                  <a:pt x="77" y="17"/>
                </a:cubicBezTo>
                <a:cubicBezTo>
                  <a:pt x="77" y="14"/>
                  <a:pt x="75" y="12"/>
                  <a:pt x="72" y="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0">
            <a:extLst>
              <a:ext uri="{FF2B5EF4-FFF2-40B4-BE49-F238E27FC236}">
                <a16:creationId xmlns:a16="http://schemas.microsoft.com/office/drawing/2014/main" id="{5557BCF5-F2B5-4876-8E79-4299F72180DA}"/>
              </a:ext>
            </a:extLst>
          </p:cNvPr>
          <p:cNvSpPr>
            <a:spLocks noEditPoints="1"/>
          </p:cNvSpPr>
          <p:nvPr/>
        </p:nvSpPr>
        <p:spPr bwMode="auto">
          <a:xfrm>
            <a:off x="6777038" y="1184275"/>
            <a:ext cx="188913" cy="158750"/>
          </a:xfrm>
          <a:custGeom>
            <a:avLst/>
            <a:gdLst>
              <a:gd name="T0" fmla="*/ 13 w 84"/>
              <a:gd name="T1" fmla="*/ 71 h 71"/>
              <a:gd name="T2" fmla="*/ 10 w 84"/>
              <a:gd name="T3" fmla="*/ 71 h 71"/>
              <a:gd name="T4" fmla="*/ 0 w 84"/>
              <a:gd name="T5" fmla="*/ 61 h 71"/>
              <a:gd name="T6" fmla="*/ 0 w 84"/>
              <a:gd name="T7" fmla="*/ 22 h 71"/>
              <a:gd name="T8" fmla="*/ 10 w 84"/>
              <a:gd name="T9" fmla="*/ 12 h 71"/>
              <a:gd name="T10" fmla="*/ 13 w 84"/>
              <a:gd name="T11" fmla="*/ 12 h 71"/>
              <a:gd name="T12" fmla="*/ 13 w 84"/>
              <a:gd name="T13" fmla="*/ 71 h 71"/>
              <a:gd name="T14" fmla="*/ 66 w 84"/>
              <a:gd name="T15" fmla="*/ 71 h 71"/>
              <a:gd name="T16" fmla="*/ 18 w 84"/>
              <a:gd name="T17" fmla="*/ 71 h 71"/>
              <a:gd name="T18" fmla="*/ 18 w 84"/>
              <a:gd name="T19" fmla="*/ 12 h 71"/>
              <a:gd name="T20" fmla="*/ 24 w 84"/>
              <a:gd name="T21" fmla="*/ 12 h 71"/>
              <a:gd name="T22" fmla="*/ 24 w 84"/>
              <a:gd name="T23" fmla="*/ 4 h 71"/>
              <a:gd name="T24" fmla="*/ 28 w 84"/>
              <a:gd name="T25" fmla="*/ 0 h 71"/>
              <a:gd name="T26" fmla="*/ 55 w 84"/>
              <a:gd name="T27" fmla="*/ 0 h 71"/>
              <a:gd name="T28" fmla="*/ 60 w 84"/>
              <a:gd name="T29" fmla="*/ 4 h 71"/>
              <a:gd name="T30" fmla="*/ 60 w 84"/>
              <a:gd name="T31" fmla="*/ 12 h 71"/>
              <a:gd name="T32" fmla="*/ 66 w 84"/>
              <a:gd name="T33" fmla="*/ 12 h 71"/>
              <a:gd name="T34" fmla="*/ 66 w 84"/>
              <a:gd name="T35" fmla="*/ 71 h 71"/>
              <a:gd name="T36" fmla="*/ 54 w 84"/>
              <a:gd name="T37" fmla="*/ 12 h 71"/>
              <a:gd name="T38" fmla="*/ 54 w 84"/>
              <a:gd name="T39" fmla="*/ 6 h 71"/>
              <a:gd name="T40" fmla="*/ 30 w 84"/>
              <a:gd name="T41" fmla="*/ 6 h 71"/>
              <a:gd name="T42" fmla="*/ 30 w 84"/>
              <a:gd name="T43" fmla="*/ 12 h 71"/>
              <a:gd name="T44" fmla="*/ 54 w 84"/>
              <a:gd name="T45" fmla="*/ 12 h 71"/>
              <a:gd name="T46" fmla="*/ 84 w 84"/>
              <a:gd name="T47" fmla="*/ 61 h 71"/>
              <a:gd name="T48" fmla="*/ 73 w 84"/>
              <a:gd name="T49" fmla="*/ 71 h 71"/>
              <a:gd name="T50" fmla="*/ 70 w 84"/>
              <a:gd name="T51" fmla="*/ 71 h 71"/>
              <a:gd name="T52" fmla="*/ 70 w 84"/>
              <a:gd name="T53" fmla="*/ 12 h 71"/>
              <a:gd name="T54" fmla="*/ 73 w 84"/>
              <a:gd name="T55" fmla="*/ 12 h 71"/>
              <a:gd name="T56" fmla="*/ 84 w 84"/>
              <a:gd name="T57" fmla="*/ 22 h 71"/>
              <a:gd name="T58" fmla="*/ 84 w 84"/>
              <a:gd name="T59" fmla="*/ 61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4" h="71">
                <a:moveTo>
                  <a:pt x="13" y="71"/>
                </a:moveTo>
                <a:cubicBezTo>
                  <a:pt x="10" y="71"/>
                  <a:pt x="10" y="71"/>
                  <a:pt x="10" y="71"/>
                </a:cubicBezTo>
                <a:cubicBezTo>
                  <a:pt x="5" y="71"/>
                  <a:pt x="0" y="67"/>
                  <a:pt x="0" y="61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5" y="12"/>
                  <a:pt x="10" y="12"/>
                </a:cubicBezTo>
                <a:cubicBezTo>
                  <a:pt x="13" y="12"/>
                  <a:pt x="13" y="12"/>
                  <a:pt x="13" y="12"/>
                </a:cubicBezTo>
                <a:lnTo>
                  <a:pt x="13" y="71"/>
                </a:lnTo>
                <a:close/>
                <a:moveTo>
                  <a:pt x="66" y="71"/>
                </a:moveTo>
                <a:cubicBezTo>
                  <a:pt x="18" y="71"/>
                  <a:pt x="18" y="71"/>
                  <a:pt x="18" y="71"/>
                </a:cubicBezTo>
                <a:cubicBezTo>
                  <a:pt x="18" y="12"/>
                  <a:pt x="18" y="12"/>
                  <a:pt x="18" y="12"/>
                </a:cubicBezTo>
                <a:cubicBezTo>
                  <a:pt x="24" y="12"/>
                  <a:pt x="24" y="12"/>
                  <a:pt x="24" y="12"/>
                </a:cubicBezTo>
                <a:cubicBezTo>
                  <a:pt x="24" y="4"/>
                  <a:pt x="24" y="4"/>
                  <a:pt x="24" y="4"/>
                </a:cubicBezTo>
                <a:cubicBezTo>
                  <a:pt x="24" y="2"/>
                  <a:pt x="26" y="0"/>
                  <a:pt x="28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58" y="0"/>
                  <a:pt x="60" y="2"/>
                  <a:pt x="60" y="4"/>
                </a:cubicBezTo>
                <a:cubicBezTo>
                  <a:pt x="60" y="12"/>
                  <a:pt x="60" y="12"/>
                  <a:pt x="60" y="12"/>
                </a:cubicBezTo>
                <a:cubicBezTo>
                  <a:pt x="66" y="12"/>
                  <a:pt x="66" y="12"/>
                  <a:pt x="66" y="12"/>
                </a:cubicBezTo>
                <a:lnTo>
                  <a:pt x="66" y="71"/>
                </a:lnTo>
                <a:close/>
                <a:moveTo>
                  <a:pt x="54" y="12"/>
                </a:moveTo>
                <a:cubicBezTo>
                  <a:pt x="54" y="6"/>
                  <a:pt x="54" y="6"/>
                  <a:pt x="54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12"/>
                  <a:pt x="30" y="12"/>
                  <a:pt x="30" y="12"/>
                </a:cubicBezTo>
                <a:lnTo>
                  <a:pt x="54" y="12"/>
                </a:lnTo>
                <a:close/>
                <a:moveTo>
                  <a:pt x="84" y="61"/>
                </a:moveTo>
                <a:cubicBezTo>
                  <a:pt x="84" y="67"/>
                  <a:pt x="79" y="71"/>
                  <a:pt x="73" y="71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12"/>
                  <a:pt x="70" y="12"/>
                  <a:pt x="70" y="12"/>
                </a:cubicBezTo>
                <a:cubicBezTo>
                  <a:pt x="73" y="12"/>
                  <a:pt x="73" y="12"/>
                  <a:pt x="73" y="12"/>
                </a:cubicBezTo>
                <a:cubicBezTo>
                  <a:pt x="79" y="12"/>
                  <a:pt x="84" y="16"/>
                  <a:pt x="84" y="22"/>
                </a:cubicBezTo>
                <a:lnTo>
                  <a:pt x="84" y="6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1">
            <a:extLst>
              <a:ext uri="{FF2B5EF4-FFF2-40B4-BE49-F238E27FC236}">
                <a16:creationId xmlns:a16="http://schemas.microsoft.com/office/drawing/2014/main" id="{15A72B92-A3F2-4D3F-B6A9-D3F6AECEE9F2}"/>
              </a:ext>
            </a:extLst>
          </p:cNvPr>
          <p:cNvSpPr>
            <a:spLocks noEditPoints="1"/>
          </p:cNvSpPr>
          <p:nvPr/>
        </p:nvSpPr>
        <p:spPr bwMode="auto">
          <a:xfrm>
            <a:off x="6096000" y="2168525"/>
            <a:ext cx="214313" cy="160338"/>
          </a:xfrm>
          <a:custGeom>
            <a:avLst/>
            <a:gdLst>
              <a:gd name="T0" fmla="*/ 135 w 135"/>
              <a:gd name="T1" fmla="*/ 101 h 101"/>
              <a:gd name="T2" fmla="*/ 0 w 135"/>
              <a:gd name="T3" fmla="*/ 101 h 101"/>
              <a:gd name="T4" fmla="*/ 0 w 135"/>
              <a:gd name="T5" fmla="*/ 0 h 101"/>
              <a:gd name="T6" fmla="*/ 8 w 135"/>
              <a:gd name="T7" fmla="*/ 0 h 101"/>
              <a:gd name="T8" fmla="*/ 8 w 135"/>
              <a:gd name="T9" fmla="*/ 93 h 101"/>
              <a:gd name="T10" fmla="*/ 135 w 135"/>
              <a:gd name="T11" fmla="*/ 93 h 101"/>
              <a:gd name="T12" fmla="*/ 135 w 135"/>
              <a:gd name="T13" fmla="*/ 101 h 101"/>
              <a:gd name="T14" fmla="*/ 127 w 135"/>
              <a:gd name="T15" fmla="*/ 84 h 101"/>
              <a:gd name="T16" fmla="*/ 17 w 135"/>
              <a:gd name="T17" fmla="*/ 84 h 101"/>
              <a:gd name="T18" fmla="*/ 17 w 135"/>
              <a:gd name="T19" fmla="*/ 46 h 101"/>
              <a:gd name="T20" fmla="*/ 46 w 135"/>
              <a:gd name="T21" fmla="*/ 8 h 101"/>
              <a:gd name="T22" fmla="*/ 84 w 135"/>
              <a:gd name="T23" fmla="*/ 46 h 101"/>
              <a:gd name="T24" fmla="*/ 110 w 135"/>
              <a:gd name="T25" fmla="*/ 25 h 101"/>
              <a:gd name="T26" fmla="*/ 127 w 135"/>
              <a:gd name="T27" fmla="*/ 84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5" h="101">
                <a:moveTo>
                  <a:pt x="135" y="101"/>
                </a:moveTo>
                <a:lnTo>
                  <a:pt x="0" y="101"/>
                </a:lnTo>
                <a:lnTo>
                  <a:pt x="0" y="0"/>
                </a:lnTo>
                <a:lnTo>
                  <a:pt x="8" y="0"/>
                </a:lnTo>
                <a:lnTo>
                  <a:pt x="8" y="93"/>
                </a:lnTo>
                <a:lnTo>
                  <a:pt x="135" y="93"/>
                </a:lnTo>
                <a:lnTo>
                  <a:pt x="135" y="101"/>
                </a:lnTo>
                <a:close/>
                <a:moveTo>
                  <a:pt x="127" y="84"/>
                </a:moveTo>
                <a:lnTo>
                  <a:pt x="17" y="84"/>
                </a:lnTo>
                <a:lnTo>
                  <a:pt x="17" y="46"/>
                </a:lnTo>
                <a:lnTo>
                  <a:pt x="46" y="8"/>
                </a:lnTo>
                <a:lnTo>
                  <a:pt x="84" y="46"/>
                </a:lnTo>
                <a:lnTo>
                  <a:pt x="110" y="25"/>
                </a:lnTo>
                <a:lnTo>
                  <a:pt x="127" y="8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2">
            <a:extLst>
              <a:ext uri="{FF2B5EF4-FFF2-40B4-BE49-F238E27FC236}">
                <a16:creationId xmlns:a16="http://schemas.microsoft.com/office/drawing/2014/main" id="{F2777FD2-7035-4A01-9FC6-49DAD7BDCCD8}"/>
              </a:ext>
            </a:extLst>
          </p:cNvPr>
          <p:cNvSpPr>
            <a:spLocks noEditPoints="1"/>
          </p:cNvSpPr>
          <p:nvPr/>
        </p:nvSpPr>
        <p:spPr bwMode="auto">
          <a:xfrm>
            <a:off x="7392988" y="2478088"/>
            <a:ext cx="187325" cy="187325"/>
          </a:xfrm>
          <a:custGeom>
            <a:avLst/>
            <a:gdLst>
              <a:gd name="T0" fmla="*/ 73 w 84"/>
              <a:gd name="T1" fmla="*/ 13 h 84"/>
              <a:gd name="T2" fmla="*/ 62 w 84"/>
              <a:gd name="T3" fmla="*/ 25 h 84"/>
              <a:gd name="T4" fmla="*/ 65 w 84"/>
              <a:gd name="T5" fmla="*/ 28 h 84"/>
              <a:gd name="T6" fmla="*/ 65 w 84"/>
              <a:gd name="T7" fmla="*/ 32 h 84"/>
              <a:gd name="T8" fmla="*/ 62 w 84"/>
              <a:gd name="T9" fmla="*/ 35 h 84"/>
              <a:gd name="T10" fmla="*/ 66 w 84"/>
              <a:gd name="T11" fmla="*/ 51 h 84"/>
              <a:gd name="T12" fmla="*/ 33 w 84"/>
              <a:gd name="T13" fmla="*/ 84 h 84"/>
              <a:gd name="T14" fmla="*/ 0 w 84"/>
              <a:gd name="T15" fmla="*/ 51 h 84"/>
              <a:gd name="T16" fmla="*/ 33 w 84"/>
              <a:gd name="T17" fmla="*/ 18 h 84"/>
              <a:gd name="T18" fmla="*/ 49 w 84"/>
              <a:gd name="T19" fmla="*/ 22 h 84"/>
              <a:gd name="T20" fmla="*/ 52 w 84"/>
              <a:gd name="T21" fmla="*/ 19 h 84"/>
              <a:gd name="T22" fmla="*/ 57 w 84"/>
              <a:gd name="T23" fmla="*/ 19 h 84"/>
              <a:gd name="T24" fmla="*/ 60 w 84"/>
              <a:gd name="T25" fmla="*/ 23 h 84"/>
              <a:gd name="T26" fmla="*/ 71 w 84"/>
              <a:gd name="T27" fmla="*/ 11 h 84"/>
              <a:gd name="T28" fmla="*/ 73 w 84"/>
              <a:gd name="T29" fmla="*/ 13 h 84"/>
              <a:gd name="T30" fmla="*/ 23 w 84"/>
              <a:gd name="T31" fmla="*/ 26 h 84"/>
              <a:gd name="T32" fmla="*/ 8 w 84"/>
              <a:gd name="T33" fmla="*/ 41 h 84"/>
              <a:gd name="T34" fmla="*/ 10 w 84"/>
              <a:gd name="T35" fmla="*/ 45 h 84"/>
              <a:gd name="T36" fmla="*/ 11 w 84"/>
              <a:gd name="T37" fmla="*/ 45 h 84"/>
              <a:gd name="T38" fmla="*/ 14 w 84"/>
              <a:gd name="T39" fmla="*/ 43 h 84"/>
              <a:gd name="T40" fmla="*/ 25 w 84"/>
              <a:gd name="T41" fmla="*/ 32 h 84"/>
              <a:gd name="T42" fmla="*/ 27 w 84"/>
              <a:gd name="T43" fmla="*/ 28 h 84"/>
              <a:gd name="T44" fmla="*/ 23 w 84"/>
              <a:gd name="T45" fmla="*/ 26 h 84"/>
              <a:gd name="T46" fmla="*/ 70 w 84"/>
              <a:gd name="T47" fmla="*/ 9 h 84"/>
              <a:gd name="T48" fmla="*/ 69 w 84"/>
              <a:gd name="T49" fmla="*/ 9 h 84"/>
              <a:gd name="T50" fmla="*/ 65 w 84"/>
              <a:gd name="T51" fmla="*/ 4 h 84"/>
              <a:gd name="T52" fmla="*/ 65 w 84"/>
              <a:gd name="T53" fmla="*/ 2 h 84"/>
              <a:gd name="T54" fmla="*/ 67 w 84"/>
              <a:gd name="T55" fmla="*/ 2 h 84"/>
              <a:gd name="T56" fmla="*/ 71 w 84"/>
              <a:gd name="T57" fmla="*/ 6 h 84"/>
              <a:gd name="T58" fmla="*/ 71 w 84"/>
              <a:gd name="T59" fmla="*/ 9 h 84"/>
              <a:gd name="T60" fmla="*/ 70 w 84"/>
              <a:gd name="T61" fmla="*/ 9 h 84"/>
              <a:gd name="T62" fmla="*/ 75 w 84"/>
              <a:gd name="T63" fmla="*/ 6 h 84"/>
              <a:gd name="T64" fmla="*/ 74 w 84"/>
              <a:gd name="T65" fmla="*/ 8 h 84"/>
              <a:gd name="T66" fmla="*/ 72 w 84"/>
              <a:gd name="T67" fmla="*/ 6 h 84"/>
              <a:gd name="T68" fmla="*/ 72 w 84"/>
              <a:gd name="T69" fmla="*/ 2 h 84"/>
              <a:gd name="T70" fmla="*/ 74 w 84"/>
              <a:gd name="T71" fmla="*/ 0 h 84"/>
              <a:gd name="T72" fmla="*/ 75 w 84"/>
              <a:gd name="T73" fmla="*/ 2 h 84"/>
              <a:gd name="T74" fmla="*/ 75 w 84"/>
              <a:gd name="T75" fmla="*/ 6 h 84"/>
              <a:gd name="T76" fmla="*/ 78 w 84"/>
              <a:gd name="T77" fmla="*/ 9 h 84"/>
              <a:gd name="T78" fmla="*/ 77 w 84"/>
              <a:gd name="T79" fmla="*/ 9 h 84"/>
              <a:gd name="T80" fmla="*/ 76 w 84"/>
              <a:gd name="T81" fmla="*/ 9 h 84"/>
              <a:gd name="T82" fmla="*/ 76 w 84"/>
              <a:gd name="T83" fmla="*/ 6 h 84"/>
              <a:gd name="T84" fmla="*/ 80 w 84"/>
              <a:gd name="T85" fmla="*/ 2 h 84"/>
              <a:gd name="T86" fmla="*/ 82 w 84"/>
              <a:gd name="T87" fmla="*/ 2 h 84"/>
              <a:gd name="T88" fmla="*/ 82 w 84"/>
              <a:gd name="T89" fmla="*/ 4 h 84"/>
              <a:gd name="T90" fmla="*/ 78 w 84"/>
              <a:gd name="T91" fmla="*/ 9 h 84"/>
              <a:gd name="T92" fmla="*/ 81 w 84"/>
              <a:gd name="T93" fmla="*/ 20 h 84"/>
              <a:gd name="T94" fmla="*/ 80 w 84"/>
              <a:gd name="T95" fmla="*/ 19 h 84"/>
              <a:gd name="T96" fmla="*/ 76 w 84"/>
              <a:gd name="T97" fmla="*/ 15 h 84"/>
              <a:gd name="T98" fmla="*/ 76 w 84"/>
              <a:gd name="T99" fmla="*/ 13 h 84"/>
              <a:gd name="T100" fmla="*/ 78 w 84"/>
              <a:gd name="T101" fmla="*/ 13 h 84"/>
              <a:gd name="T102" fmla="*/ 82 w 84"/>
              <a:gd name="T103" fmla="*/ 17 h 84"/>
              <a:gd name="T104" fmla="*/ 82 w 84"/>
              <a:gd name="T105" fmla="*/ 19 h 84"/>
              <a:gd name="T106" fmla="*/ 81 w 84"/>
              <a:gd name="T107" fmla="*/ 20 h 84"/>
              <a:gd name="T108" fmla="*/ 83 w 84"/>
              <a:gd name="T109" fmla="*/ 12 h 84"/>
              <a:gd name="T110" fmla="*/ 78 w 84"/>
              <a:gd name="T111" fmla="*/ 12 h 84"/>
              <a:gd name="T112" fmla="*/ 77 w 84"/>
              <a:gd name="T113" fmla="*/ 11 h 84"/>
              <a:gd name="T114" fmla="*/ 78 w 84"/>
              <a:gd name="T115" fmla="*/ 9 h 84"/>
              <a:gd name="T116" fmla="*/ 83 w 84"/>
              <a:gd name="T117" fmla="*/ 9 h 84"/>
              <a:gd name="T118" fmla="*/ 84 w 84"/>
              <a:gd name="T119" fmla="*/ 11 h 84"/>
              <a:gd name="T120" fmla="*/ 83 w 84"/>
              <a:gd name="T121" fmla="*/ 1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84" h="84">
                <a:moveTo>
                  <a:pt x="73" y="13"/>
                </a:moveTo>
                <a:cubicBezTo>
                  <a:pt x="62" y="25"/>
                  <a:pt x="62" y="25"/>
                  <a:pt x="62" y="25"/>
                </a:cubicBezTo>
                <a:cubicBezTo>
                  <a:pt x="65" y="28"/>
                  <a:pt x="65" y="28"/>
                  <a:pt x="65" y="28"/>
                </a:cubicBezTo>
                <a:cubicBezTo>
                  <a:pt x="66" y="29"/>
                  <a:pt x="66" y="31"/>
                  <a:pt x="65" y="32"/>
                </a:cubicBezTo>
                <a:cubicBezTo>
                  <a:pt x="62" y="35"/>
                  <a:pt x="62" y="35"/>
                  <a:pt x="62" y="35"/>
                </a:cubicBezTo>
                <a:cubicBezTo>
                  <a:pt x="65" y="40"/>
                  <a:pt x="66" y="45"/>
                  <a:pt x="66" y="51"/>
                </a:cubicBezTo>
                <a:cubicBezTo>
                  <a:pt x="66" y="69"/>
                  <a:pt x="51" y="84"/>
                  <a:pt x="33" y="84"/>
                </a:cubicBezTo>
                <a:cubicBezTo>
                  <a:pt x="15" y="84"/>
                  <a:pt x="0" y="69"/>
                  <a:pt x="0" y="51"/>
                </a:cubicBezTo>
                <a:cubicBezTo>
                  <a:pt x="0" y="33"/>
                  <a:pt x="15" y="18"/>
                  <a:pt x="33" y="18"/>
                </a:cubicBezTo>
                <a:cubicBezTo>
                  <a:pt x="39" y="18"/>
                  <a:pt x="45" y="20"/>
                  <a:pt x="49" y="22"/>
                </a:cubicBezTo>
                <a:cubicBezTo>
                  <a:pt x="52" y="19"/>
                  <a:pt x="52" y="19"/>
                  <a:pt x="52" y="19"/>
                </a:cubicBezTo>
                <a:cubicBezTo>
                  <a:pt x="53" y="18"/>
                  <a:pt x="55" y="18"/>
                  <a:pt x="57" y="19"/>
                </a:cubicBezTo>
                <a:cubicBezTo>
                  <a:pt x="60" y="23"/>
                  <a:pt x="60" y="23"/>
                  <a:pt x="60" y="23"/>
                </a:cubicBezTo>
                <a:cubicBezTo>
                  <a:pt x="71" y="11"/>
                  <a:pt x="71" y="11"/>
                  <a:pt x="71" y="11"/>
                </a:cubicBezTo>
                <a:lnTo>
                  <a:pt x="73" y="13"/>
                </a:lnTo>
                <a:close/>
                <a:moveTo>
                  <a:pt x="23" y="26"/>
                </a:moveTo>
                <a:cubicBezTo>
                  <a:pt x="16" y="29"/>
                  <a:pt x="11" y="34"/>
                  <a:pt x="8" y="41"/>
                </a:cubicBezTo>
                <a:cubicBezTo>
                  <a:pt x="8" y="43"/>
                  <a:pt x="8" y="44"/>
                  <a:pt x="10" y="45"/>
                </a:cubicBezTo>
                <a:cubicBezTo>
                  <a:pt x="10" y="45"/>
                  <a:pt x="11" y="45"/>
                  <a:pt x="11" y="45"/>
                </a:cubicBezTo>
                <a:cubicBezTo>
                  <a:pt x="12" y="45"/>
                  <a:pt x="13" y="44"/>
                  <a:pt x="14" y="43"/>
                </a:cubicBezTo>
                <a:cubicBezTo>
                  <a:pt x="16" y="38"/>
                  <a:pt x="20" y="34"/>
                  <a:pt x="25" y="32"/>
                </a:cubicBezTo>
                <a:cubicBezTo>
                  <a:pt x="27" y="31"/>
                  <a:pt x="28" y="29"/>
                  <a:pt x="27" y="28"/>
                </a:cubicBezTo>
                <a:cubicBezTo>
                  <a:pt x="26" y="26"/>
                  <a:pt x="25" y="26"/>
                  <a:pt x="23" y="26"/>
                </a:cubicBezTo>
                <a:close/>
                <a:moveTo>
                  <a:pt x="70" y="9"/>
                </a:moveTo>
                <a:cubicBezTo>
                  <a:pt x="70" y="9"/>
                  <a:pt x="70" y="9"/>
                  <a:pt x="69" y="9"/>
                </a:cubicBezTo>
                <a:cubicBezTo>
                  <a:pt x="65" y="4"/>
                  <a:pt x="65" y="4"/>
                  <a:pt x="65" y="4"/>
                </a:cubicBezTo>
                <a:cubicBezTo>
                  <a:pt x="65" y="4"/>
                  <a:pt x="65" y="3"/>
                  <a:pt x="65" y="2"/>
                </a:cubicBezTo>
                <a:cubicBezTo>
                  <a:pt x="66" y="2"/>
                  <a:pt x="67" y="2"/>
                  <a:pt x="67" y="2"/>
                </a:cubicBezTo>
                <a:cubicBezTo>
                  <a:pt x="71" y="6"/>
                  <a:pt x="71" y="6"/>
                  <a:pt x="71" y="6"/>
                </a:cubicBezTo>
                <a:cubicBezTo>
                  <a:pt x="72" y="7"/>
                  <a:pt x="72" y="8"/>
                  <a:pt x="71" y="9"/>
                </a:cubicBezTo>
                <a:cubicBezTo>
                  <a:pt x="71" y="9"/>
                  <a:pt x="71" y="9"/>
                  <a:pt x="70" y="9"/>
                </a:cubicBezTo>
                <a:close/>
                <a:moveTo>
                  <a:pt x="75" y="6"/>
                </a:moveTo>
                <a:cubicBezTo>
                  <a:pt x="75" y="7"/>
                  <a:pt x="74" y="8"/>
                  <a:pt x="74" y="8"/>
                </a:cubicBezTo>
                <a:cubicBezTo>
                  <a:pt x="73" y="8"/>
                  <a:pt x="72" y="7"/>
                  <a:pt x="72" y="6"/>
                </a:cubicBezTo>
                <a:cubicBezTo>
                  <a:pt x="72" y="2"/>
                  <a:pt x="72" y="2"/>
                  <a:pt x="72" y="2"/>
                </a:cubicBezTo>
                <a:cubicBezTo>
                  <a:pt x="72" y="1"/>
                  <a:pt x="73" y="0"/>
                  <a:pt x="74" y="0"/>
                </a:cubicBezTo>
                <a:cubicBezTo>
                  <a:pt x="74" y="0"/>
                  <a:pt x="75" y="1"/>
                  <a:pt x="75" y="2"/>
                </a:cubicBezTo>
                <a:lnTo>
                  <a:pt x="75" y="6"/>
                </a:lnTo>
                <a:close/>
                <a:moveTo>
                  <a:pt x="78" y="9"/>
                </a:moveTo>
                <a:cubicBezTo>
                  <a:pt x="78" y="9"/>
                  <a:pt x="77" y="9"/>
                  <a:pt x="77" y="9"/>
                </a:cubicBezTo>
                <a:cubicBezTo>
                  <a:pt x="76" y="9"/>
                  <a:pt x="76" y="9"/>
                  <a:pt x="76" y="9"/>
                </a:cubicBezTo>
                <a:cubicBezTo>
                  <a:pt x="75" y="8"/>
                  <a:pt x="75" y="7"/>
                  <a:pt x="76" y="6"/>
                </a:cubicBezTo>
                <a:cubicBezTo>
                  <a:pt x="80" y="2"/>
                  <a:pt x="80" y="2"/>
                  <a:pt x="80" y="2"/>
                </a:cubicBezTo>
                <a:cubicBezTo>
                  <a:pt x="81" y="2"/>
                  <a:pt x="82" y="2"/>
                  <a:pt x="82" y="2"/>
                </a:cubicBezTo>
                <a:cubicBezTo>
                  <a:pt x="83" y="3"/>
                  <a:pt x="83" y="4"/>
                  <a:pt x="82" y="4"/>
                </a:cubicBezTo>
                <a:lnTo>
                  <a:pt x="78" y="9"/>
                </a:lnTo>
                <a:close/>
                <a:moveTo>
                  <a:pt x="81" y="20"/>
                </a:moveTo>
                <a:cubicBezTo>
                  <a:pt x="81" y="20"/>
                  <a:pt x="80" y="20"/>
                  <a:pt x="80" y="19"/>
                </a:cubicBezTo>
                <a:cubicBezTo>
                  <a:pt x="76" y="15"/>
                  <a:pt x="76" y="15"/>
                  <a:pt x="76" y="15"/>
                </a:cubicBezTo>
                <a:cubicBezTo>
                  <a:pt x="75" y="15"/>
                  <a:pt x="75" y="14"/>
                  <a:pt x="76" y="13"/>
                </a:cubicBezTo>
                <a:cubicBezTo>
                  <a:pt x="76" y="12"/>
                  <a:pt x="77" y="12"/>
                  <a:pt x="78" y="13"/>
                </a:cubicBezTo>
                <a:cubicBezTo>
                  <a:pt x="82" y="17"/>
                  <a:pt x="82" y="17"/>
                  <a:pt x="82" y="17"/>
                </a:cubicBezTo>
                <a:cubicBezTo>
                  <a:pt x="83" y="18"/>
                  <a:pt x="83" y="19"/>
                  <a:pt x="82" y="19"/>
                </a:cubicBezTo>
                <a:cubicBezTo>
                  <a:pt x="82" y="20"/>
                  <a:pt x="81" y="20"/>
                  <a:pt x="81" y="20"/>
                </a:cubicBezTo>
                <a:close/>
                <a:moveTo>
                  <a:pt x="83" y="12"/>
                </a:moveTo>
                <a:cubicBezTo>
                  <a:pt x="78" y="12"/>
                  <a:pt x="78" y="12"/>
                  <a:pt x="78" y="12"/>
                </a:cubicBezTo>
                <a:cubicBezTo>
                  <a:pt x="77" y="12"/>
                  <a:pt x="77" y="12"/>
                  <a:pt x="77" y="11"/>
                </a:cubicBezTo>
                <a:cubicBezTo>
                  <a:pt x="77" y="10"/>
                  <a:pt x="77" y="9"/>
                  <a:pt x="78" y="9"/>
                </a:cubicBezTo>
                <a:cubicBezTo>
                  <a:pt x="83" y="9"/>
                  <a:pt x="83" y="9"/>
                  <a:pt x="83" y="9"/>
                </a:cubicBezTo>
                <a:cubicBezTo>
                  <a:pt x="83" y="9"/>
                  <a:pt x="84" y="10"/>
                  <a:pt x="84" y="11"/>
                </a:cubicBezTo>
                <a:cubicBezTo>
                  <a:pt x="84" y="12"/>
                  <a:pt x="83" y="12"/>
                  <a:pt x="83" y="1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3">
            <a:extLst>
              <a:ext uri="{FF2B5EF4-FFF2-40B4-BE49-F238E27FC236}">
                <a16:creationId xmlns:a16="http://schemas.microsoft.com/office/drawing/2014/main" id="{9052FC41-339C-42B1-AE67-128BEF77090B}"/>
              </a:ext>
            </a:extLst>
          </p:cNvPr>
          <p:cNvSpPr>
            <a:spLocks noEditPoints="1"/>
          </p:cNvSpPr>
          <p:nvPr/>
        </p:nvSpPr>
        <p:spPr bwMode="auto">
          <a:xfrm>
            <a:off x="3968750" y="2947988"/>
            <a:ext cx="214313" cy="166688"/>
          </a:xfrm>
          <a:custGeom>
            <a:avLst/>
            <a:gdLst>
              <a:gd name="T0" fmla="*/ 96 w 96"/>
              <a:gd name="T1" fmla="*/ 58 h 75"/>
              <a:gd name="T2" fmla="*/ 94 w 96"/>
              <a:gd name="T3" fmla="*/ 60 h 75"/>
              <a:gd name="T4" fmla="*/ 90 w 96"/>
              <a:gd name="T5" fmla="*/ 60 h 75"/>
              <a:gd name="T6" fmla="*/ 90 w 96"/>
              <a:gd name="T7" fmla="*/ 66 h 75"/>
              <a:gd name="T8" fmla="*/ 81 w 96"/>
              <a:gd name="T9" fmla="*/ 75 h 75"/>
              <a:gd name="T10" fmla="*/ 72 w 96"/>
              <a:gd name="T11" fmla="*/ 66 h 75"/>
              <a:gd name="T12" fmla="*/ 72 w 96"/>
              <a:gd name="T13" fmla="*/ 60 h 75"/>
              <a:gd name="T14" fmla="*/ 24 w 96"/>
              <a:gd name="T15" fmla="*/ 60 h 75"/>
              <a:gd name="T16" fmla="*/ 24 w 96"/>
              <a:gd name="T17" fmla="*/ 66 h 75"/>
              <a:gd name="T18" fmla="*/ 15 w 96"/>
              <a:gd name="T19" fmla="*/ 75 h 75"/>
              <a:gd name="T20" fmla="*/ 6 w 96"/>
              <a:gd name="T21" fmla="*/ 66 h 75"/>
              <a:gd name="T22" fmla="*/ 6 w 96"/>
              <a:gd name="T23" fmla="*/ 60 h 75"/>
              <a:gd name="T24" fmla="*/ 1 w 96"/>
              <a:gd name="T25" fmla="*/ 60 h 75"/>
              <a:gd name="T26" fmla="*/ 0 w 96"/>
              <a:gd name="T27" fmla="*/ 58 h 75"/>
              <a:gd name="T28" fmla="*/ 0 w 96"/>
              <a:gd name="T29" fmla="*/ 40 h 75"/>
              <a:gd name="T30" fmla="*/ 10 w 96"/>
              <a:gd name="T31" fmla="*/ 30 h 75"/>
              <a:gd name="T32" fmla="*/ 12 w 96"/>
              <a:gd name="T33" fmla="*/ 30 h 75"/>
              <a:gd name="T34" fmla="*/ 17 w 96"/>
              <a:gd name="T35" fmla="*/ 10 h 75"/>
              <a:gd name="T36" fmla="*/ 30 w 96"/>
              <a:gd name="T37" fmla="*/ 0 h 75"/>
              <a:gd name="T38" fmla="*/ 66 w 96"/>
              <a:gd name="T39" fmla="*/ 0 h 75"/>
              <a:gd name="T40" fmla="*/ 79 w 96"/>
              <a:gd name="T41" fmla="*/ 10 h 75"/>
              <a:gd name="T42" fmla="*/ 84 w 96"/>
              <a:gd name="T43" fmla="*/ 30 h 75"/>
              <a:gd name="T44" fmla="*/ 85 w 96"/>
              <a:gd name="T45" fmla="*/ 30 h 75"/>
              <a:gd name="T46" fmla="*/ 96 w 96"/>
              <a:gd name="T47" fmla="*/ 40 h 75"/>
              <a:gd name="T48" fmla="*/ 96 w 96"/>
              <a:gd name="T49" fmla="*/ 58 h 75"/>
              <a:gd name="T50" fmla="*/ 15 w 96"/>
              <a:gd name="T51" fmla="*/ 37 h 75"/>
              <a:gd name="T52" fmla="*/ 7 w 96"/>
              <a:gd name="T53" fmla="*/ 45 h 75"/>
              <a:gd name="T54" fmla="*/ 15 w 96"/>
              <a:gd name="T55" fmla="*/ 52 h 75"/>
              <a:gd name="T56" fmla="*/ 22 w 96"/>
              <a:gd name="T57" fmla="*/ 45 h 75"/>
              <a:gd name="T58" fmla="*/ 15 w 96"/>
              <a:gd name="T59" fmla="*/ 37 h 75"/>
              <a:gd name="T60" fmla="*/ 72 w 96"/>
              <a:gd name="T61" fmla="*/ 30 h 75"/>
              <a:gd name="T62" fmla="*/ 67 w 96"/>
              <a:gd name="T63" fmla="*/ 13 h 75"/>
              <a:gd name="T64" fmla="*/ 66 w 96"/>
              <a:gd name="T65" fmla="*/ 12 h 75"/>
              <a:gd name="T66" fmla="*/ 30 w 96"/>
              <a:gd name="T67" fmla="*/ 12 h 75"/>
              <a:gd name="T68" fmla="*/ 28 w 96"/>
              <a:gd name="T69" fmla="*/ 13 h 75"/>
              <a:gd name="T70" fmla="*/ 24 w 96"/>
              <a:gd name="T71" fmla="*/ 30 h 75"/>
              <a:gd name="T72" fmla="*/ 72 w 96"/>
              <a:gd name="T73" fmla="*/ 30 h 75"/>
              <a:gd name="T74" fmla="*/ 81 w 96"/>
              <a:gd name="T75" fmla="*/ 37 h 75"/>
              <a:gd name="T76" fmla="*/ 73 w 96"/>
              <a:gd name="T77" fmla="*/ 45 h 75"/>
              <a:gd name="T78" fmla="*/ 81 w 96"/>
              <a:gd name="T79" fmla="*/ 52 h 75"/>
              <a:gd name="T80" fmla="*/ 88 w 96"/>
              <a:gd name="T81" fmla="*/ 45 h 75"/>
              <a:gd name="T82" fmla="*/ 81 w 96"/>
              <a:gd name="T83" fmla="*/ 37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6" h="75">
                <a:moveTo>
                  <a:pt x="96" y="58"/>
                </a:moveTo>
                <a:cubicBezTo>
                  <a:pt x="96" y="59"/>
                  <a:pt x="95" y="60"/>
                  <a:pt x="94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0" y="66"/>
                  <a:pt x="90" y="66"/>
                  <a:pt x="90" y="66"/>
                </a:cubicBezTo>
                <a:cubicBezTo>
                  <a:pt x="90" y="71"/>
                  <a:pt x="86" y="75"/>
                  <a:pt x="81" y="75"/>
                </a:cubicBezTo>
                <a:cubicBezTo>
                  <a:pt x="76" y="75"/>
                  <a:pt x="72" y="71"/>
                  <a:pt x="72" y="66"/>
                </a:cubicBezTo>
                <a:cubicBezTo>
                  <a:pt x="72" y="60"/>
                  <a:pt x="72" y="60"/>
                  <a:pt x="72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24" y="66"/>
                  <a:pt x="24" y="66"/>
                  <a:pt x="24" y="66"/>
                </a:cubicBezTo>
                <a:cubicBezTo>
                  <a:pt x="24" y="71"/>
                  <a:pt x="20" y="75"/>
                  <a:pt x="15" y="75"/>
                </a:cubicBezTo>
                <a:cubicBezTo>
                  <a:pt x="10" y="75"/>
                  <a:pt x="6" y="71"/>
                  <a:pt x="6" y="66"/>
                </a:cubicBezTo>
                <a:cubicBezTo>
                  <a:pt x="6" y="60"/>
                  <a:pt x="6" y="60"/>
                  <a:pt x="6" y="60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60"/>
                  <a:pt x="0" y="59"/>
                  <a:pt x="0" y="58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5"/>
                  <a:pt x="5" y="30"/>
                  <a:pt x="10" y="30"/>
                </a:cubicBezTo>
                <a:cubicBezTo>
                  <a:pt x="12" y="30"/>
                  <a:pt x="12" y="30"/>
                  <a:pt x="12" y="30"/>
                </a:cubicBezTo>
                <a:cubicBezTo>
                  <a:pt x="17" y="10"/>
                  <a:pt x="17" y="10"/>
                  <a:pt x="17" y="10"/>
                </a:cubicBezTo>
                <a:cubicBezTo>
                  <a:pt x="18" y="4"/>
                  <a:pt x="24" y="0"/>
                  <a:pt x="30" y="0"/>
                </a:cubicBezTo>
                <a:cubicBezTo>
                  <a:pt x="66" y="0"/>
                  <a:pt x="66" y="0"/>
                  <a:pt x="66" y="0"/>
                </a:cubicBezTo>
                <a:cubicBezTo>
                  <a:pt x="72" y="0"/>
                  <a:pt x="78" y="4"/>
                  <a:pt x="79" y="10"/>
                </a:cubicBezTo>
                <a:cubicBezTo>
                  <a:pt x="84" y="30"/>
                  <a:pt x="84" y="30"/>
                  <a:pt x="84" y="30"/>
                </a:cubicBezTo>
                <a:cubicBezTo>
                  <a:pt x="85" y="30"/>
                  <a:pt x="85" y="30"/>
                  <a:pt x="85" y="30"/>
                </a:cubicBezTo>
                <a:cubicBezTo>
                  <a:pt x="91" y="30"/>
                  <a:pt x="96" y="35"/>
                  <a:pt x="96" y="40"/>
                </a:cubicBezTo>
                <a:lnTo>
                  <a:pt x="96" y="58"/>
                </a:lnTo>
                <a:close/>
                <a:moveTo>
                  <a:pt x="15" y="37"/>
                </a:moveTo>
                <a:cubicBezTo>
                  <a:pt x="11" y="37"/>
                  <a:pt x="7" y="41"/>
                  <a:pt x="7" y="45"/>
                </a:cubicBezTo>
                <a:cubicBezTo>
                  <a:pt x="7" y="49"/>
                  <a:pt x="11" y="52"/>
                  <a:pt x="15" y="52"/>
                </a:cubicBezTo>
                <a:cubicBezTo>
                  <a:pt x="19" y="52"/>
                  <a:pt x="22" y="49"/>
                  <a:pt x="22" y="45"/>
                </a:cubicBezTo>
                <a:cubicBezTo>
                  <a:pt x="22" y="41"/>
                  <a:pt x="19" y="37"/>
                  <a:pt x="15" y="37"/>
                </a:cubicBezTo>
                <a:close/>
                <a:moveTo>
                  <a:pt x="72" y="30"/>
                </a:moveTo>
                <a:cubicBezTo>
                  <a:pt x="67" y="13"/>
                  <a:pt x="67" y="13"/>
                  <a:pt x="67" y="13"/>
                </a:cubicBezTo>
                <a:cubicBezTo>
                  <a:pt x="67" y="13"/>
                  <a:pt x="66" y="12"/>
                  <a:pt x="66" y="12"/>
                </a:cubicBezTo>
                <a:cubicBezTo>
                  <a:pt x="30" y="12"/>
                  <a:pt x="30" y="12"/>
                  <a:pt x="30" y="12"/>
                </a:cubicBezTo>
                <a:cubicBezTo>
                  <a:pt x="29" y="12"/>
                  <a:pt x="28" y="13"/>
                  <a:pt x="28" y="13"/>
                </a:cubicBezTo>
                <a:cubicBezTo>
                  <a:pt x="24" y="30"/>
                  <a:pt x="24" y="30"/>
                  <a:pt x="24" y="30"/>
                </a:cubicBezTo>
                <a:lnTo>
                  <a:pt x="72" y="30"/>
                </a:lnTo>
                <a:close/>
                <a:moveTo>
                  <a:pt x="81" y="37"/>
                </a:moveTo>
                <a:cubicBezTo>
                  <a:pt x="77" y="37"/>
                  <a:pt x="73" y="41"/>
                  <a:pt x="73" y="45"/>
                </a:cubicBezTo>
                <a:cubicBezTo>
                  <a:pt x="73" y="49"/>
                  <a:pt x="77" y="52"/>
                  <a:pt x="81" y="52"/>
                </a:cubicBezTo>
                <a:cubicBezTo>
                  <a:pt x="85" y="52"/>
                  <a:pt x="88" y="49"/>
                  <a:pt x="88" y="45"/>
                </a:cubicBezTo>
                <a:cubicBezTo>
                  <a:pt x="88" y="41"/>
                  <a:pt x="85" y="37"/>
                  <a:pt x="81" y="3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4">
            <a:extLst>
              <a:ext uri="{FF2B5EF4-FFF2-40B4-BE49-F238E27FC236}">
                <a16:creationId xmlns:a16="http://schemas.microsoft.com/office/drawing/2014/main" id="{1507B47A-E7B7-469F-BF51-CE63FD81533F}"/>
              </a:ext>
            </a:extLst>
          </p:cNvPr>
          <p:cNvSpPr>
            <a:spLocks noEditPoints="1"/>
          </p:cNvSpPr>
          <p:nvPr/>
        </p:nvSpPr>
        <p:spPr bwMode="auto">
          <a:xfrm>
            <a:off x="3127375" y="4186238"/>
            <a:ext cx="201613" cy="144463"/>
          </a:xfrm>
          <a:custGeom>
            <a:avLst/>
            <a:gdLst>
              <a:gd name="T0" fmla="*/ 72 w 90"/>
              <a:gd name="T1" fmla="*/ 65 h 65"/>
              <a:gd name="T2" fmla="*/ 21 w 90"/>
              <a:gd name="T3" fmla="*/ 65 h 65"/>
              <a:gd name="T4" fmla="*/ 0 w 90"/>
              <a:gd name="T5" fmla="*/ 45 h 65"/>
              <a:gd name="T6" fmla="*/ 12 w 90"/>
              <a:gd name="T7" fmla="*/ 26 h 65"/>
              <a:gd name="T8" fmla="*/ 12 w 90"/>
              <a:gd name="T9" fmla="*/ 24 h 65"/>
              <a:gd name="T10" fmla="*/ 36 w 90"/>
              <a:gd name="T11" fmla="*/ 0 h 65"/>
              <a:gd name="T12" fmla="*/ 58 w 90"/>
              <a:gd name="T13" fmla="*/ 15 h 65"/>
              <a:gd name="T14" fmla="*/ 66 w 90"/>
              <a:gd name="T15" fmla="*/ 12 h 65"/>
              <a:gd name="T16" fmla="*/ 78 w 90"/>
              <a:gd name="T17" fmla="*/ 24 h 65"/>
              <a:gd name="T18" fmla="*/ 76 w 90"/>
              <a:gd name="T19" fmla="*/ 30 h 65"/>
              <a:gd name="T20" fmla="*/ 90 w 90"/>
              <a:gd name="T21" fmla="*/ 48 h 65"/>
              <a:gd name="T22" fmla="*/ 72 w 90"/>
              <a:gd name="T23" fmla="*/ 65 h 65"/>
              <a:gd name="T24" fmla="*/ 59 w 90"/>
              <a:gd name="T25" fmla="*/ 36 h 65"/>
              <a:gd name="T26" fmla="*/ 48 w 90"/>
              <a:gd name="T27" fmla="*/ 36 h 65"/>
              <a:gd name="T28" fmla="*/ 48 w 90"/>
              <a:gd name="T29" fmla="*/ 19 h 65"/>
              <a:gd name="T30" fmla="*/ 47 w 90"/>
              <a:gd name="T31" fmla="*/ 18 h 65"/>
              <a:gd name="T32" fmla="*/ 38 w 90"/>
              <a:gd name="T33" fmla="*/ 18 h 65"/>
              <a:gd name="T34" fmla="*/ 36 w 90"/>
              <a:gd name="T35" fmla="*/ 19 h 65"/>
              <a:gd name="T36" fmla="*/ 36 w 90"/>
              <a:gd name="T37" fmla="*/ 36 h 65"/>
              <a:gd name="T38" fmla="*/ 26 w 90"/>
              <a:gd name="T39" fmla="*/ 36 h 65"/>
              <a:gd name="T40" fmla="*/ 24 w 90"/>
              <a:gd name="T41" fmla="*/ 37 h 65"/>
              <a:gd name="T42" fmla="*/ 25 w 90"/>
              <a:gd name="T43" fmla="*/ 38 h 65"/>
              <a:gd name="T44" fmla="*/ 41 w 90"/>
              <a:gd name="T45" fmla="*/ 55 h 65"/>
              <a:gd name="T46" fmla="*/ 42 w 90"/>
              <a:gd name="T47" fmla="*/ 55 h 65"/>
              <a:gd name="T48" fmla="*/ 43 w 90"/>
              <a:gd name="T49" fmla="*/ 55 h 65"/>
              <a:gd name="T50" fmla="*/ 60 w 90"/>
              <a:gd name="T51" fmla="*/ 38 h 65"/>
              <a:gd name="T52" fmla="*/ 60 w 90"/>
              <a:gd name="T53" fmla="*/ 37 h 65"/>
              <a:gd name="T54" fmla="*/ 59 w 90"/>
              <a:gd name="T55" fmla="*/ 36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0" h="65">
                <a:moveTo>
                  <a:pt x="72" y="65"/>
                </a:moveTo>
                <a:cubicBezTo>
                  <a:pt x="21" y="65"/>
                  <a:pt x="21" y="65"/>
                  <a:pt x="21" y="65"/>
                </a:cubicBezTo>
                <a:cubicBezTo>
                  <a:pt x="10" y="65"/>
                  <a:pt x="0" y="56"/>
                  <a:pt x="0" y="45"/>
                </a:cubicBezTo>
                <a:cubicBezTo>
                  <a:pt x="0" y="36"/>
                  <a:pt x="5" y="29"/>
                  <a:pt x="12" y="26"/>
                </a:cubicBezTo>
                <a:cubicBezTo>
                  <a:pt x="12" y="25"/>
                  <a:pt x="12" y="24"/>
                  <a:pt x="12" y="24"/>
                </a:cubicBezTo>
                <a:cubicBezTo>
                  <a:pt x="12" y="10"/>
                  <a:pt x="23" y="0"/>
                  <a:pt x="36" y="0"/>
                </a:cubicBezTo>
                <a:cubicBezTo>
                  <a:pt x="46" y="0"/>
                  <a:pt x="55" y="6"/>
                  <a:pt x="58" y="15"/>
                </a:cubicBezTo>
                <a:cubicBezTo>
                  <a:pt x="61" y="13"/>
                  <a:pt x="63" y="12"/>
                  <a:pt x="66" y="12"/>
                </a:cubicBezTo>
                <a:cubicBezTo>
                  <a:pt x="73" y="12"/>
                  <a:pt x="78" y="17"/>
                  <a:pt x="78" y="24"/>
                </a:cubicBezTo>
                <a:cubicBezTo>
                  <a:pt x="78" y="26"/>
                  <a:pt x="78" y="28"/>
                  <a:pt x="76" y="30"/>
                </a:cubicBezTo>
                <a:cubicBezTo>
                  <a:pt x="84" y="32"/>
                  <a:pt x="90" y="39"/>
                  <a:pt x="90" y="48"/>
                </a:cubicBezTo>
                <a:cubicBezTo>
                  <a:pt x="90" y="57"/>
                  <a:pt x="82" y="65"/>
                  <a:pt x="72" y="65"/>
                </a:cubicBezTo>
                <a:close/>
                <a:moveTo>
                  <a:pt x="59" y="36"/>
                </a:moveTo>
                <a:cubicBezTo>
                  <a:pt x="48" y="36"/>
                  <a:pt x="48" y="36"/>
                  <a:pt x="48" y="36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8"/>
                  <a:pt x="48" y="18"/>
                  <a:pt x="47" y="18"/>
                </a:cubicBezTo>
                <a:cubicBezTo>
                  <a:pt x="38" y="18"/>
                  <a:pt x="38" y="18"/>
                  <a:pt x="38" y="18"/>
                </a:cubicBezTo>
                <a:cubicBezTo>
                  <a:pt x="37" y="18"/>
                  <a:pt x="36" y="18"/>
                  <a:pt x="36" y="19"/>
                </a:cubicBezTo>
                <a:cubicBezTo>
                  <a:pt x="36" y="36"/>
                  <a:pt x="36" y="36"/>
                  <a:pt x="36" y="36"/>
                </a:cubicBezTo>
                <a:cubicBezTo>
                  <a:pt x="26" y="36"/>
                  <a:pt x="26" y="36"/>
                  <a:pt x="26" y="36"/>
                </a:cubicBezTo>
                <a:cubicBezTo>
                  <a:pt x="25" y="36"/>
                  <a:pt x="24" y="36"/>
                  <a:pt x="24" y="37"/>
                </a:cubicBezTo>
                <a:cubicBezTo>
                  <a:pt x="24" y="37"/>
                  <a:pt x="25" y="38"/>
                  <a:pt x="25" y="38"/>
                </a:cubicBezTo>
                <a:cubicBezTo>
                  <a:pt x="41" y="55"/>
                  <a:pt x="41" y="55"/>
                  <a:pt x="41" y="55"/>
                </a:cubicBezTo>
                <a:cubicBezTo>
                  <a:pt x="42" y="55"/>
                  <a:pt x="42" y="55"/>
                  <a:pt x="42" y="55"/>
                </a:cubicBezTo>
                <a:cubicBezTo>
                  <a:pt x="43" y="55"/>
                  <a:pt x="43" y="55"/>
                  <a:pt x="43" y="55"/>
                </a:cubicBezTo>
                <a:cubicBezTo>
                  <a:pt x="60" y="38"/>
                  <a:pt x="60" y="38"/>
                  <a:pt x="60" y="38"/>
                </a:cubicBezTo>
                <a:cubicBezTo>
                  <a:pt x="60" y="38"/>
                  <a:pt x="60" y="37"/>
                  <a:pt x="60" y="37"/>
                </a:cubicBezTo>
                <a:cubicBezTo>
                  <a:pt x="60" y="36"/>
                  <a:pt x="60" y="36"/>
                  <a:pt x="59" y="36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75">
            <a:extLst>
              <a:ext uri="{FF2B5EF4-FFF2-40B4-BE49-F238E27FC236}">
                <a16:creationId xmlns:a16="http://schemas.microsoft.com/office/drawing/2014/main" id="{1A781280-D1B7-4311-AE98-7E226238E409}"/>
              </a:ext>
            </a:extLst>
          </p:cNvPr>
          <p:cNvSpPr>
            <a:spLocks noEditPoints="1"/>
          </p:cNvSpPr>
          <p:nvPr/>
        </p:nvSpPr>
        <p:spPr bwMode="auto">
          <a:xfrm>
            <a:off x="5762625" y="4291013"/>
            <a:ext cx="209550" cy="209550"/>
          </a:xfrm>
          <a:custGeom>
            <a:avLst/>
            <a:gdLst>
              <a:gd name="T0" fmla="*/ 94 w 94"/>
              <a:gd name="T1" fmla="*/ 54 h 94"/>
              <a:gd name="T2" fmla="*/ 93 w 94"/>
              <a:gd name="T3" fmla="*/ 56 h 94"/>
              <a:gd name="T4" fmla="*/ 81 w 94"/>
              <a:gd name="T5" fmla="*/ 58 h 94"/>
              <a:gd name="T6" fmla="*/ 79 w 94"/>
              <a:gd name="T7" fmla="*/ 63 h 94"/>
              <a:gd name="T8" fmla="*/ 85 w 94"/>
              <a:gd name="T9" fmla="*/ 72 h 94"/>
              <a:gd name="T10" fmla="*/ 86 w 94"/>
              <a:gd name="T11" fmla="*/ 73 h 94"/>
              <a:gd name="T12" fmla="*/ 85 w 94"/>
              <a:gd name="T13" fmla="*/ 75 h 94"/>
              <a:gd name="T14" fmla="*/ 74 w 94"/>
              <a:gd name="T15" fmla="*/ 86 h 94"/>
              <a:gd name="T16" fmla="*/ 72 w 94"/>
              <a:gd name="T17" fmla="*/ 85 h 94"/>
              <a:gd name="T18" fmla="*/ 64 w 94"/>
              <a:gd name="T19" fmla="*/ 79 h 94"/>
              <a:gd name="T20" fmla="*/ 58 w 94"/>
              <a:gd name="T21" fmla="*/ 81 h 94"/>
              <a:gd name="T22" fmla="*/ 56 w 94"/>
              <a:gd name="T23" fmla="*/ 92 h 94"/>
              <a:gd name="T24" fmla="*/ 54 w 94"/>
              <a:gd name="T25" fmla="*/ 94 h 94"/>
              <a:gd name="T26" fmla="*/ 40 w 94"/>
              <a:gd name="T27" fmla="*/ 94 h 94"/>
              <a:gd name="T28" fmla="*/ 38 w 94"/>
              <a:gd name="T29" fmla="*/ 92 h 94"/>
              <a:gd name="T30" fmla="*/ 36 w 94"/>
              <a:gd name="T31" fmla="*/ 81 h 94"/>
              <a:gd name="T32" fmla="*/ 31 w 94"/>
              <a:gd name="T33" fmla="*/ 79 h 94"/>
              <a:gd name="T34" fmla="*/ 22 w 94"/>
              <a:gd name="T35" fmla="*/ 85 h 94"/>
              <a:gd name="T36" fmla="*/ 21 w 94"/>
              <a:gd name="T37" fmla="*/ 86 h 94"/>
              <a:gd name="T38" fmla="*/ 19 w 94"/>
              <a:gd name="T39" fmla="*/ 85 h 94"/>
              <a:gd name="T40" fmla="*/ 9 w 94"/>
              <a:gd name="T41" fmla="*/ 75 h 94"/>
              <a:gd name="T42" fmla="*/ 9 w 94"/>
              <a:gd name="T43" fmla="*/ 73 h 94"/>
              <a:gd name="T44" fmla="*/ 9 w 94"/>
              <a:gd name="T45" fmla="*/ 72 h 94"/>
              <a:gd name="T46" fmla="*/ 16 w 94"/>
              <a:gd name="T47" fmla="*/ 64 h 94"/>
              <a:gd name="T48" fmla="*/ 13 w 94"/>
              <a:gd name="T49" fmla="*/ 58 h 94"/>
              <a:gd name="T50" fmla="*/ 2 w 94"/>
              <a:gd name="T51" fmla="*/ 56 h 94"/>
              <a:gd name="T52" fmla="*/ 0 w 94"/>
              <a:gd name="T53" fmla="*/ 54 h 94"/>
              <a:gd name="T54" fmla="*/ 0 w 94"/>
              <a:gd name="T55" fmla="*/ 40 h 94"/>
              <a:gd name="T56" fmla="*/ 2 w 94"/>
              <a:gd name="T57" fmla="*/ 38 h 94"/>
              <a:gd name="T58" fmla="*/ 13 w 94"/>
              <a:gd name="T59" fmla="*/ 36 h 94"/>
              <a:gd name="T60" fmla="*/ 16 w 94"/>
              <a:gd name="T61" fmla="*/ 30 h 94"/>
              <a:gd name="T62" fmla="*/ 9 w 94"/>
              <a:gd name="T63" fmla="*/ 22 h 94"/>
              <a:gd name="T64" fmla="*/ 8 w 94"/>
              <a:gd name="T65" fmla="*/ 21 h 94"/>
              <a:gd name="T66" fmla="*/ 9 w 94"/>
              <a:gd name="T67" fmla="*/ 19 h 94"/>
              <a:gd name="T68" fmla="*/ 21 w 94"/>
              <a:gd name="T69" fmla="*/ 8 h 94"/>
              <a:gd name="T70" fmla="*/ 22 w 94"/>
              <a:gd name="T71" fmla="*/ 9 h 94"/>
              <a:gd name="T72" fmla="*/ 31 w 94"/>
              <a:gd name="T73" fmla="*/ 15 h 94"/>
              <a:gd name="T74" fmla="*/ 36 w 94"/>
              <a:gd name="T75" fmla="*/ 13 h 94"/>
              <a:gd name="T76" fmla="*/ 38 w 94"/>
              <a:gd name="T77" fmla="*/ 2 h 94"/>
              <a:gd name="T78" fmla="*/ 40 w 94"/>
              <a:gd name="T79" fmla="*/ 0 h 94"/>
              <a:gd name="T80" fmla="*/ 54 w 94"/>
              <a:gd name="T81" fmla="*/ 0 h 94"/>
              <a:gd name="T82" fmla="*/ 56 w 94"/>
              <a:gd name="T83" fmla="*/ 2 h 94"/>
              <a:gd name="T84" fmla="*/ 58 w 94"/>
              <a:gd name="T85" fmla="*/ 13 h 94"/>
              <a:gd name="T86" fmla="*/ 63 w 94"/>
              <a:gd name="T87" fmla="*/ 15 h 94"/>
              <a:gd name="T88" fmla="*/ 72 w 94"/>
              <a:gd name="T89" fmla="*/ 9 h 94"/>
              <a:gd name="T90" fmla="*/ 74 w 94"/>
              <a:gd name="T91" fmla="*/ 8 h 94"/>
              <a:gd name="T92" fmla="*/ 75 w 94"/>
              <a:gd name="T93" fmla="*/ 9 h 94"/>
              <a:gd name="T94" fmla="*/ 85 w 94"/>
              <a:gd name="T95" fmla="*/ 19 h 94"/>
              <a:gd name="T96" fmla="*/ 86 w 94"/>
              <a:gd name="T97" fmla="*/ 21 h 94"/>
              <a:gd name="T98" fmla="*/ 85 w 94"/>
              <a:gd name="T99" fmla="*/ 22 h 94"/>
              <a:gd name="T100" fmla="*/ 79 w 94"/>
              <a:gd name="T101" fmla="*/ 30 h 94"/>
              <a:gd name="T102" fmla="*/ 81 w 94"/>
              <a:gd name="T103" fmla="*/ 36 h 94"/>
              <a:gd name="T104" fmla="*/ 92 w 94"/>
              <a:gd name="T105" fmla="*/ 38 h 94"/>
              <a:gd name="T106" fmla="*/ 94 w 94"/>
              <a:gd name="T107" fmla="*/ 40 h 94"/>
              <a:gd name="T108" fmla="*/ 94 w 94"/>
              <a:gd name="T109" fmla="*/ 54 h 94"/>
              <a:gd name="T110" fmla="*/ 47 w 94"/>
              <a:gd name="T111" fmla="*/ 31 h 94"/>
              <a:gd name="T112" fmla="*/ 31 w 94"/>
              <a:gd name="T113" fmla="*/ 47 h 94"/>
              <a:gd name="T114" fmla="*/ 47 w 94"/>
              <a:gd name="T115" fmla="*/ 63 h 94"/>
              <a:gd name="T116" fmla="*/ 63 w 94"/>
              <a:gd name="T117" fmla="*/ 47 h 94"/>
              <a:gd name="T118" fmla="*/ 47 w 94"/>
              <a:gd name="T119" fmla="*/ 31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4" h="94">
                <a:moveTo>
                  <a:pt x="94" y="54"/>
                </a:moveTo>
                <a:cubicBezTo>
                  <a:pt x="94" y="55"/>
                  <a:pt x="94" y="56"/>
                  <a:pt x="93" y="56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60"/>
                  <a:pt x="80" y="62"/>
                  <a:pt x="79" y="63"/>
                </a:cubicBezTo>
                <a:cubicBezTo>
                  <a:pt x="81" y="66"/>
                  <a:pt x="83" y="69"/>
                  <a:pt x="85" y="72"/>
                </a:cubicBezTo>
                <a:cubicBezTo>
                  <a:pt x="86" y="72"/>
                  <a:pt x="86" y="73"/>
                  <a:pt x="86" y="73"/>
                </a:cubicBezTo>
                <a:cubicBezTo>
                  <a:pt x="86" y="74"/>
                  <a:pt x="86" y="74"/>
                  <a:pt x="85" y="75"/>
                </a:cubicBezTo>
                <a:cubicBezTo>
                  <a:pt x="84" y="77"/>
                  <a:pt x="76" y="86"/>
                  <a:pt x="74" y="86"/>
                </a:cubicBezTo>
                <a:cubicBezTo>
                  <a:pt x="73" y="86"/>
                  <a:pt x="73" y="86"/>
                  <a:pt x="72" y="85"/>
                </a:cubicBezTo>
                <a:cubicBezTo>
                  <a:pt x="64" y="79"/>
                  <a:pt x="64" y="79"/>
                  <a:pt x="64" y="79"/>
                </a:cubicBezTo>
                <a:cubicBezTo>
                  <a:pt x="62" y="79"/>
                  <a:pt x="60" y="80"/>
                  <a:pt x="58" y="81"/>
                </a:cubicBezTo>
                <a:cubicBezTo>
                  <a:pt x="58" y="85"/>
                  <a:pt x="57" y="89"/>
                  <a:pt x="56" y="92"/>
                </a:cubicBezTo>
                <a:cubicBezTo>
                  <a:pt x="56" y="93"/>
                  <a:pt x="55" y="94"/>
                  <a:pt x="54" y="94"/>
                </a:cubicBezTo>
                <a:cubicBezTo>
                  <a:pt x="40" y="94"/>
                  <a:pt x="40" y="94"/>
                  <a:pt x="40" y="94"/>
                </a:cubicBezTo>
                <a:cubicBezTo>
                  <a:pt x="39" y="94"/>
                  <a:pt x="38" y="93"/>
                  <a:pt x="38" y="92"/>
                </a:cubicBezTo>
                <a:cubicBezTo>
                  <a:pt x="36" y="81"/>
                  <a:pt x="36" y="81"/>
                  <a:pt x="36" y="81"/>
                </a:cubicBezTo>
                <a:cubicBezTo>
                  <a:pt x="35" y="80"/>
                  <a:pt x="33" y="80"/>
                  <a:pt x="31" y="79"/>
                </a:cubicBezTo>
                <a:cubicBezTo>
                  <a:pt x="22" y="85"/>
                  <a:pt x="22" y="85"/>
                  <a:pt x="22" y="85"/>
                </a:cubicBezTo>
                <a:cubicBezTo>
                  <a:pt x="22" y="86"/>
                  <a:pt x="21" y="86"/>
                  <a:pt x="21" y="86"/>
                </a:cubicBezTo>
                <a:cubicBezTo>
                  <a:pt x="20" y="86"/>
                  <a:pt x="20" y="86"/>
                  <a:pt x="19" y="85"/>
                </a:cubicBezTo>
                <a:cubicBezTo>
                  <a:pt x="16" y="82"/>
                  <a:pt x="12" y="78"/>
                  <a:pt x="9" y="75"/>
                </a:cubicBezTo>
                <a:cubicBezTo>
                  <a:pt x="9" y="74"/>
                  <a:pt x="9" y="74"/>
                  <a:pt x="9" y="73"/>
                </a:cubicBezTo>
                <a:cubicBezTo>
                  <a:pt x="9" y="73"/>
                  <a:pt x="9" y="72"/>
                  <a:pt x="9" y="72"/>
                </a:cubicBezTo>
                <a:cubicBezTo>
                  <a:pt x="11" y="69"/>
                  <a:pt x="14" y="66"/>
                  <a:pt x="16" y="64"/>
                </a:cubicBezTo>
                <a:cubicBezTo>
                  <a:pt x="15" y="62"/>
                  <a:pt x="14" y="60"/>
                  <a:pt x="13" y="58"/>
                </a:cubicBezTo>
                <a:cubicBezTo>
                  <a:pt x="2" y="56"/>
                  <a:pt x="2" y="56"/>
                  <a:pt x="2" y="56"/>
                </a:cubicBezTo>
                <a:cubicBezTo>
                  <a:pt x="1" y="56"/>
                  <a:pt x="0" y="55"/>
                  <a:pt x="0" y="54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9"/>
                  <a:pt x="1" y="38"/>
                  <a:pt x="2" y="38"/>
                </a:cubicBezTo>
                <a:cubicBezTo>
                  <a:pt x="13" y="36"/>
                  <a:pt x="13" y="36"/>
                  <a:pt x="13" y="36"/>
                </a:cubicBezTo>
                <a:cubicBezTo>
                  <a:pt x="14" y="34"/>
                  <a:pt x="15" y="32"/>
                  <a:pt x="16" y="30"/>
                </a:cubicBezTo>
                <a:cubicBezTo>
                  <a:pt x="13" y="28"/>
                  <a:pt x="11" y="25"/>
                  <a:pt x="9" y="22"/>
                </a:cubicBezTo>
                <a:cubicBezTo>
                  <a:pt x="9" y="22"/>
                  <a:pt x="8" y="21"/>
                  <a:pt x="8" y="21"/>
                </a:cubicBezTo>
                <a:cubicBezTo>
                  <a:pt x="8" y="20"/>
                  <a:pt x="9" y="20"/>
                  <a:pt x="9" y="19"/>
                </a:cubicBezTo>
                <a:cubicBezTo>
                  <a:pt x="10" y="17"/>
                  <a:pt x="19" y="8"/>
                  <a:pt x="21" y="8"/>
                </a:cubicBezTo>
                <a:cubicBezTo>
                  <a:pt x="21" y="8"/>
                  <a:pt x="22" y="8"/>
                  <a:pt x="22" y="9"/>
                </a:cubicBezTo>
                <a:cubicBezTo>
                  <a:pt x="31" y="15"/>
                  <a:pt x="31" y="15"/>
                  <a:pt x="31" y="15"/>
                </a:cubicBezTo>
                <a:cubicBezTo>
                  <a:pt x="33" y="14"/>
                  <a:pt x="34" y="14"/>
                  <a:pt x="36" y="13"/>
                </a:cubicBezTo>
                <a:cubicBezTo>
                  <a:pt x="37" y="9"/>
                  <a:pt x="37" y="5"/>
                  <a:pt x="38" y="2"/>
                </a:cubicBezTo>
                <a:cubicBezTo>
                  <a:pt x="38" y="1"/>
                  <a:pt x="39" y="0"/>
                  <a:pt x="40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5" y="0"/>
                  <a:pt x="56" y="1"/>
                  <a:pt x="56" y="2"/>
                </a:cubicBezTo>
                <a:cubicBezTo>
                  <a:pt x="58" y="13"/>
                  <a:pt x="58" y="13"/>
                  <a:pt x="58" y="13"/>
                </a:cubicBezTo>
                <a:cubicBezTo>
                  <a:pt x="60" y="14"/>
                  <a:pt x="62" y="14"/>
                  <a:pt x="63" y="15"/>
                </a:cubicBezTo>
                <a:cubicBezTo>
                  <a:pt x="72" y="9"/>
                  <a:pt x="72" y="9"/>
                  <a:pt x="72" y="9"/>
                </a:cubicBezTo>
                <a:cubicBezTo>
                  <a:pt x="73" y="8"/>
                  <a:pt x="73" y="8"/>
                  <a:pt x="74" y="8"/>
                </a:cubicBezTo>
                <a:cubicBezTo>
                  <a:pt x="74" y="8"/>
                  <a:pt x="75" y="8"/>
                  <a:pt x="75" y="9"/>
                </a:cubicBezTo>
                <a:cubicBezTo>
                  <a:pt x="78" y="12"/>
                  <a:pt x="83" y="16"/>
                  <a:pt x="85" y="19"/>
                </a:cubicBezTo>
                <a:cubicBezTo>
                  <a:pt x="86" y="20"/>
                  <a:pt x="86" y="20"/>
                  <a:pt x="86" y="21"/>
                </a:cubicBezTo>
                <a:cubicBezTo>
                  <a:pt x="86" y="21"/>
                  <a:pt x="85" y="22"/>
                  <a:pt x="85" y="22"/>
                </a:cubicBezTo>
                <a:cubicBezTo>
                  <a:pt x="83" y="25"/>
                  <a:pt x="81" y="27"/>
                  <a:pt x="79" y="30"/>
                </a:cubicBezTo>
                <a:cubicBezTo>
                  <a:pt x="80" y="32"/>
                  <a:pt x="81" y="34"/>
                  <a:pt x="81" y="36"/>
                </a:cubicBezTo>
                <a:cubicBezTo>
                  <a:pt x="92" y="38"/>
                  <a:pt x="92" y="38"/>
                  <a:pt x="92" y="38"/>
                </a:cubicBezTo>
                <a:cubicBezTo>
                  <a:pt x="94" y="38"/>
                  <a:pt x="94" y="39"/>
                  <a:pt x="94" y="40"/>
                </a:cubicBezTo>
                <a:lnTo>
                  <a:pt x="94" y="54"/>
                </a:lnTo>
                <a:close/>
                <a:moveTo>
                  <a:pt x="47" y="31"/>
                </a:moveTo>
                <a:cubicBezTo>
                  <a:pt x="39" y="31"/>
                  <a:pt x="31" y="38"/>
                  <a:pt x="31" y="47"/>
                </a:cubicBezTo>
                <a:cubicBezTo>
                  <a:pt x="31" y="56"/>
                  <a:pt x="39" y="63"/>
                  <a:pt x="47" y="63"/>
                </a:cubicBezTo>
                <a:cubicBezTo>
                  <a:pt x="56" y="63"/>
                  <a:pt x="63" y="56"/>
                  <a:pt x="63" y="47"/>
                </a:cubicBezTo>
                <a:cubicBezTo>
                  <a:pt x="63" y="38"/>
                  <a:pt x="56" y="31"/>
                  <a:pt x="47" y="3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76">
            <a:extLst>
              <a:ext uri="{FF2B5EF4-FFF2-40B4-BE49-F238E27FC236}">
                <a16:creationId xmlns:a16="http://schemas.microsoft.com/office/drawing/2014/main" id="{9D3350E3-5F35-4C9A-A745-8A01A2D3B308}"/>
              </a:ext>
            </a:extLst>
          </p:cNvPr>
          <p:cNvSpPr>
            <a:spLocks noEditPoints="1"/>
          </p:cNvSpPr>
          <p:nvPr/>
        </p:nvSpPr>
        <p:spPr bwMode="auto">
          <a:xfrm>
            <a:off x="4586288" y="5119688"/>
            <a:ext cx="171450" cy="173038"/>
          </a:xfrm>
          <a:custGeom>
            <a:avLst/>
            <a:gdLst>
              <a:gd name="T0" fmla="*/ 77 w 77"/>
              <a:gd name="T1" fmla="*/ 54 h 78"/>
              <a:gd name="T2" fmla="*/ 74 w 77"/>
              <a:gd name="T3" fmla="*/ 60 h 78"/>
              <a:gd name="T4" fmla="*/ 41 w 77"/>
              <a:gd name="T5" fmla="*/ 77 h 78"/>
              <a:gd name="T6" fmla="*/ 38 w 77"/>
              <a:gd name="T7" fmla="*/ 78 h 78"/>
              <a:gd name="T8" fmla="*/ 36 w 77"/>
              <a:gd name="T9" fmla="*/ 77 h 78"/>
              <a:gd name="T10" fmla="*/ 3 w 77"/>
              <a:gd name="T11" fmla="*/ 60 h 78"/>
              <a:gd name="T12" fmla="*/ 0 w 77"/>
              <a:gd name="T13" fmla="*/ 54 h 78"/>
              <a:gd name="T14" fmla="*/ 0 w 77"/>
              <a:gd name="T15" fmla="*/ 18 h 78"/>
              <a:gd name="T16" fmla="*/ 3 w 77"/>
              <a:gd name="T17" fmla="*/ 13 h 78"/>
              <a:gd name="T18" fmla="*/ 36 w 77"/>
              <a:gd name="T19" fmla="*/ 1 h 78"/>
              <a:gd name="T20" fmla="*/ 38 w 77"/>
              <a:gd name="T21" fmla="*/ 0 h 78"/>
              <a:gd name="T22" fmla="*/ 40 w 77"/>
              <a:gd name="T23" fmla="*/ 1 h 78"/>
              <a:gd name="T24" fmla="*/ 73 w 77"/>
              <a:gd name="T25" fmla="*/ 13 h 78"/>
              <a:gd name="T26" fmla="*/ 77 w 77"/>
              <a:gd name="T27" fmla="*/ 18 h 78"/>
              <a:gd name="T28" fmla="*/ 77 w 77"/>
              <a:gd name="T29" fmla="*/ 54 h 78"/>
              <a:gd name="T30" fmla="*/ 71 w 77"/>
              <a:gd name="T31" fmla="*/ 18 h 78"/>
              <a:gd name="T32" fmla="*/ 38 w 77"/>
              <a:gd name="T33" fmla="*/ 6 h 78"/>
              <a:gd name="T34" fmla="*/ 6 w 77"/>
              <a:gd name="T35" fmla="*/ 18 h 78"/>
              <a:gd name="T36" fmla="*/ 38 w 77"/>
              <a:gd name="T37" fmla="*/ 30 h 78"/>
              <a:gd name="T38" fmla="*/ 71 w 77"/>
              <a:gd name="T39" fmla="*/ 18 h 78"/>
              <a:gd name="T40" fmla="*/ 71 w 77"/>
              <a:gd name="T41" fmla="*/ 54 h 78"/>
              <a:gd name="T42" fmla="*/ 71 w 77"/>
              <a:gd name="T43" fmla="*/ 25 h 78"/>
              <a:gd name="T44" fmla="*/ 41 w 77"/>
              <a:gd name="T45" fmla="*/ 35 h 78"/>
              <a:gd name="T46" fmla="*/ 41 w 77"/>
              <a:gd name="T47" fmla="*/ 71 h 78"/>
              <a:gd name="T48" fmla="*/ 71 w 77"/>
              <a:gd name="T49" fmla="*/ 54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7" h="78">
                <a:moveTo>
                  <a:pt x="77" y="54"/>
                </a:moveTo>
                <a:cubicBezTo>
                  <a:pt x="77" y="56"/>
                  <a:pt x="76" y="58"/>
                  <a:pt x="74" y="60"/>
                </a:cubicBezTo>
                <a:cubicBezTo>
                  <a:pt x="41" y="77"/>
                  <a:pt x="41" y="77"/>
                  <a:pt x="41" y="77"/>
                </a:cubicBezTo>
                <a:cubicBezTo>
                  <a:pt x="40" y="78"/>
                  <a:pt x="39" y="78"/>
                  <a:pt x="38" y="78"/>
                </a:cubicBezTo>
                <a:cubicBezTo>
                  <a:pt x="37" y="78"/>
                  <a:pt x="36" y="78"/>
                  <a:pt x="36" y="77"/>
                </a:cubicBezTo>
                <a:cubicBezTo>
                  <a:pt x="3" y="60"/>
                  <a:pt x="3" y="60"/>
                  <a:pt x="3" y="60"/>
                </a:cubicBezTo>
                <a:cubicBezTo>
                  <a:pt x="1" y="58"/>
                  <a:pt x="0" y="56"/>
                  <a:pt x="0" y="54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6"/>
                  <a:pt x="1" y="14"/>
                  <a:pt x="3" y="13"/>
                </a:cubicBezTo>
                <a:cubicBezTo>
                  <a:pt x="36" y="1"/>
                  <a:pt x="36" y="1"/>
                  <a:pt x="36" y="1"/>
                </a:cubicBezTo>
                <a:cubicBezTo>
                  <a:pt x="37" y="1"/>
                  <a:pt x="38" y="0"/>
                  <a:pt x="38" y="0"/>
                </a:cubicBezTo>
                <a:cubicBezTo>
                  <a:pt x="39" y="0"/>
                  <a:pt x="40" y="1"/>
                  <a:pt x="40" y="1"/>
                </a:cubicBezTo>
                <a:cubicBezTo>
                  <a:pt x="73" y="13"/>
                  <a:pt x="73" y="13"/>
                  <a:pt x="73" y="13"/>
                </a:cubicBezTo>
                <a:cubicBezTo>
                  <a:pt x="76" y="14"/>
                  <a:pt x="77" y="16"/>
                  <a:pt x="77" y="18"/>
                </a:cubicBezTo>
                <a:lnTo>
                  <a:pt x="77" y="54"/>
                </a:lnTo>
                <a:close/>
                <a:moveTo>
                  <a:pt x="71" y="18"/>
                </a:moveTo>
                <a:cubicBezTo>
                  <a:pt x="38" y="6"/>
                  <a:pt x="38" y="6"/>
                  <a:pt x="38" y="6"/>
                </a:cubicBezTo>
                <a:cubicBezTo>
                  <a:pt x="6" y="18"/>
                  <a:pt x="6" y="18"/>
                  <a:pt x="6" y="18"/>
                </a:cubicBezTo>
                <a:cubicBezTo>
                  <a:pt x="38" y="30"/>
                  <a:pt x="38" y="30"/>
                  <a:pt x="38" y="30"/>
                </a:cubicBezTo>
                <a:lnTo>
                  <a:pt x="71" y="18"/>
                </a:lnTo>
                <a:close/>
                <a:moveTo>
                  <a:pt x="71" y="54"/>
                </a:moveTo>
                <a:cubicBezTo>
                  <a:pt x="71" y="25"/>
                  <a:pt x="71" y="25"/>
                  <a:pt x="71" y="25"/>
                </a:cubicBezTo>
                <a:cubicBezTo>
                  <a:pt x="41" y="35"/>
                  <a:pt x="41" y="35"/>
                  <a:pt x="41" y="35"/>
                </a:cubicBezTo>
                <a:cubicBezTo>
                  <a:pt x="41" y="71"/>
                  <a:pt x="41" y="71"/>
                  <a:pt x="41" y="71"/>
                </a:cubicBezTo>
                <a:lnTo>
                  <a:pt x="71" y="5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77">
            <a:extLst>
              <a:ext uri="{FF2B5EF4-FFF2-40B4-BE49-F238E27FC236}">
                <a16:creationId xmlns:a16="http://schemas.microsoft.com/office/drawing/2014/main" id="{B3FE0FD6-1441-4FB0-97F2-976239C5C009}"/>
              </a:ext>
            </a:extLst>
          </p:cNvPr>
          <p:cNvSpPr>
            <a:spLocks noEditPoints="1"/>
          </p:cNvSpPr>
          <p:nvPr/>
        </p:nvSpPr>
        <p:spPr bwMode="auto">
          <a:xfrm>
            <a:off x="8891588" y="2324100"/>
            <a:ext cx="160338" cy="185738"/>
          </a:xfrm>
          <a:custGeom>
            <a:avLst/>
            <a:gdLst>
              <a:gd name="T0" fmla="*/ 72 w 72"/>
              <a:gd name="T1" fmla="*/ 11 h 83"/>
              <a:gd name="T2" fmla="*/ 72 w 72"/>
              <a:gd name="T3" fmla="*/ 17 h 83"/>
              <a:gd name="T4" fmla="*/ 36 w 72"/>
              <a:gd name="T5" fmla="*/ 29 h 83"/>
              <a:gd name="T6" fmla="*/ 0 w 72"/>
              <a:gd name="T7" fmla="*/ 17 h 83"/>
              <a:gd name="T8" fmla="*/ 0 w 72"/>
              <a:gd name="T9" fmla="*/ 11 h 83"/>
              <a:gd name="T10" fmla="*/ 36 w 72"/>
              <a:gd name="T11" fmla="*/ 0 h 83"/>
              <a:gd name="T12" fmla="*/ 72 w 72"/>
              <a:gd name="T13" fmla="*/ 11 h 83"/>
              <a:gd name="T14" fmla="*/ 72 w 72"/>
              <a:gd name="T15" fmla="*/ 27 h 83"/>
              <a:gd name="T16" fmla="*/ 72 w 72"/>
              <a:gd name="T17" fmla="*/ 35 h 83"/>
              <a:gd name="T18" fmla="*/ 36 w 72"/>
              <a:gd name="T19" fmla="*/ 47 h 83"/>
              <a:gd name="T20" fmla="*/ 0 w 72"/>
              <a:gd name="T21" fmla="*/ 35 h 83"/>
              <a:gd name="T22" fmla="*/ 0 w 72"/>
              <a:gd name="T23" fmla="*/ 27 h 83"/>
              <a:gd name="T24" fmla="*/ 36 w 72"/>
              <a:gd name="T25" fmla="*/ 35 h 83"/>
              <a:gd name="T26" fmla="*/ 72 w 72"/>
              <a:gd name="T27" fmla="*/ 27 h 83"/>
              <a:gd name="T28" fmla="*/ 72 w 72"/>
              <a:gd name="T29" fmla="*/ 45 h 83"/>
              <a:gd name="T30" fmla="*/ 72 w 72"/>
              <a:gd name="T31" fmla="*/ 53 h 83"/>
              <a:gd name="T32" fmla="*/ 36 w 72"/>
              <a:gd name="T33" fmla="*/ 65 h 83"/>
              <a:gd name="T34" fmla="*/ 0 w 72"/>
              <a:gd name="T35" fmla="*/ 53 h 83"/>
              <a:gd name="T36" fmla="*/ 0 w 72"/>
              <a:gd name="T37" fmla="*/ 45 h 83"/>
              <a:gd name="T38" fmla="*/ 36 w 72"/>
              <a:gd name="T39" fmla="*/ 53 h 83"/>
              <a:gd name="T40" fmla="*/ 72 w 72"/>
              <a:gd name="T41" fmla="*/ 45 h 83"/>
              <a:gd name="T42" fmla="*/ 72 w 72"/>
              <a:gd name="T43" fmla="*/ 63 h 83"/>
              <a:gd name="T44" fmla="*/ 72 w 72"/>
              <a:gd name="T45" fmla="*/ 71 h 83"/>
              <a:gd name="T46" fmla="*/ 36 w 72"/>
              <a:gd name="T47" fmla="*/ 83 h 83"/>
              <a:gd name="T48" fmla="*/ 0 w 72"/>
              <a:gd name="T49" fmla="*/ 71 h 83"/>
              <a:gd name="T50" fmla="*/ 0 w 72"/>
              <a:gd name="T51" fmla="*/ 63 h 83"/>
              <a:gd name="T52" fmla="*/ 36 w 72"/>
              <a:gd name="T53" fmla="*/ 71 h 83"/>
              <a:gd name="T54" fmla="*/ 72 w 72"/>
              <a:gd name="T55" fmla="*/ 6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2" h="83">
                <a:moveTo>
                  <a:pt x="72" y="11"/>
                </a:moveTo>
                <a:cubicBezTo>
                  <a:pt x="72" y="17"/>
                  <a:pt x="72" y="17"/>
                  <a:pt x="72" y="17"/>
                </a:cubicBezTo>
                <a:cubicBezTo>
                  <a:pt x="72" y="24"/>
                  <a:pt x="56" y="29"/>
                  <a:pt x="36" y="29"/>
                </a:cubicBezTo>
                <a:cubicBezTo>
                  <a:pt x="16" y="29"/>
                  <a:pt x="0" y="24"/>
                  <a:pt x="0" y="17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16" y="0"/>
                  <a:pt x="36" y="0"/>
                </a:cubicBezTo>
                <a:cubicBezTo>
                  <a:pt x="56" y="0"/>
                  <a:pt x="72" y="5"/>
                  <a:pt x="72" y="11"/>
                </a:cubicBezTo>
                <a:close/>
                <a:moveTo>
                  <a:pt x="72" y="27"/>
                </a:moveTo>
                <a:cubicBezTo>
                  <a:pt x="72" y="35"/>
                  <a:pt x="72" y="35"/>
                  <a:pt x="72" y="35"/>
                </a:cubicBezTo>
                <a:cubicBezTo>
                  <a:pt x="72" y="42"/>
                  <a:pt x="56" y="47"/>
                  <a:pt x="36" y="47"/>
                </a:cubicBezTo>
                <a:cubicBezTo>
                  <a:pt x="16" y="47"/>
                  <a:pt x="0" y="42"/>
                  <a:pt x="0" y="35"/>
                </a:cubicBezTo>
                <a:cubicBezTo>
                  <a:pt x="0" y="27"/>
                  <a:pt x="0" y="27"/>
                  <a:pt x="0" y="27"/>
                </a:cubicBezTo>
                <a:cubicBezTo>
                  <a:pt x="8" y="33"/>
                  <a:pt x="22" y="35"/>
                  <a:pt x="36" y="35"/>
                </a:cubicBezTo>
                <a:cubicBezTo>
                  <a:pt x="50" y="35"/>
                  <a:pt x="64" y="33"/>
                  <a:pt x="72" y="27"/>
                </a:cubicBezTo>
                <a:close/>
                <a:moveTo>
                  <a:pt x="72" y="45"/>
                </a:moveTo>
                <a:cubicBezTo>
                  <a:pt x="72" y="53"/>
                  <a:pt x="72" y="53"/>
                  <a:pt x="72" y="53"/>
                </a:cubicBezTo>
                <a:cubicBezTo>
                  <a:pt x="72" y="60"/>
                  <a:pt x="56" y="65"/>
                  <a:pt x="36" y="65"/>
                </a:cubicBezTo>
                <a:cubicBezTo>
                  <a:pt x="16" y="65"/>
                  <a:pt x="0" y="60"/>
                  <a:pt x="0" y="53"/>
                </a:cubicBezTo>
                <a:cubicBezTo>
                  <a:pt x="0" y="45"/>
                  <a:pt x="0" y="45"/>
                  <a:pt x="0" y="45"/>
                </a:cubicBezTo>
                <a:cubicBezTo>
                  <a:pt x="8" y="51"/>
                  <a:pt x="22" y="53"/>
                  <a:pt x="36" y="53"/>
                </a:cubicBezTo>
                <a:cubicBezTo>
                  <a:pt x="50" y="53"/>
                  <a:pt x="64" y="51"/>
                  <a:pt x="72" y="45"/>
                </a:cubicBezTo>
                <a:close/>
                <a:moveTo>
                  <a:pt x="72" y="63"/>
                </a:moveTo>
                <a:cubicBezTo>
                  <a:pt x="72" y="71"/>
                  <a:pt x="72" y="71"/>
                  <a:pt x="72" y="71"/>
                </a:cubicBezTo>
                <a:cubicBezTo>
                  <a:pt x="72" y="78"/>
                  <a:pt x="56" y="83"/>
                  <a:pt x="36" y="83"/>
                </a:cubicBezTo>
                <a:cubicBezTo>
                  <a:pt x="16" y="83"/>
                  <a:pt x="0" y="78"/>
                  <a:pt x="0" y="71"/>
                </a:cubicBezTo>
                <a:cubicBezTo>
                  <a:pt x="0" y="63"/>
                  <a:pt x="0" y="63"/>
                  <a:pt x="0" y="63"/>
                </a:cubicBezTo>
                <a:cubicBezTo>
                  <a:pt x="8" y="69"/>
                  <a:pt x="22" y="71"/>
                  <a:pt x="36" y="71"/>
                </a:cubicBezTo>
                <a:cubicBezTo>
                  <a:pt x="50" y="71"/>
                  <a:pt x="64" y="69"/>
                  <a:pt x="72" y="6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78">
            <a:extLst>
              <a:ext uri="{FF2B5EF4-FFF2-40B4-BE49-F238E27FC236}">
                <a16:creationId xmlns:a16="http://schemas.microsoft.com/office/drawing/2014/main" id="{3907C193-8274-4C42-B71F-357051CDA309}"/>
              </a:ext>
            </a:extLst>
          </p:cNvPr>
          <p:cNvSpPr>
            <a:spLocks noEditPoints="1"/>
          </p:cNvSpPr>
          <p:nvPr/>
        </p:nvSpPr>
        <p:spPr bwMode="auto">
          <a:xfrm>
            <a:off x="6867525" y="3487738"/>
            <a:ext cx="171450" cy="155575"/>
          </a:xfrm>
          <a:custGeom>
            <a:avLst/>
            <a:gdLst>
              <a:gd name="T0" fmla="*/ 13 w 77"/>
              <a:gd name="T1" fmla="*/ 47 h 70"/>
              <a:gd name="T2" fmla="*/ 0 w 77"/>
              <a:gd name="T3" fmla="*/ 31 h 70"/>
              <a:gd name="T4" fmla="*/ 8 w 77"/>
              <a:gd name="T5" fmla="*/ 22 h 70"/>
              <a:gd name="T6" fmla="*/ 20 w 77"/>
              <a:gd name="T7" fmla="*/ 38 h 70"/>
              <a:gd name="T8" fmla="*/ 13 w 77"/>
              <a:gd name="T9" fmla="*/ 47 h 70"/>
              <a:gd name="T10" fmla="*/ 65 w 77"/>
              <a:gd name="T11" fmla="*/ 64 h 70"/>
              <a:gd name="T12" fmla="*/ 56 w 77"/>
              <a:gd name="T13" fmla="*/ 70 h 70"/>
              <a:gd name="T14" fmla="*/ 39 w 77"/>
              <a:gd name="T15" fmla="*/ 66 h 70"/>
              <a:gd name="T16" fmla="*/ 21 w 77"/>
              <a:gd name="T17" fmla="*/ 70 h 70"/>
              <a:gd name="T18" fmla="*/ 12 w 77"/>
              <a:gd name="T19" fmla="*/ 64 h 70"/>
              <a:gd name="T20" fmla="*/ 39 w 77"/>
              <a:gd name="T21" fmla="*/ 37 h 70"/>
              <a:gd name="T22" fmla="*/ 65 w 77"/>
              <a:gd name="T23" fmla="*/ 64 h 70"/>
              <a:gd name="T24" fmla="*/ 28 w 77"/>
              <a:gd name="T25" fmla="*/ 27 h 70"/>
              <a:gd name="T26" fmla="*/ 16 w 77"/>
              <a:gd name="T27" fmla="*/ 11 h 70"/>
              <a:gd name="T28" fmla="*/ 24 w 77"/>
              <a:gd name="T29" fmla="*/ 0 h 70"/>
              <a:gd name="T30" fmla="*/ 36 w 77"/>
              <a:gd name="T31" fmla="*/ 16 h 70"/>
              <a:gd name="T32" fmla="*/ 28 w 77"/>
              <a:gd name="T33" fmla="*/ 27 h 70"/>
              <a:gd name="T34" fmla="*/ 41 w 77"/>
              <a:gd name="T35" fmla="*/ 16 h 70"/>
              <a:gd name="T36" fmla="*/ 53 w 77"/>
              <a:gd name="T37" fmla="*/ 0 h 70"/>
              <a:gd name="T38" fmla="*/ 61 w 77"/>
              <a:gd name="T39" fmla="*/ 11 h 70"/>
              <a:gd name="T40" fmla="*/ 49 w 77"/>
              <a:gd name="T41" fmla="*/ 27 h 70"/>
              <a:gd name="T42" fmla="*/ 41 w 77"/>
              <a:gd name="T43" fmla="*/ 16 h 70"/>
              <a:gd name="T44" fmla="*/ 77 w 77"/>
              <a:gd name="T45" fmla="*/ 31 h 70"/>
              <a:gd name="T46" fmla="*/ 64 w 77"/>
              <a:gd name="T47" fmla="*/ 47 h 70"/>
              <a:gd name="T48" fmla="*/ 57 w 77"/>
              <a:gd name="T49" fmla="*/ 38 h 70"/>
              <a:gd name="T50" fmla="*/ 69 w 77"/>
              <a:gd name="T51" fmla="*/ 22 h 70"/>
              <a:gd name="T52" fmla="*/ 77 w 77"/>
              <a:gd name="T53" fmla="*/ 31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7" h="70">
                <a:moveTo>
                  <a:pt x="13" y="47"/>
                </a:moveTo>
                <a:cubicBezTo>
                  <a:pt x="6" y="47"/>
                  <a:pt x="0" y="38"/>
                  <a:pt x="0" y="31"/>
                </a:cubicBezTo>
                <a:cubicBezTo>
                  <a:pt x="0" y="27"/>
                  <a:pt x="3" y="22"/>
                  <a:pt x="8" y="22"/>
                </a:cubicBezTo>
                <a:cubicBezTo>
                  <a:pt x="15" y="22"/>
                  <a:pt x="20" y="31"/>
                  <a:pt x="20" y="38"/>
                </a:cubicBezTo>
                <a:cubicBezTo>
                  <a:pt x="20" y="42"/>
                  <a:pt x="18" y="47"/>
                  <a:pt x="13" y="47"/>
                </a:cubicBezTo>
                <a:close/>
                <a:moveTo>
                  <a:pt x="65" y="64"/>
                </a:moveTo>
                <a:cubicBezTo>
                  <a:pt x="65" y="69"/>
                  <a:pt x="60" y="70"/>
                  <a:pt x="56" y="70"/>
                </a:cubicBezTo>
                <a:cubicBezTo>
                  <a:pt x="49" y="70"/>
                  <a:pt x="44" y="66"/>
                  <a:pt x="39" y="66"/>
                </a:cubicBezTo>
                <a:cubicBezTo>
                  <a:pt x="32" y="66"/>
                  <a:pt x="27" y="70"/>
                  <a:pt x="21" y="70"/>
                </a:cubicBezTo>
                <a:cubicBezTo>
                  <a:pt x="16" y="70"/>
                  <a:pt x="12" y="69"/>
                  <a:pt x="12" y="64"/>
                </a:cubicBezTo>
                <a:cubicBezTo>
                  <a:pt x="12" y="53"/>
                  <a:pt x="27" y="37"/>
                  <a:pt x="39" y="37"/>
                </a:cubicBezTo>
                <a:cubicBezTo>
                  <a:pt x="50" y="37"/>
                  <a:pt x="65" y="53"/>
                  <a:pt x="65" y="64"/>
                </a:cubicBezTo>
                <a:close/>
                <a:moveTo>
                  <a:pt x="28" y="27"/>
                </a:moveTo>
                <a:cubicBezTo>
                  <a:pt x="20" y="27"/>
                  <a:pt x="16" y="18"/>
                  <a:pt x="16" y="11"/>
                </a:cubicBezTo>
                <a:cubicBezTo>
                  <a:pt x="16" y="6"/>
                  <a:pt x="18" y="0"/>
                  <a:pt x="24" y="0"/>
                </a:cubicBezTo>
                <a:cubicBezTo>
                  <a:pt x="32" y="0"/>
                  <a:pt x="36" y="9"/>
                  <a:pt x="36" y="16"/>
                </a:cubicBezTo>
                <a:cubicBezTo>
                  <a:pt x="36" y="21"/>
                  <a:pt x="34" y="27"/>
                  <a:pt x="28" y="27"/>
                </a:cubicBezTo>
                <a:close/>
                <a:moveTo>
                  <a:pt x="41" y="16"/>
                </a:moveTo>
                <a:cubicBezTo>
                  <a:pt x="41" y="9"/>
                  <a:pt x="45" y="0"/>
                  <a:pt x="53" y="0"/>
                </a:cubicBezTo>
                <a:cubicBezTo>
                  <a:pt x="59" y="0"/>
                  <a:pt x="61" y="6"/>
                  <a:pt x="61" y="11"/>
                </a:cubicBezTo>
                <a:cubicBezTo>
                  <a:pt x="61" y="18"/>
                  <a:pt x="57" y="27"/>
                  <a:pt x="49" y="27"/>
                </a:cubicBezTo>
                <a:cubicBezTo>
                  <a:pt x="44" y="27"/>
                  <a:pt x="41" y="21"/>
                  <a:pt x="41" y="16"/>
                </a:cubicBezTo>
                <a:close/>
                <a:moveTo>
                  <a:pt x="77" y="31"/>
                </a:moveTo>
                <a:cubicBezTo>
                  <a:pt x="77" y="38"/>
                  <a:pt x="71" y="47"/>
                  <a:pt x="64" y="47"/>
                </a:cubicBezTo>
                <a:cubicBezTo>
                  <a:pt x="59" y="47"/>
                  <a:pt x="57" y="42"/>
                  <a:pt x="57" y="38"/>
                </a:cubicBezTo>
                <a:cubicBezTo>
                  <a:pt x="57" y="31"/>
                  <a:pt x="62" y="22"/>
                  <a:pt x="69" y="22"/>
                </a:cubicBezTo>
                <a:cubicBezTo>
                  <a:pt x="74" y="22"/>
                  <a:pt x="77" y="27"/>
                  <a:pt x="77" y="3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79">
            <a:extLst>
              <a:ext uri="{FF2B5EF4-FFF2-40B4-BE49-F238E27FC236}">
                <a16:creationId xmlns:a16="http://schemas.microsoft.com/office/drawing/2014/main" id="{E558BAA4-022A-4EFC-A611-BC539038D87F}"/>
              </a:ext>
            </a:extLst>
          </p:cNvPr>
          <p:cNvSpPr>
            <a:spLocks noEditPoints="1"/>
          </p:cNvSpPr>
          <p:nvPr/>
        </p:nvSpPr>
        <p:spPr bwMode="auto">
          <a:xfrm>
            <a:off x="1955800" y="3009900"/>
            <a:ext cx="184150" cy="169863"/>
          </a:xfrm>
          <a:custGeom>
            <a:avLst/>
            <a:gdLst>
              <a:gd name="T0" fmla="*/ 82 w 82"/>
              <a:gd name="T1" fmla="*/ 24 h 76"/>
              <a:gd name="T2" fmla="*/ 55 w 82"/>
              <a:gd name="T3" fmla="*/ 44 h 76"/>
              <a:gd name="T4" fmla="*/ 51 w 82"/>
              <a:gd name="T5" fmla="*/ 49 h 76"/>
              <a:gd name="T6" fmla="*/ 47 w 82"/>
              <a:gd name="T7" fmla="*/ 57 h 76"/>
              <a:gd name="T8" fmla="*/ 54 w 82"/>
              <a:gd name="T9" fmla="*/ 64 h 76"/>
              <a:gd name="T10" fmla="*/ 63 w 82"/>
              <a:gd name="T11" fmla="*/ 71 h 76"/>
              <a:gd name="T12" fmla="*/ 63 w 82"/>
              <a:gd name="T13" fmla="*/ 75 h 76"/>
              <a:gd name="T14" fmla="*/ 62 w 82"/>
              <a:gd name="T15" fmla="*/ 76 h 76"/>
              <a:gd name="T16" fmla="*/ 20 w 82"/>
              <a:gd name="T17" fmla="*/ 76 h 76"/>
              <a:gd name="T18" fmla="*/ 19 w 82"/>
              <a:gd name="T19" fmla="*/ 75 h 76"/>
              <a:gd name="T20" fmla="*/ 19 w 82"/>
              <a:gd name="T21" fmla="*/ 71 h 76"/>
              <a:gd name="T22" fmla="*/ 28 w 82"/>
              <a:gd name="T23" fmla="*/ 64 h 76"/>
              <a:gd name="T24" fmla="*/ 35 w 82"/>
              <a:gd name="T25" fmla="*/ 57 h 76"/>
              <a:gd name="T26" fmla="*/ 31 w 82"/>
              <a:gd name="T27" fmla="*/ 49 h 76"/>
              <a:gd name="T28" fmla="*/ 27 w 82"/>
              <a:gd name="T29" fmla="*/ 44 h 76"/>
              <a:gd name="T30" fmla="*/ 0 w 82"/>
              <a:gd name="T31" fmla="*/ 24 h 76"/>
              <a:gd name="T32" fmla="*/ 0 w 82"/>
              <a:gd name="T33" fmla="*/ 17 h 76"/>
              <a:gd name="T34" fmla="*/ 4 w 82"/>
              <a:gd name="T35" fmla="*/ 13 h 76"/>
              <a:gd name="T36" fmla="*/ 19 w 82"/>
              <a:gd name="T37" fmla="*/ 13 h 76"/>
              <a:gd name="T38" fmla="*/ 19 w 82"/>
              <a:gd name="T39" fmla="*/ 8 h 76"/>
              <a:gd name="T40" fmla="*/ 27 w 82"/>
              <a:gd name="T41" fmla="*/ 0 h 76"/>
              <a:gd name="T42" fmla="*/ 55 w 82"/>
              <a:gd name="T43" fmla="*/ 0 h 76"/>
              <a:gd name="T44" fmla="*/ 63 w 82"/>
              <a:gd name="T45" fmla="*/ 8 h 76"/>
              <a:gd name="T46" fmla="*/ 63 w 82"/>
              <a:gd name="T47" fmla="*/ 13 h 76"/>
              <a:gd name="T48" fmla="*/ 78 w 82"/>
              <a:gd name="T49" fmla="*/ 13 h 76"/>
              <a:gd name="T50" fmla="*/ 82 w 82"/>
              <a:gd name="T51" fmla="*/ 17 h 76"/>
              <a:gd name="T52" fmla="*/ 82 w 82"/>
              <a:gd name="T53" fmla="*/ 24 h 76"/>
              <a:gd name="T54" fmla="*/ 19 w 82"/>
              <a:gd name="T55" fmla="*/ 19 h 76"/>
              <a:gd name="T56" fmla="*/ 6 w 82"/>
              <a:gd name="T57" fmla="*/ 19 h 76"/>
              <a:gd name="T58" fmla="*/ 6 w 82"/>
              <a:gd name="T59" fmla="*/ 24 h 76"/>
              <a:gd name="T60" fmla="*/ 22 w 82"/>
              <a:gd name="T61" fmla="*/ 37 h 76"/>
              <a:gd name="T62" fmla="*/ 19 w 82"/>
              <a:gd name="T63" fmla="*/ 19 h 76"/>
              <a:gd name="T64" fmla="*/ 76 w 82"/>
              <a:gd name="T65" fmla="*/ 19 h 76"/>
              <a:gd name="T66" fmla="*/ 63 w 82"/>
              <a:gd name="T67" fmla="*/ 19 h 76"/>
              <a:gd name="T68" fmla="*/ 60 w 82"/>
              <a:gd name="T69" fmla="*/ 37 h 76"/>
              <a:gd name="T70" fmla="*/ 76 w 82"/>
              <a:gd name="T71" fmla="*/ 24 h 76"/>
              <a:gd name="T72" fmla="*/ 76 w 82"/>
              <a:gd name="T73" fmla="*/ 19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2" h="76">
                <a:moveTo>
                  <a:pt x="82" y="24"/>
                </a:moveTo>
                <a:cubicBezTo>
                  <a:pt x="82" y="33"/>
                  <a:pt x="71" y="44"/>
                  <a:pt x="55" y="44"/>
                </a:cubicBezTo>
                <a:cubicBezTo>
                  <a:pt x="53" y="47"/>
                  <a:pt x="52" y="48"/>
                  <a:pt x="51" y="49"/>
                </a:cubicBezTo>
                <a:cubicBezTo>
                  <a:pt x="48" y="51"/>
                  <a:pt x="47" y="54"/>
                  <a:pt x="47" y="57"/>
                </a:cubicBezTo>
                <a:cubicBezTo>
                  <a:pt x="47" y="60"/>
                  <a:pt x="49" y="64"/>
                  <a:pt x="54" y="64"/>
                </a:cubicBezTo>
                <a:cubicBezTo>
                  <a:pt x="59" y="64"/>
                  <a:pt x="63" y="67"/>
                  <a:pt x="63" y="71"/>
                </a:cubicBezTo>
                <a:cubicBezTo>
                  <a:pt x="63" y="75"/>
                  <a:pt x="63" y="75"/>
                  <a:pt x="63" y="75"/>
                </a:cubicBezTo>
                <a:cubicBezTo>
                  <a:pt x="63" y="76"/>
                  <a:pt x="63" y="76"/>
                  <a:pt x="62" y="76"/>
                </a:cubicBezTo>
                <a:cubicBezTo>
                  <a:pt x="20" y="76"/>
                  <a:pt x="20" y="76"/>
                  <a:pt x="20" y="76"/>
                </a:cubicBezTo>
                <a:cubicBezTo>
                  <a:pt x="19" y="76"/>
                  <a:pt x="19" y="76"/>
                  <a:pt x="19" y="75"/>
                </a:cubicBezTo>
                <a:cubicBezTo>
                  <a:pt x="19" y="71"/>
                  <a:pt x="19" y="71"/>
                  <a:pt x="19" y="71"/>
                </a:cubicBezTo>
                <a:cubicBezTo>
                  <a:pt x="19" y="67"/>
                  <a:pt x="23" y="64"/>
                  <a:pt x="28" y="64"/>
                </a:cubicBezTo>
                <a:cubicBezTo>
                  <a:pt x="33" y="64"/>
                  <a:pt x="35" y="60"/>
                  <a:pt x="35" y="57"/>
                </a:cubicBezTo>
                <a:cubicBezTo>
                  <a:pt x="35" y="54"/>
                  <a:pt x="34" y="51"/>
                  <a:pt x="31" y="49"/>
                </a:cubicBezTo>
                <a:cubicBezTo>
                  <a:pt x="30" y="48"/>
                  <a:pt x="29" y="47"/>
                  <a:pt x="27" y="44"/>
                </a:cubicBezTo>
                <a:cubicBezTo>
                  <a:pt x="11" y="44"/>
                  <a:pt x="0" y="33"/>
                  <a:pt x="0" y="24"/>
                </a:cubicBezTo>
                <a:cubicBezTo>
                  <a:pt x="0" y="17"/>
                  <a:pt x="0" y="17"/>
                  <a:pt x="0" y="17"/>
                </a:cubicBezTo>
                <a:cubicBezTo>
                  <a:pt x="0" y="15"/>
                  <a:pt x="2" y="13"/>
                  <a:pt x="4" y="13"/>
                </a:cubicBezTo>
                <a:cubicBezTo>
                  <a:pt x="19" y="13"/>
                  <a:pt x="19" y="13"/>
                  <a:pt x="19" y="13"/>
                </a:cubicBezTo>
                <a:cubicBezTo>
                  <a:pt x="19" y="8"/>
                  <a:pt x="19" y="8"/>
                  <a:pt x="19" y="8"/>
                </a:cubicBezTo>
                <a:cubicBezTo>
                  <a:pt x="19" y="3"/>
                  <a:pt x="22" y="0"/>
                  <a:pt x="27" y="0"/>
                </a:cubicBezTo>
                <a:cubicBezTo>
                  <a:pt x="55" y="0"/>
                  <a:pt x="55" y="0"/>
                  <a:pt x="55" y="0"/>
                </a:cubicBezTo>
                <a:cubicBezTo>
                  <a:pt x="60" y="0"/>
                  <a:pt x="63" y="3"/>
                  <a:pt x="63" y="8"/>
                </a:cubicBezTo>
                <a:cubicBezTo>
                  <a:pt x="63" y="13"/>
                  <a:pt x="63" y="13"/>
                  <a:pt x="63" y="13"/>
                </a:cubicBezTo>
                <a:cubicBezTo>
                  <a:pt x="78" y="13"/>
                  <a:pt x="78" y="13"/>
                  <a:pt x="78" y="13"/>
                </a:cubicBezTo>
                <a:cubicBezTo>
                  <a:pt x="80" y="13"/>
                  <a:pt x="82" y="15"/>
                  <a:pt x="82" y="17"/>
                </a:cubicBezTo>
                <a:lnTo>
                  <a:pt x="82" y="24"/>
                </a:lnTo>
                <a:close/>
                <a:moveTo>
                  <a:pt x="19" y="19"/>
                </a:moveTo>
                <a:cubicBezTo>
                  <a:pt x="6" y="19"/>
                  <a:pt x="6" y="19"/>
                  <a:pt x="6" y="19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9"/>
                  <a:pt x="13" y="35"/>
                  <a:pt x="22" y="37"/>
                </a:cubicBezTo>
                <a:cubicBezTo>
                  <a:pt x="20" y="33"/>
                  <a:pt x="19" y="27"/>
                  <a:pt x="19" y="19"/>
                </a:cubicBezTo>
                <a:close/>
                <a:moveTo>
                  <a:pt x="76" y="19"/>
                </a:moveTo>
                <a:cubicBezTo>
                  <a:pt x="63" y="19"/>
                  <a:pt x="63" y="19"/>
                  <a:pt x="63" y="19"/>
                </a:cubicBezTo>
                <a:cubicBezTo>
                  <a:pt x="63" y="27"/>
                  <a:pt x="62" y="33"/>
                  <a:pt x="60" y="37"/>
                </a:cubicBezTo>
                <a:cubicBezTo>
                  <a:pt x="69" y="35"/>
                  <a:pt x="76" y="29"/>
                  <a:pt x="76" y="24"/>
                </a:cubicBezTo>
                <a:lnTo>
                  <a:pt x="76" y="1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B10E7BEE-1531-4387-9B99-0149492286ED}"/>
              </a:ext>
            </a:extLst>
          </p:cNvPr>
          <p:cNvSpPr/>
          <p:nvPr/>
        </p:nvSpPr>
        <p:spPr>
          <a:xfrm>
            <a:off x="1964308" y="1623691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9DE8C9AE-8598-445D-A433-B00851AA415C}"/>
              </a:ext>
            </a:extLst>
          </p:cNvPr>
          <p:cNvSpPr/>
          <p:nvPr/>
        </p:nvSpPr>
        <p:spPr>
          <a:xfrm>
            <a:off x="3356979" y="2036572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15%</a:t>
            </a:r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D8F9A6AF-8A7C-4609-9D26-DFC0FE65CE58}"/>
              </a:ext>
            </a:extLst>
          </p:cNvPr>
          <p:cNvSpPr/>
          <p:nvPr/>
        </p:nvSpPr>
        <p:spPr>
          <a:xfrm>
            <a:off x="3864211" y="3125424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16%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41CC1A7F-7E1C-40B3-8F35-B60F06F2CF80}"/>
              </a:ext>
            </a:extLst>
          </p:cNvPr>
          <p:cNvSpPr/>
          <p:nvPr/>
        </p:nvSpPr>
        <p:spPr>
          <a:xfrm>
            <a:off x="1846832" y="3214043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80%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2BA6C765-E91D-4263-8B48-420B69EEE96C}"/>
              </a:ext>
            </a:extLst>
          </p:cNvPr>
          <p:cNvSpPr/>
          <p:nvPr/>
        </p:nvSpPr>
        <p:spPr>
          <a:xfrm>
            <a:off x="3012471" y="4358159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78%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AE7DDF13-EFEE-4D49-9CF4-4BF87CA6147C}"/>
              </a:ext>
            </a:extLst>
          </p:cNvPr>
          <p:cNvSpPr/>
          <p:nvPr/>
        </p:nvSpPr>
        <p:spPr>
          <a:xfrm>
            <a:off x="4460271" y="5337969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98%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F345915-237A-48EA-BF6D-4E0B228E8AD9}"/>
              </a:ext>
            </a:extLst>
          </p:cNvPr>
          <p:cNvSpPr/>
          <p:nvPr/>
        </p:nvSpPr>
        <p:spPr>
          <a:xfrm>
            <a:off x="5657246" y="4540399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15%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F53E63AA-2CCB-422E-9245-E0612D67B108}"/>
              </a:ext>
            </a:extLst>
          </p:cNvPr>
          <p:cNvSpPr/>
          <p:nvPr/>
        </p:nvSpPr>
        <p:spPr>
          <a:xfrm>
            <a:off x="4983542" y="3182179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4949679B-CEFB-4876-976B-178A89306D36}"/>
              </a:ext>
            </a:extLst>
          </p:cNvPr>
          <p:cNvSpPr/>
          <p:nvPr/>
        </p:nvSpPr>
        <p:spPr>
          <a:xfrm>
            <a:off x="5980303" y="2324100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31%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657F394A-3781-45F1-A678-9A0AE79D0A98}"/>
              </a:ext>
            </a:extLst>
          </p:cNvPr>
          <p:cNvSpPr/>
          <p:nvPr/>
        </p:nvSpPr>
        <p:spPr>
          <a:xfrm>
            <a:off x="6755797" y="3630756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565F893-89BD-4D2F-BB05-557C47A4C286}"/>
              </a:ext>
            </a:extLst>
          </p:cNvPr>
          <p:cNvSpPr/>
          <p:nvPr/>
        </p:nvSpPr>
        <p:spPr>
          <a:xfrm>
            <a:off x="7266178" y="4291013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72%</a:t>
            </a:r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F2A3BE7D-FE2D-4B5A-8703-2A7ED66210EB}"/>
              </a:ext>
            </a:extLst>
          </p:cNvPr>
          <p:cNvSpPr/>
          <p:nvPr/>
        </p:nvSpPr>
        <p:spPr>
          <a:xfrm>
            <a:off x="7276496" y="2690168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65%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72DE34C3-AE85-41A6-AA4F-47AA37BEA1DA}"/>
              </a:ext>
            </a:extLst>
          </p:cNvPr>
          <p:cNvSpPr/>
          <p:nvPr/>
        </p:nvSpPr>
        <p:spPr>
          <a:xfrm>
            <a:off x="8748109" y="2515543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54%</a:t>
            </a:r>
          </a:p>
        </p:txBody>
      </p:sp>
      <p:sp>
        <p:nvSpPr>
          <p:cNvPr id="95" name="Rectangle 94">
            <a:extLst>
              <a:ext uri="{FF2B5EF4-FFF2-40B4-BE49-F238E27FC236}">
                <a16:creationId xmlns:a16="http://schemas.microsoft.com/office/drawing/2014/main" id="{30E9167C-1FD8-4261-A490-484B671C856F}"/>
              </a:ext>
            </a:extLst>
          </p:cNvPr>
          <p:cNvSpPr/>
          <p:nvPr/>
        </p:nvSpPr>
        <p:spPr>
          <a:xfrm>
            <a:off x="6657976" y="1347937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9B7B2EB5-8C16-4399-8ACB-DBD7075B6AC2}"/>
              </a:ext>
            </a:extLst>
          </p:cNvPr>
          <p:cNvSpPr/>
          <p:nvPr/>
        </p:nvSpPr>
        <p:spPr>
          <a:xfrm>
            <a:off x="8863202" y="1582810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id="{A12AF5C5-655D-43F5-8FA7-B9AF7D755198}"/>
              </a:ext>
            </a:extLst>
          </p:cNvPr>
          <p:cNvSpPr/>
          <p:nvPr/>
        </p:nvSpPr>
        <p:spPr>
          <a:xfrm>
            <a:off x="8681434" y="4660578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84%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F5180BA6-99D5-4E6E-B022-0CA747AB8E17}"/>
              </a:ext>
            </a:extLst>
          </p:cNvPr>
          <p:cNvSpPr/>
          <p:nvPr/>
        </p:nvSpPr>
        <p:spPr>
          <a:xfrm>
            <a:off x="9441487" y="3889375"/>
            <a:ext cx="42030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43%</a:t>
            </a:r>
          </a:p>
        </p:txBody>
      </p:sp>
    </p:spTree>
    <p:extLst>
      <p:ext uri="{BB962C8B-B14F-4D97-AF65-F5344CB8AC3E}">
        <p14:creationId xmlns:p14="http://schemas.microsoft.com/office/powerpoint/2010/main" val="192402976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686C97-36D7-43DD-BD73-9CDC62DE7F7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6483A37-E7AE-42CC-87B2-89834DCDBC9F}"/>
              </a:ext>
            </a:extLst>
          </p:cNvPr>
          <p:cNvSpPr txBox="1"/>
          <p:nvPr/>
        </p:nvSpPr>
        <p:spPr>
          <a:xfrm>
            <a:off x="-647700" y="-43968"/>
            <a:ext cx="13487400" cy="4047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0"/>
              </a:lnSpc>
            </a:pPr>
            <a:r>
              <a:rPr lang="en-US" sz="17500" dirty="0">
                <a:solidFill>
                  <a:schemeClr val="bg1">
                    <a:alpha val="28000"/>
                  </a:schemeClr>
                </a:solidFill>
                <a:latin typeface="Raleway Black" panose="020B0A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A</a:t>
            </a:r>
          </a:p>
          <a:p>
            <a:pPr algn="ctr">
              <a:lnSpc>
                <a:spcPts val="15000"/>
              </a:lnSpc>
            </a:pPr>
            <a:r>
              <a:rPr lang="en-US" sz="17500" dirty="0">
                <a:solidFill>
                  <a:schemeClr val="bg1">
                    <a:alpha val="28000"/>
                  </a:schemeClr>
                </a:solidFill>
                <a:latin typeface="Raleway Black" panose="020B0A03030101060003" pitchFamily="34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QUESTION?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CC406F-69BD-4A69-980B-C23015B64D72}"/>
              </a:ext>
            </a:extLst>
          </p:cNvPr>
          <p:cNvSpPr/>
          <p:nvPr/>
        </p:nvSpPr>
        <p:spPr>
          <a:xfrm>
            <a:off x="4707639" y="2990334"/>
            <a:ext cx="2776722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spc="1000" dirty="0">
                <a:latin typeface="Raleway Black" panose="020B0A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THANKS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6495BB2-EA57-4322-9DC5-C7B735B86FD6}"/>
              </a:ext>
            </a:extLst>
          </p:cNvPr>
          <p:cNvSpPr/>
          <p:nvPr/>
        </p:nvSpPr>
        <p:spPr>
          <a:xfrm>
            <a:off x="5267889" y="3689953"/>
            <a:ext cx="18020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spc="400" dirty="0">
                <a:latin typeface="Raleway "/>
                <a:ea typeface="Open Sans" panose="020B0606030504020204" pitchFamily="34" charset="0"/>
                <a:cs typeface="Open Sans" panose="020B0606030504020204" pitchFamily="34" charset="0"/>
              </a:rPr>
              <a:t>FOR WATCHING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9EB5445-7581-4D1A-8AA0-2E1E6E1A41F5}"/>
              </a:ext>
            </a:extLst>
          </p:cNvPr>
          <p:cNvCxnSpPr/>
          <p:nvPr/>
        </p:nvCxnSpPr>
        <p:spPr>
          <a:xfrm>
            <a:off x="5584540" y="4353847"/>
            <a:ext cx="102292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5DC63FE6-74F7-4880-A032-861E6EA95C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5149" y="5003137"/>
            <a:ext cx="2801703" cy="848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171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DF2426E0-1DEC-4CFF-A60D-4CF98C1E389F}"/>
              </a:ext>
            </a:extLst>
          </p:cNvPr>
          <p:cNvSpPr/>
          <p:nvPr/>
        </p:nvSpPr>
        <p:spPr>
          <a:xfrm>
            <a:off x="6923313" y="341083"/>
            <a:ext cx="4927601" cy="6175833"/>
          </a:xfrm>
          <a:prstGeom prst="rect">
            <a:avLst/>
          </a:prstGeom>
          <a:solidFill>
            <a:schemeClr val="tx1">
              <a:lumMod val="85000"/>
              <a:lumOff val="15000"/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0EAE585C-34D8-4C0F-8147-F972BE390271}"/>
              </a:ext>
            </a:extLst>
          </p:cNvPr>
          <p:cNvGrpSpPr/>
          <p:nvPr/>
        </p:nvGrpSpPr>
        <p:grpSpPr>
          <a:xfrm>
            <a:off x="7587053" y="1394143"/>
            <a:ext cx="3600119" cy="4069712"/>
            <a:chOff x="7382948" y="1394143"/>
            <a:chExt cx="3600119" cy="406971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9D8310F-A352-4C2C-AA2C-59699CDD97A1}"/>
                </a:ext>
              </a:extLst>
            </p:cNvPr>
            <p:cNvSpPr txBox="1"/>
            <p:nvPr/>
          </p:nvSpPr>
          <p:spPr>
            <a:xfrm>
              <a:off x="7382949" y="2845726"/>
              <a:ext cx="2322407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2500" b="1" dirty="0">
                  <a:solidFill>
                    <a:schemeClr val="bg1"/>
                  </a:solidFill>
                  <a:latin typeface="Raleway "/>
                  <a:ea typeface="Roboto Slab" pitchFamily="2" charset="0"/>
                </a:rPr>
                <a:t>I am John Deo</a:t>
              </a:r>
            </a:p>
            <a:p>
              <a:pPr>
                <a:lnSpc>
                  <a:spcPts val="2000"/>
                </a:lnSpc>
              </a:pPr>
              <a:r>
                <a:rPr lang="en-US" sz="1500" b="1" dirty="0">
                  <a:solidFill>
                    <a:schemeClr val="accent4"/>
                  </a:solidFill>
                  <a:latin typeface="Raleway "/>
                  <a:ea typeface="Roboto Slab" pitchFamily="2" charset="0"/>
                </a:rPr>
                <a:t>Your Presenter!</a:t>
              </a: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1E2A3472-4A08-4334-80F0-EC451989E040}"/>
                </a:ext>
              </a:extLst>
            </p:cNvPr>
            <p:cNvGrpSpPr/>
            <p:nvPr/>
          </p:nvGrpSpPr>
          <p:grpSpPr>
            <a:xfrm>
              <a:off x="7480342" y="5157993"/>
              <a:ext cx="958829" cy="305862"/>
              <a:chOff x="4052943" y="5412792"/>
              <a:chExt cx="958829" cy="305862"/>
            </a:xfrm>
          </p:grpSpPr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5BBE5F09-BDF5-4492-8B38-8B78BDD4C1BC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4B73F9F5-BC9B-40B7-B0E0-1AA391950A59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" name="AutoShape 1">
                  <a:extLst>
                    <a:ext uri="{FF2B5EF4-FFF2-40B4-BE49-F238E27FC236}">
                      <a16:creationId xmlns:a16="http://schemas.microsoft.com/office/drawing/2014/main" id="{B3916468-535B-4F15-9445-B8299E3EA0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C0029529-9741-4014-B71F-1A08B5373882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26" name="Oval 25">
                  <a:extLst>
                    <a:ext uri="{FF2B5EF4-FFF2-40B4-BE49-F238E27FC236}">
                      <a16:creationId xmlns:a16="http://schemas.microsoft.com/office/drawing/2014/main" id="{C06ABA1D-3C4D-41FD-86F2-8BF18E08BDC5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7" name="AutoShape 21">
                  <a:extLst>
                    <a:ext uri="{FF2B5EF4-FFF2-40B4-BE49-F238E27FC236}">
                      <a16:creationId xmlns:a16="http://schemas.microsoft.com/office/drawing/2014/main" id="{B52EF4F7-E3B9-424E-8712-9637DD18A0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A3EA1840-FD89-4463-BD2D-10A35E748DA7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C4378FBF-0C54-40A5-860A-45D0E0E549C0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5" name="AutoShape 18">
                  <a:extLst>
                    <a:ext uri="{FF2B5EF4-FFF2-40B4-BE49-F238E27FC236}">
                      <a16:creationId xmlns:a16="http://schemas.microsoft.com/office/drawing/2014/main" id="{9C68FCA3-64DE-402B-A62F-4B8119CC50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7BA8521-C547-476A-902C-B0625D6BA5D3}"/>
                </a:ext>
              </a:extLst>
            </p:cNvPr>
            <p:cNvSpPr txBox="1"/>
            <p:nvPr/>
          </p:nvSpPr>
          <p:spPr>
            <a:xfrm>
              <a:off x="7382948" y="4771665"/>
              <a:ext cx="341654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solidFill>
                    <a:schemeClr val="bg1"/>
                  </a:solidFill>
                  <a:latin typeface="Raleway "/>
                  <a:ea typeface="Roboto Slab" pitchFamily="2" charset="0"/>
                </a:rPr>
                <a:t>www.website/ fb/ you tube/company name.com</a:t>
              </a:r>
            </a:p>
          </p:txBody>
        </p:sp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A3C9335F-7986-43C1-BA25-203C874873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78152" y="1394143"/>
              <a:ext cx="2625509" cy="795528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9F2971D-A170-410D-850B-37385237B347}"/>
                </a:ext>
              </a:extLst>
            </p:cNvPr>
            <p:cNvSpPr txBox="1"/>
            <p:nvPr/>
          </p:nvSpPr>
          <p:spPr>
            <a:xfrm>
              <a:off x="7382948" y="3548659"/>
              <a:ext cx="3600119" cy="91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solidFill>
                    <a:schemeClr val="bg1"/>
                  </a:solidFill>
                  <a:latin typeface="Raleway "/>
                </a:rPr>
                <a:t>Lorem Ipsum has been the industry's standard dummy text ever since the 1500s, when an unknown printer took a galley of type and scrambled it to make a type specimen book.</a:t>
              </a:r>
            </a:p>
          </p:txBody>
        </p: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9DC30036-EBA9-465D-973B-B30C957B6F78}"/>
              </a:ext>
            </a:extLst>
          </p:cNvPr>
          <p:cNvCxnSpPr>
            <a:cxnSpLocks/>
          </p:cNvCxnSpPr>
          <p:nvPr/>
        </p:nvCxnSpPr>
        <p:spPr>
          <a:xfrm>
            <a:off x="7684447" y="4629528"/>
            <a:ext cx="331915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3AF1C2-BE11-4C11-8F30-F07C49FB05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006227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1CEDD97-FBF3-4AFA-8B28-F7DFC28B7FC0}"/>
              </a:ext>
            </a:extLst>
          </p:cNvPr>
          <p:cNvSpPr/>
          <p:nvPr/>
        </p:nvSpPr>
        <p:spPr>
          <a:xfrm>
            <a:off x="341086" y="4457700"/>
            <a:ext cx="11509828" cy="2059216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F927723-1221-496F-9314-F151DD0383C4}"/>
              </a:ext>
            </a:extLst>
          </p:cNvPr>
          <p:cNvGrpSpPr/>
          <p:nvPr/>
        </p:nvGrpSpPr>
        <p:grpSpPr>
          <a:xfrm>
            <a:off x="2628827" y="4999413"/>
            <a:ext cx="6934347" cy="975790"/>
            <a:chOff x="2821191" y="4999413"/>
            <a:chExt cx="6934347" cy="97579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B75F60F-0F8F-4A7D-83AD-8E0B967D8D63}"/>
                </a:ext>
              </a:extLst>
            </p:cNvPr>
            <p:cNvGrpSpPr/>
            <p:nvPr/>
          </p:nvGrpSpPr>
          <p:grpSpPr>
            <a:xfrm>
              <a:off x="5990447" y="4999413"/>
              <a:ext cx="3765091" cy="975790"/>
              <a:chOff x="5506062" y="4871986"/>
              <a:chExt cx="3765091" cy="975790"/>
            </a:xfrm>
          </p:grpSpPr>
          <p:sp>
            <p:nvSpPr>
              <p:cNvPr id="19" name="Subtitle 6">
                <a:extLst>
                  <a:ext uri="{FF2B5EF4-FFF2-40B4-BE49-F238E27FC236}">
                    <a16:creationId xmlns:a16="http://schemas.microsoft.com/office/drawing/2014/main" id="{1998B4A5-61D5-4176-9E2E-55BA89D7D67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556166" y="5321130"/>
                <a:ext cx="3714987" cy="526646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1200" b="0" i="0" kern="1200">
                    <a:solidFill>
                      <a:schemeClr val="accent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b="0" i="0" kern="1200">
                    <a:solidFill>
                      <a:schemeClr val="tx1"/>
                    </a:solidFill>
                    <a:latin typeface="Montserrat Light" charset="0"/>
                    <a:ea typeface="Montserrat Light" charset="0"/>
                    <a:cs typeface="Montserrat Light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ts val="1600"/>
                  </a:lnSpc>
                </a:pPr>
                <a:r>
                  <a:rPr lang="en-US" sz="1100" dirty="0">
                    <a:solidFill>
                      <a:schemeClr val="tx1"/>
                    </a:solidFill>
                    <a:latin typeface="Raleway" panose="020B0503030101060003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There are many variations of passages of </a:t>
                </a:r>
                <a:r>
                  <a:rPr lang="en-US" sz="1100" dirty="0" err="1">
                    <a:solidFill>
                      <a:schemeClr val="tx1"/>
                    </a:solidFill>
                    <a:latin typeface="Raleway" panose="020B0503030101060003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Lorem</a:t>
                </a:r>
                <a:r>
                  <a:rPr lang="en-US" sz="1100" dirty="0">
                    <a:solidFill>
                      <a:schemeClr val="tx1"/>
                    </a:solidFill>
                    <a:latin typeface="Raleway" panose="020B0503030101060003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</a:t>
                </a:r>
                <a:r>
                  <a:rPr lang="en-US" sz="1100" dirty="0" err="1">
                    <a:solidFill>
                      <a:schemeClr val="tx1"/>
                    </a:solidFill>
                    <a:latin typeface="Raleway" panose="020B0503030101060003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Ipsum</a:t>
                </a:r>
                <a:r>
                  <a:rPr lang="en-US" sz="1100" dirty="0">
                    <a:solidFill>
                      <a:schemeClr val="tx1"/>
                    </a:solidFill>
                    <a:latin typeface="Raleway" panose="020B0503030101060003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 available, but majority have suffered alteration.</a:t>
                </a: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4E039CC-9CFE-4687-82F9-46277B4EFDC8}"/>
                  </a:ext>
                </a:extLst>
              </p:cNvPr>
              <p:cNvSpPr txBox="1"/>
              <p:nvPr/>
            </p:nvSpPr>
            <p:spPr>
              <a:xfrm>
                <a:off x="5506062" y="4871986"/>
                <a:ext cx="3023655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>
                    <a:latin typeface="Raleway" panose="020B0503030101060003" pitchFamily="34" charset="0"/>
                    <a:ea typeface="Open Sans Extrabold" panose="020B0906030804020204" pitchFamily="34" charset="0"/>
                    <a:cs typeface="Open Sans Extrabold" panose="020B0906030804020204" pitchFamily="34" charset="0"/>
                  </a:rPr>
                  <a:t>Annual report - 2018</a:t>
                </a:r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E72D4175-5451-4C32-A676-16C9811F5D2F}"/>
                </a:ext>
              </a:extLst>
            </p:cNvPr>
            <p:cNvCxnSpPr>
              <a:cxnSpLocks/>
            </p:cNvCxnSpPr>
            <p:nvPr/>
          </p:nvCxnSpPr>
          <p:spPr>
            <a:xfrm>
              <a:off x="5853493" y="5063430"/>
              <a:ext cx="0" cy="847756"/>
            </a:xfrm>
            <a:prstGeom prst="line">
              <a:avLst/>
            </a:prstGeom>
            <a:ln w="254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2D42AF99-BC17-4336-9DE7-04D29C8279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21191" y="5061374"/>
              <a:ext cx="2801703" cy="848916"/>
            </a:xfrm>
            <a:prstGeom prst="rect">
              <a:avLst/>
            </a:prstGeom>
          </p:spPr>
        </p:pic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5EEC3F1-A285-4059-88CD-EE35283C25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4920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FB4B268-DF8F-4F2B-A20B-E2D8FD344F45}"/>
              </a:ext>
            </a:extLst>
          </p:cNvPr>
          <p:cNvSpPr/>
          <p:nvPr/>
        </p:nvSpPr>
        <p:spPr>
          <a:xfrm>
            <a:off x="0" y="0"/>
            <a:ext cx="5831240" cy="6858000"/>
          </a:xfrm>
          <a:custGeom>
            <a:avLst/>
            <a:gdLst>
              <a:gd name="connsiteX0" fmla="*/ 0 w 5831240"/>
              <a:gd name="connsiteY0" fmla="*/ 0 h 6858000"/>
              <a:gd name="connsiteX1" fmla="*/ 5831240 w 5831240"/>
              <a:gd name="connsiteY1" fmla="*/ 5831240 h 6858000"/>
              <a:gd name="connsiteX2" fmla="*/ 4804480 w 5831240"/>
              <a:gd name="connsiteY2" fmla="*/ 6858000 h 6858000"/>
              <a:gd name="connsiteX3" fmla="*/ 0 w 5831240"/>
              <a:gd name="connsiteY3" fmla="*/ 6858000 h 6858000"/>
              <a:gd name="connsiteX4" fmla="*/ 0 w 5831240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31240" h="6858000">
                <a:moveTo>
                  <a:pt x="0" y="0"/>
                </a:moveTo>
                <a:lnTo>
                  <a:pt x="5831240" y="5831240"/>
                </a:lnTo>
                <a:lnTo>
                  <a:pt x="4804480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  <a:alpha val="53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344F3C-A01B-4BD1-8AC5-51753A27C7AE}"/>
              </a:ext>
            </a:extLst>
          </p:cNvPr>
          <p:cNvSpPr txBox="1"/>
          <p:nvPr/>
        </p:nvSpPr>
        <p:spPr>
          <a:xfrm>
            <a:off x="805542" y="5408637"/>
            <a:ext cx="35659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Lorem Ipsum has been the industry’s</a:t>
            </a:r>
          </a:p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 standard dummy text ever since the 1500s, when an unknown printer took a galley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88D3058-8A76-4234-BA4F-590C905B9C81}"/>
              </a:ext>
            </a:extLst>
          </p:cNvPr>
          <p:cNvGrpSpPr/>
          <p:nvPr/>
        </p:nvGrpSpPr>
        <p:grpSpPr>
          <a:xfrm>
            <a:off x="805542" y="4293564"/>
            <a:ext cx="2166258" cy="747192"/>
            <a:chOff x="843642" y="4177778"/>
            <a:chExt cx="2166258" cy="747192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A98D755-1F7D-4481-95D8-F3FC7BC47849}"/>
                </a:ext>
              </a:extLst>
            </p:cNvPr>
            <p:cNvSpPr txBox="1"/>
            <p:nvPr/>
          </p:nvSpPr>
          <p:spPr>
            <a:xfrm>
              <a:off x="843642" y="4235903"/>
              <a:ext cx="2166258" cy="6309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aleway" panose="020B05030301010600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About Us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9E812EA-AE5B-4E93-A001-344684E09A20}"/>
                </a:ext>
              </a:extLst>
            </p:cNvPr>
            <p:cNvCxnSpPr>
              <a:cxnSpLocks/>
            </p:cNvCxnSpPr>
            <p:nvPr/>
          </p:nvCxnSpPr>
          <p:spPr>
            <a:xfrm>
              <a:off x="949624" y="4177778"/>
              <a:ext cx="1954294" cy="0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AB919416-2853-44C9-B9FE-295CBF36052F}"/>
                </a:ext>
              </a:extLst>
            </p:cNvPr>
            <p:cNvCxnSpPr>
              <a:cxnSpLocks/>
            </p:cNvCxnSpPr>
            <p:nvPr/>
          </p:nvCxnSpPr>
          <p:spPr>
            <a:xfrm>
              <a:off x="949624" y="4924970"/>
              <a:ext cx="1954294" cy="0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31BB005-BC53-46F4-8743-F6C372E4764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584143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97F92622-309B-4B34-B115-DCF8604229CC}"/>
              </a:ext>
            </a:extLst>
          </p:cNvPr>
          <p:cNvCxnSpPr>
            <a:cxnSpLocks/>
            <a:stCxn id="4" idx="5"/>
            <a:endCxn id="17" idx="1"/>
          </p:cNvCxnSpPr>
          <p:nvPr/>
        </p:nvCxnSpPr>
        <p:spPr>
          <a:xfrm>
            <a:off x="3706805" y="4687426"/>
            <a:ext cx="459849" cy="51606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D5096EF-74B5-46BE-83D8-F84E8108A972}"/>
              </a:ext>
            </a:extLst>
          </p:cNvPr>
          <p:cNvCxnSpPr>
            <a:cxnSpLocks/>
            <a:stCxn id="4" idx="7"/>
            <a:endCxn id="8" idx="3"/>
          </p:cNvCxnSpPr>
          <p:nvPr/>
        </p:nvCxnSpPr>
        <p:spPr>
          <a:xfrm flipV="1">
            <a:off x="3706805" y="1876774"/>
            <a:ext cx="496231" cy="380768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64993B1D-C6B9-4CCB-971D-B51020FB117E}"/>
              </a:ext>
            </a:extLst>
          </p:cNvPr>
          <p:cNvCxnSpPr>
            <a:cxnSpLocks/>
            <a:stCxn id="4" idx="6"/>
            <a:endCxn id="16" idx="2"/>
          </p:cNvCxnSpPr>
          <p:nvPr/>
        </p:nvCxnSpPr>
        <p:spPr>
          <a:xfrm>
            <a:off x="4210050" y="3472484"/>
            <a:ext cx="710128" cy="64661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Oval 3">
            <a:extLst>
              <a:ext uri="{FF2B5EF4-FFF2-40B4-BE49-F238E27FC236}">
                <a16:creationId xmlns:a16="http://schemas.microsoft.com/office/drawing/2014/main" id="{0DB9E30F-5F1C-430F-BBDB-5B28642A2E47}"/>
              </a:ext>
            </a:extLst>
          </p:cNvPr>
          <p:cNvSpPr/>
          <p:nvPr/>
        </p:nvSpPr>
        <p:spPr>
          <a:xfrm>
            <a:off x="773676" y="1754297"/>
            <a:ext cx="3436374" cy="343637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ECF3EB5-BE77-4B15-9D01-D046DFFA49D1}"/>
              </a:ext>
            </a:extLst>
          </p:cNvPr>
          <p:cNvSpPr/>
          <p:nvPr/>
        </p:nvSpPr>
        <p:spPr>
          <a:xfrm>
            <a:off x="3951408" y="410179"/>
            <a:ext cx="1718223" cy="17182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peech Bubble: Oval 15">
            <a:extLst>
              <a:ext uri="{FF2B5EF4-FFF2-40B4-BE49-F238E27FC236}">
                <a16:creationId xmlns:a16="http://schemas.microsoft.com/office/drawing/2014/main" id="{F1C0C4AE-61F8-43E7-B91A-CF99BF7A32CE}"/>
              </a:ext>
            </a:extLst>
          </p:cNvPr>
          <p:cNvSpPr/>
          <p:nvPr/>
        </p:nvSpPr>
        <p:spPr>
          <a:xfrm>
            <a:off x="4920178" y="2366823"/>
            <a:ext cx="3493502" cy="2340644"/>
          </a:xfrm>
          <a:prstGeom prst="wedgeEllipseCallou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F218508E-673F-4BEB-9C38-2496A62CD767}"/>
              </a:ext>
            </a:extLst>
          </p:cNvPr>
          <p:cNvSpPr/>
          <p:nvPr/>
        </p:nvSpPr>
        <p:spPr>
          <a:xfrm>
            <a:off x="3953160" y="4989992"/>
            <a:ext cx="1457828" cy="145782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820A58-59E1-445E-9C87-7193AB1965DB}"/>
              </a:ext>
            </a:extLst>
          </p:cNvPr>
          <p:cNvSpPr txBox="1"/>
          <p:nvPr/>
        </p:nvSpPr>
        <p:spPr>
          <a:xfrm>
            <a:off x="1384215" y="2349003"/>
            <a:ext cx="2215297" cy="10004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</a:pPr>
            <a:r>
              <a:rPr lang="en-US" sz="2000" b="1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Company</a:t>
            </a:r>
          </a:p>
          <a:p>
            <a:pPr algn="ctr">
              <a:lnSpc>
                <a:spcPts val="3500"/>
              </a:lnSpc>
            </a:pPr>
            <a:r>
              <a:rPr lang="en-US" sz="3500" b="1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C048CD4-DC72-48AA-85E0-049EECA35E4E}"/>
              </a:ext>
            </a:extLst>
          </p:cNvPr>
          <p:cNvSpPr txBox="1"/>
          <p:nvPr/>
        </p:nvSpPr>
        <p:spPr>
          <a:xfrm>
            <a:off x="1249926" y="3349470"/>
            <a:ext cx="248387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galley of type and scrambled it to make a type specimen book. 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377E3954-296F-4B0E-A45B-ABC7A890AED0}"/>
              </a:ext>
            </a:extLst>
          </p:cNvPr>
          <p:cNvGrpSpPr/>
          <p:nvPr/>
        </p:nvGrpSpPr>
        <p:grpSpPr>
          <a:xfrm>
            <a:off x="4047552" y="958886"/>
            <a:ext cx="3961882" cy="5037019"/>
            <a:chOff x="4047551" y="927233"/>
            <a:chExt cx="3961882" cy="503701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9E4167D-1E05-4CD9-A47E-ECE84B3220D6}"/>
                </a:ext>
              </a:extLst>
            </p:cNvPr>
            <p:cNvSpPr txBox="1"/>
            <p:nvPr/>
          </p:nvSpPr>
          <p:spPr>
            <a:xfrm>
              <a:off x="5396427" y="3532623"/>
              <a:ext cx="2613006" cy="6694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100" dirty="0">
                  <a:latin typeface="Raleway "/>
                </a:rPr>
                <a:t>Lorem Ipsum has been the industry's standard dummy text ever since the 1500s, when an unknown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D787A95C-8FF2-4DBF-A3F4-C46A57F3CBC9}"/>
                </a:ext>
              </a:extLst>
            </p:cNvPr>
            <p:cNvSpPr txBox="1"/>
            <p:nvPr/>
          </p:nvSpPr>
          <p:spPr>
            <a:xfrm>
              <a:off x="5396427" y="2726462"/>
              <a:ext cx="261300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b="1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Some text</a:t>
              </a:r>
            </a:p>
            <a:p>
              <a:pPr algn="ctr"/>
              <a:r>
                <a:rPr lang="en-US" sz="2200" b="1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For presentation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F5C511C4-43F2-47F5-92DE-231584FEA2D3}"/>
                </a:ext>
              </a:extLst>
            </p:cNvPr>
            <p:cNvSpPr txBox="1"/>
            <p:nvPr/>
          </p:nvSpPr>
          <p:spPr>
            <a:xfrm>
              <a:off x="4047551" y="927233"/>
              <a:ext cx="15259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Some text</a:t>
              </a:r>
            </a:p>
            <a:p>
              <a:pPr algn="ctr"/>
              <a:r>
                <a:rPr lang="en-US" b="1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one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AFF44E4-0540-4A86-A192-196BA3462F6B}"/>
                </a:ext>
              </a:extLst>
            </p:cNvPr>
            <p:cNvSpPr txBox="1"/>
            <p:nvPr/>
          </p:nvSpPr>
          <p:spPr>
            <a:xfrm>
              <a:off x="4120634" y="5410254"/>
              <a:ext cx="112287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Some text</a:t>
              </a:r>
            </a:p>
            <a:p>
              <a:pPr algn="ctr"/>
              <a:r>
                <a:rPr lang="en-US" sz="1500" b="1" dirty="0">
                  <a:latin typeface="Raleway" panose="020B0503030101060003" pitchFamily="34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two</a:t>
              </a:r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D69E4371-5590-496D-8451-A0F414433795}"/>
              </a:ext>
            </a:extLst>
          </p:cNvPr>
          <p:cNvSpPr txBox="1"/>
          <p:nvPr/>
        </p:nvSpPr>
        <p:spPr>
          <a:xfrm>
            <a:off x="8679543" y="2670241"/>
            <a:ext cx="2738781" cy="17338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0ABBCCE-5DB7-4E7C-B0F6-EA64A5034979}"/>
              </a:ext>
            </a:extLst>
          </p:cNvPr>
          <p:cNvSpPr txBox="1"/>
          <p:nvPr/>
        </p:nvSpPr>
        <p:spPr>
          <a:xfrm>
            <a:off x="6014708" y="812755"/>
            <a:ext cx="5403616" cy="913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galley of type and scrambled it to make a type specimen book. It has survived not only five centuries, but also the leap into electronic typesetting, remaining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5AD16AF-E253-4BC5-B128-F56340EF8E87}"/>
              </a:ext>
            </a:extLst>
          </p:cNvPr>
          <p:cNvSpPr txBox="1"/>
          <p:nvPr/>
        </p:nvSpPr>
        <p:spPr>
          <a:xfrm>
            <a:off x="5657343" y="5474838"/>
            <a:ext cx="4780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galley of type and scrambled it to make a type specimen book.</a:t>
            </a:r>
          </a:p>
        </p:txBody>
      </p:sp>
    </p:spTree>
    <p:extLst>
      <p:ext uri="{BB962C8B-B14F-4D97-AF65-F5344CB8AC3E}">
        <p14:creationId xmlns:p14="http://schemas.microsoft.com/office/powerpoint/2010/main" val="38675805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2">
            <a:extLst>
              <a:ext uri="{FF2B5EF4-FFF2-40B4-BE49-F238E27FC236}">
                <a16:creationId xmlns:a16="http://schemas.microsoft.com/office/drawing/2014/main" id="{BD4A0361-17DB-481B-AAE8-05607FF9003A}"/>
              </a:ext>
            </a:extLst>
          </p:cNvPr>
          <p:cNvSpPr/>
          <p:nvPr/>
        </p:nvSpPr>
        <p:spPr>
          <a:xfrm>
            <a:off x="2863885" y="1074057"/>
            <a:ext cx="4100287" cy="4100286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631DBC7-99BF-47A4-AC13-DBE315E20EC4}"/>
              </a:ext>
            </a:extLst>
          </p:cNvPr>
          <p:cNvSpPr/>
          <p:nvPr/>
        </p:nvSpPr>
        <p:spPr>
          <a:xfrm>
            <a:off x="5227827" y="1074057"/>
            <a:ext cx="4100287" cy="4100286"/>
          </a:xfrm>
          <a:prstGeom prst="ellipse">
            <a:avLst/>
          </a:prstGeom>
          <a:solidFill>
            <a:schemeClr val="accent4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19EB2A6-D62A-481D-8620-0CA88F4243E8}"/>
              </a:ext>
            </a:extLst>
          </p:cNvPr>
          <p:cNvSpPr txBox="1"/>
          <p:nvPr/>
        </p:nvSpPr>
        <p:spPr>
          <a:xfrm>
            <a:off x="5834743" y="1731511"/>
            <a:ext cx="522514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3000" b="1" dirty="0">
                <a:latin typeface="Raleway" panose="020B0503030101060003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About Us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27277CC-4240-492F-AD64-635E9E24F862}"/>
              </a:ext>
            </a:extLst>
          </p:cNvPr>
          <p:cNvGrpSpPr/>
          <p:nvPr/>
        </p:nvGrpSpPr>
        <p:grpSpPr>
          <a:xfrm>
            <a:off x="6964171" y="1586128"/>
            <a:ext cx="1942236" cy="3076144"/>
            <a:chOff x="6964171" y="1890928"/>
            <a:chExt cx="1942236" cy="307614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BEE2832-B068-4D01-9A4C-01D58D1FF1DE}"/>
                </a:ext>
              </a:extLst>
            </p:cNvPr>
            <p:cNvSpPr txBox="1"/>
            <p:nvPr/>
          </p:nvSpPr>
          <p:spPr>
            <a:xfrm>
              <a:off x="7277970" y="2878657"/>
              <a:ext cx="1628437" cy="1100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aleway "/>
                </a:rPr>
                <a:t>Lorem Ipsum has been the industry's standard dummy text ever since the 1500s, when an unknown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ADB831B-9883-4957-BF37-7E95133BDF1A}"/>
                </a:ext>
              </a:extLst>
            </p:cNvPr>
            <p:cNvSpPr txBox="1"/>
            <p:nvPr/>
          </p:nvSpPr>
          <p:spPr>
            <a:xfrm>
              <a:off x="6964172" y="1890928"/>
              <a:ext cx="162843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aleway "/>
                </a:rPr>
                <a:t>Lorem Ipsum has been the industry's standard dummy text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188997C-8640-4FCD-87A8-D8B2F16A597B}"/>
                </a:ext>
              </a:extLst>
            </p:cNvPr>
            <p:cNvSpPr txBox="1"/>
            <p:nvPr/>
          </p:nvSpPr>
          <p:spPr>
            <a:xfrm>
              <a:off x="6964171" y="4259186"/>
              <a:ext cx="1454115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en-US" sz="1100" dirty="0">
                  <a:latin typeface="Raleway "/>
                </a:rPr>
                <a:t>Lorem Ipsum has been the industry's standard dummy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818430E4-84CD-4A75-9D1A-D7D8C9C10624}"/>
              </a:ext>
            </a:extLst>
          </p:cNvPr>
          <p:cNvSpPr txBox="1"/>
          <p:nvPr/>
        </p:nvSpPr>
        <p:spPr>
          <a:xfrm>
            <a:off x="3279276" y="2573857"/>
            <a:ext cx="1628437" cy="1118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Lorem Ipsum has been the industry's standard dummy text ever since the 1500s, when an unknown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CDC296-7B74-4D61-BBF1-5EFD2C4FC8E4}"/>
              </a:ext>
            </a:extLst>
          </p:cNvPr>
          <p:cNvSpPr txBox="1"/>
          <p:nvPr/>
        </p:nvSpPr>
        <p:spPr>
          <a:xfrm>
            <a:off x="3599389" y="1586128"/>
            <a:ext cx="16284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Lorem Ipsum has been the industry's standard dummy text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9CBCA31-45FB-4BE6-9F76-C36E636E3F29}"/>
              </a:ext>
            </a:extLst>
          </p:cNvPr>
          <p:cNvSpPr txBox="1"/>
          <p:nvPr/>
        </p:nvSpPr>
        <p:spPr>
          <a:xfrm>
            <a:off x="3773711" y="3954386"/>
            <a:ext cx="14541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1600"/>
              </a:lnSpc>
            </a:pPr>
            <a:r>
              <a:rPr lang="en-US" sz="1100" dirty="0">
                <a:solidFill>
                  <a:schemeClr val="bg1"/>
                </a:solidFill>
                <a:latin typeface="Raleway "/>
              </a:rPr>
              <a:t>Lorem Ipsum has been the industry's standard dummy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5BA1966D-4E01-41F1-AC6A-710F35167FAA}"/>
              </a:ext>
            </a:extLst>
          </p:cNvPr>
          <p:cNvSpPr/>
          <p:nvPr/>
        </p:nvSpPr>
        <p:spPr>
          <a:xfrm>
            <a:off x="9768028" y="823244"/>
            <a:ext cx="1924028" cy="192402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9313089A-32EB-4FF6-ACA5-6AFE17205101}"/>
              </a:ext>
            </a:extLst>
          </p:cNvPr>
          <p:cNvSpPr/>
          <p:nvPr/>
        </p:nvSpPr>
        <p:spPr>
          <a:xfrm>
            <a:off x="9377555" y="3979343"/>
            <a:ext cx="3319345" cy="3319342"/>
          </a:xfrm>
          <a:prstGeom prst="ellipse">
            <a:avLst/>
          </a:prstGeom>
          <a:solidFill>
            <a:schemeClr val="accent4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8CC7069-183E-4292-B6A9-083E9D173231}"/>
              </a:ext>
            </a:extLst>
          </p:cNvPr>
          <p:cNvSpPr/>
          <p:nvPr/>
        </p:nvSpPr>
        <p:spPr>
          <a:xfrm>
            <a:off x="1846632" y="144214"/>
            <a:ext cx="1321558" cy="1321557"/>
          </a:xfrm>
          <a:prstGeom prst="ellipse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8157681-D1E4-40F9-9C11-A1A5FE72FA6D}"/>
              </a:ext>
            </a:extLst>
          </p:cNvPr>
          <p:cNvSpPr/>
          <p:nvPr/>
        </p:nvSpPr>
        <p:spPr>
          <a:xfrm>
            <a:off x="631532" y="1764043"/>
            <a:ext cx="1676102" cy="1676101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0983095-2115-4064-850C-9B5957550A46}"/>
              </a:ext>
            </a:extLst>
          </p:cNvPr>
          <p:cNvSpPr/>
          <p:nvPr/>
        </p:nvSpPr>
        <p:spPr>
          <a:xfrm>
            <a:off x="743083" y="4084330"/>
            <a:ext cx="1780587" cy="17805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1F0DE9A-1872-48A7-8F7C-29CCD02B1348}"/>
              </a:ext>
            </a:extLst>
          </p:cNvPr>
          <p:cNvSpPr/>
          <p:nvPr/>
        </p:nvSpPr>
        <p:spPr>
          <a:xfrm>
            <a:off x="957389" y="2093425"/>
            <a:ext cx="998890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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56BA92D-E386-4511-B5C2-DAEC49F0B950}"/>
              </a:ext>
            </a:extLst>
          </p:cNvPr>
          <p:cNvSpPr/>
          <p:nvPr/>
        </p:nvSpPr>
        <p:spPr>
          <a:xfrm>
            <a:off x="1133931" y="4466792"/>
            <a:ext cx="998890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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7F2A440-8AC2-4C2B-ACEA-FFC110E90F24}"/>
              </a:ext>
            </a:extLst>
          </p:cNvPr>
          <p:cNvSpPr/>
          <p:nvPr/>
        </p:nvSpPr>
        <p:spPr>
          <a:xfrm>
            <a:off x="10230597" y="1277426"/>
            <a:ext cx="998890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6000" dirty="0">
                <a:latin typeface="FontAwesome" charset="0"/>
                <a:ea typeface="FontAwesome" charset="0"/>
                <a:cs typeface="FontAwesome" charset="0"/>
              </a:rPr>
              <a:t>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870D422-A1B7-470E-8252-CF86B80AB0CF}"/>
              </a:ext>
            </a:extLst>
          </p:cNvPr>
          <p:cNvSpPr/>
          <p:nvPr/>
        </p:nvSpPr>
        <p:spPr>
          <a:xfrm>
            <a:off x="2073510" y="451049"/>
            <a:ext cx="892932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FontAwesome" charset="0"/>
              </a:rPr>
              <a:t>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F949842-7DBC-47A5-BBB9-302E09FE667A}"/>
              </a:ext>
            </a:extLst>
          </p:cNvPr>
          <p:cNvSpPr/>
          <p:nvPr/>
        </p:nvSpPr>
        <p:spPr>
          <a:xfrm>
            <a:off x="3754661" y="-248859"/>
            <a:ext cx="493588" cy="493587"/>
          </a:xfrm>
          <a:prstGeom prst="ellipse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F565521-6820-4A77-8EC4-76F2D9C7D0F8}"/>
              </a:ext>
            </a:extLst>
          </p:cNvPr>
          <p:cNvSpPr/>
          <p:nvPr/>
        </p:nvSpPr>
        <p:spPr>
          <a:xfrm>
            <a:off x="10348885" y="4557429"/>
            <a:ext cx="965568" cy="163121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10000" dirty="0">
                <a:solidFill>
                  <a:schemeClr val="tx1">
                    <a:lumMod val="95000"/>
                    <a:lumOff val="5000"/>
                  </a:schemeClr>
                </a:solidFill>
                <a:latin typeface="FontAwesome" charset="0"/>
              </a:rPr>
              <a:t></a:t>
            </a:r>
            <a:endParaRPr lang="en-US" sz="10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1E40FCF-2F81-4C65-90A1-68315F3D32A5}"/>
              </a:ext>
            </a:extLst>
          </p:cNvPr>
          <p:cNvSpPr txBox="1"/>
          <p:nvPr/>
        </p:nvSpPr>
        <p:spPr>
          <a:xfrm>
            <a:off x="2863885" y="5583675"/>
            <a:ext cx="478065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ts val="1600"/>
              </a:lnSpc>
              <a:buFont typeface="Wingdings" panose="05000000000000000000" pitchFamily="2" charset="2"/>
              <a:buChar char="Ø"/>
            </a:pPr>
            <a:r>
              <a:rPr lang="en-US" sz="1100" dirty="0">
                <a:latin typeface="Raleway "/>
              </a:rPr>
              <a:t>Lorem Ipsum has been the industry's standard dummy text ever since the 1500s, when an unknown printer took a galley of type and scrambled it to make a type specimen book.</a:t>
            </a:r>
          </a:p>
        </p:txBody>
      </p:sp>
    </p:spTree>
    <p:extLst>
      <p:ext uri="{BB962C8B-B14F-4D97-AF65-F5344CB8AC3E}">
        <p14:creationId xmlns:p14="http://schemas.microsoft.com/office/powerpoint/2010/main" val="381090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D3F6399-1981-40E9-80CC-3854FAA14BF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>
                <a:latin typeface="Raleway "/>
              </a:rPr>
              <a:t>Contrary to popular belief, Lorem Ipsum is not simply random text.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70ECAE1-1C27-4633-AFB4-B38603E31F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www.infobusiness.com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2E6FB5E5-7864-4178-8F35-19D029BF51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E1CF2F-19B6-4B01-91BB-CDBA096AD5B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018961C-C39E-4090-804D-F415CC838A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About Us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C1BA183-1CD5-4E41-AB62-1EEE3227CDC3}"/>
              </a:ext>
            </a:extLst>
          </p:cNvPr>
          <p:cNvGrpSpPr/>
          <p:nvPr/>
        </p:nvGrpSpPr>
        <p:grpSpPr>
          <a:xfrm>
            <a:off x="733427" y="4444355"/>
            <a:ext cx="2924172" cy="1385420"/>
            <a:chOff x="733427" y="4371785"/>
            <a:chExt cx="2924172" cy="1385420"/>
          </a:xfrm>
        </p:grpSpPr>
        <p:sp>
          <p:nvSpPr>
            <p:cNvPr id="33" name="Rectangle 9">
              <a:extLst>
                <a:ext uri="{FF2B5EF4-FFF2-40B4-BE49-F238E27FC236}">
                  <a16:creationId xmlns:a16="http://schemas.microsoft.com/office/drawing/2014/main" id="{DCCFCB5A-C19A-4B91-AC6F-B79354E29DC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2" y="5131974"/>
              <a:ext cx="2819397" cy="625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800"/>
                </a:lnSpc>
              </a:pPr>
              <a:r>
                <a:rPr lang="en-US" sz="1100" dirty="0">
                  <a:latin typeface="Raleway "/>
                  <a:ea typeface="Open Sans Condensed Light" panose="020B0306030504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 to &amp;  professionalism and reliability By using simple lorem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6CB46BD-E295-4224-8BA4-15097DC94273}"/>
                </a:ext>
              </a:extLst>
            </p:cNvPr>
            <p:cNvSpPr txBox="1"/>
            <p:nvPr/>
          </p:nvSpPr>
          <p:spPr>
            <a:xfrm>
              <a:off x="733427" y="4371785"/>
              <a:ext cx="2422753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b="1" dirty="0">
                  <a:latin typeface="Raleway 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Design </a:t>
              </a:r>
              <a:r>
                <a:rPr lang="en-US" sz="1300" b="1" dirty="0" err="1">
                  <a:latin typeface="Raleway 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Isment</a:t>
              </a:r>
              <a:r>
                <a:rPr lang="en-US" sz="1300" b="1" dirty="0">
                  <a:latin typeface="Raleway 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 To</a:t>
              </a:r>
            </a:p>
            <a:p>
              <a:pPr>
                <a:lnSpc>
                  <a:spcPts val="2200"/>
                </a:lnSpc>
              </a:pPr>
              <a:r>
                <a:rPr lang="en-US" sz="2000" dirty="0">
                  <a:solidFill>
                    <a:schemeClr val="bg2"/>
                  </a:solidFill>
                  <a:latin typeface="Raleway Black" panose="020B0A03030101060003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Project An Image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51B9160-FA73-4382-9D8B-EA70CE99A1CD}"/>
              </a:ext>
            </a:extLst>
          </p:cNvPr>
          <p:cNvGrpSpPr/>
          <p:nvPr/>
        </p:nvGrpSpPr>
        <p:grpSpPr>
          <a:xfrm>
            <a:off x="4259580" y="4444355"/>
            <a:ext cx="2924172" cy="1385420"/>
            <a:chOff x="733427" y="4371785"/>
            <a:chExt cx="2924172" cy="1385420"/>
          </a:xfrm>
        </p:grpSpPr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BD591837-697F-4CBD-B492-2A5EF2353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2" y="5131974"/>
              <a:ext cx="2819397" cy="625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800"/>
                </a:lnSpc>
              </a:pPr>
              <a:r>
                <a:rPr lang="en-US" sz="1100" dirty="0">
                  <a:latin typeface="Raleway "/>
                  <a:ea typeface="Open Sans Condensed Light" panose="020B0306030504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 to &amp;  professionalism and reliability By using simple lorem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87286A57-6DD4-4AEE-82B1-4C1304C10611}"/>
                </a:ext>
              </a:extLst>
            </p:cNvPr>
            <p:cNvSpPr txBox="1"/>
            <p:nvPr/>
          </p:nvSpPr>
          <p:spPr>
            <a:xfrm>
              <a:off x="733427" y="4371785"/>
              <a:ext cx="2422753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b="1" dirty="0">
                  <a:latin typeface="Raleway 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Design </a:t>
              </a:r>
              <a:r>
                <a:rPr lang="en-US" sz="1300" b="1" dirty="0" err="1">
                  <a:latin typeface="Raleway 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Isment</a:t>
              </a:r>
              <a:r>
                <a:rPr lang="en-US" sz="1300" b="1" dirty="0">
                  <a:latin typeface="Raleway 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 To</a:t>
              </a:r>
            </a:p>
            <a:p>
              <a:pPr>
                <a:lnSpc>
                  <a:spcPts val="2200"/>
                </a:lnSpc>
              </a:pPr>
              <a:r>
                <a:rPr lang="en-US" sz="2000" dirty="0">
                  <a:solidFill>
                    <a:schemeClr val="accent4"/>
                  </a:solidFill>
                  <a:latin typeface="Raleway Black" panose="020B0A03030101060003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Project An Image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AF05C42B-92DC-4871-9715-1E840FF17C4E}"/>
              </a:ext>
            </a:extLst>
          </p:cNvPr>
          <p:cNvGrpSpPr/>
          <p:nvPr/>
        </p:nvGrpSpPr>
        <p:grpSpPr>
          <a:xfrm>
            <a:off x="7856220" y="4444355"/>
            <a:ext cx="2924172" cy="1385420"/>
            <a:chOff x="733427" y="4371785"/>
            <a:chExt cx="2924172" cy="1385420"/>
          </a:xfrm>
        </p:grpSpPr>
        <p:sp>
          <p:nvSpPr>
            <p:cNvPr id="40" name="Rectangle 9">
              <a:extLst>
                <a:ext uri="{FF2B5EF4-FFF2-40B4-BE49-F238E27FC236}">
                  <a16:creationId xmlns:a16="http://schemas.microsoft.com/office/drawing/2014/main" id="{FD3E7BC9-BC0A-4178-B4B9-DEC38CEBD28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2" y="5131974"/>
              <a:ext cx="2819397" cy="625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800"/>
                </a:lnSpc>
              </a:pPr>
              <a:r>
                <a:rPr lang="en-US" sz="1100" dirty="0">
                  <a:latin typeface="Raleway "/>
                  <a:ea typeface="Open Sans Condensed Light" panose="020B0306030504020204" pitchFamily="34" charset="0"/>
                  <a:cs typeface="Open Sans Condensed Light" panose="020B0306030504020204" pitchFamily="34" charset="0"/>
                  <a:sym typeface="Montserrat-Regular" charset="0"/>
                </a:rPr>
                <a:t>This letterhead design is meant to project an image of  to &amp;  professionalism and reliability By using simple lorem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A4EF354-24EB-4BA2-88A4-F3E3845FE8C8}"/>
                </a:ext>
              </a:extLst>
            </p:cNvPr>
            <p:cNvSpPr txBox="1"/>
            <p:nvPr/>
          </p:nvSpPr>
          <p:spPr>
            <a:xfrm>
              <a:off x="733427" y="4371785"/>
              <a:ext cx="2422753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300" b="1" dirty="0">
                  <a:latin typeface="Raleway 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Design </a:t>
              </a:r>
              <a:r>
                <a:rPr lang="en-US" sz="1300" b="1" dirty="0" err="1">
                  <a:latin typeface="Raleway 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Isment</a:t>
              </a:r>
              <a:r>
                <a:rPr lang="en-US" sz="1300" b="1" dirty="0">
                  <a:latin typeface="Raleway 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 To</a:t>
              </a:r>
            </a:p>
            <a:p>
              <a:pPr>
                <a:lnSpc>
                  <a:spcPts val="2200"/>
                </a:lnSpc>
              </a:pPr>
              <a:r>
                <a:rPr lang="en-US" sz="2000" dirty="0">
                  <a:solidFill>
                    <a:schemeClr val="bg2"/>
                  </a:solidFill>
                  <a:latin typeface="Raleway Black" panose="020B0A03030101060003" pitchFamily="34" charset="0"/>
                  <a:ea typeface="Open Sans Condensed" panose="020B0806030504020204" pitchFamily="34" charset="0"/>
                  <a:cs typeface="Open Sans Condensed" panose="020B0806030504020204" pitchFamily="34" charset="0"/>
                </a:rPr>
                <a:t>Project An Image</a:t>
              </a:r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C186A42-6727-4884-B413-72AF8DB48C3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642D108-EF72-4F2D-BAC4-B6D46DD796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79FBDDE-7E74-4A81-AB0E-36909E28DEA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842093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92">
      <a:dk1>
        <a:sysClr val="windowText" lastClr="000000"/>
      </a:dk1>
      <a:lt1>
        <a:sysClr val="window" lastClr="FFFFFF"/>
      </a:lt1>
      <a:dk2>
        <a:srgbClr val="005482"/>
      </a:dk2>
      <a:lt2>
        <a:srgbClr val="7D8287"/>
      </a:lt2>
      <a:accent1>
        <a:srgbClr val="5FA955"/>
      </a:accent1>
      <a:accent2>
        <a:srgbClr val="00ABB9"/>
      </a:accent2>
      <a:accent3>
        <a:srgbClr val="B2D235"/>
      </a:accent3>
      <a:accent4>
        <a:srgbClr val="FFB900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11793</TotalTime>
  <Words>2239</Words>
  <Application>Microsoft Office PowerPoint</Application>
  <PresentationFormat>Widescreen</PresentationFormat>
  <Paragraphs>439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58" baseType="lpstr">
      <vt:lpstr>Arial</vt:lpstr>
      <vt:lpstr>Bebas</vt:lpstr>
      <vt:lpstr>Calibri</vt:lpstr>
      <vt:lpstr>FontAwesome</vt:lpstr>
      <vt:lpstr>Lato</vt:lpstr>
      <vt:lpstr>Montserrat</vt:lpstr>
      <vt:lpstr>Montserrat Black</vt:lpstr>
      <vt:lpstr>Montserrat Light</vt:lpstr>
      <vt:lpstr>Montserrat-Bold</vt:lpstr>
      <vt:lpstr>Montserrat-Regular</vt:lpstr>
      <vt:lpstr>Open Sans</vt:lpstr>
      <vt:lpstr>Open Sans Condensed</vt:lpstr>
      <vt:lpstr>Open Sans Condensed Light</vt:lpstr>
      <vt:lpstr>Open Sans Extrabold</vt:lpstr>
      <vt:lpstr>Open Sans Semibold</vt:lpstr>
      <vt:lpstr>Raleway</vt:lpstr>
      <vt:lpstr>Raleway </vt:lpstr>
      <vt:lpstr>Raleway Black</vt:lpstr>
      <vt:lpstr>Raleway Bold</vt:lpstr>
      <vt:lpstr>Raleway Light</vt:lpstr>
      <vt:lpstr>Roboto Slab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About Us</vt:lpstr>
      <vt:lpstr>PowerPoint Presentation</vt:lpstr>
      <vt:lpstr>About Us</vt:lpstr>
      <vt:lpstr>About Us</vt:lpstr>
      <vt:lpstr>PowerPoint Presentation</vt:lpstr>
      <vt:lpstr>Our Service</vt:lpstr>
      <vt:lpstr>Our Service</vt:lpstr>
      <vt:lpstr>Our Service</vt:lpstr>
      <vt:lpstr>PowerPoint Presentation</vt:lpstr>
      <vt:lpstr>Our Service</vt:lpstr>
      <vt:lpstr>PowerPoint Presentation</vt:lpstr>
      <vt:lpstr>PowerPoint Presentation</vt:lpstr>
      <vt:lpstr>PowerPoint Presentation</vt:lpstr>
      <vt:lpstr>Team Members</vt:lpstr>
      <vt:lpstr>Our Team</vt:lpstr>
      <vt:lpstr>PowerPoint Presentation</vt:lpstr>
      <vt:lpstr>PowerPoint Presentation</vt:lpstr>
      <vt:lpstr>PowerPoint Presentation</vt:lpstr>
      <vt:lpstr>PowerPoint Presentation</vt:lpstr>
      <vt:lpstr>Timeline</vt:lpstr>
      <vt:lpstr>Pricing Table</vt:lpstr>
      <vt:lpstr>Pricing Table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Shopon Ahmed</dc:creator>
  <cp:lastModifiedBy>Windows User</cp:lastModifiedBy>
  <cp:revision>1618</cp:revision>
  <dcterms:created xsi:type="dcterms:W3CDTF">2017-09-28T05:04:55Z</dcterms:created>
  <dcterms:modified xsi:type="dcterms:W3CDTF">2018-01-16T07:32:37Z</dcterms:modified>
</cp:coreProperties>
</file>