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723" r:id="rId1"/>
  </p:sldMasterIdLst>
  <p:notesMasterIdLst>
    <p:notesMasterId r:id="rId25"/>
  </p:notesMasterIdLst>
  <p:handoutMasterIdLst>
    <p:handoutMasterId r:id="rId26"/>
  </p:handoutMasterIdLst>
  <p:sldIdLst>
    <p:sldId id="1005" r:id="rId2"/>
    <p:sldId id="1009" r:id="rId3"/>
    <p:sldId id="1004" r:id="rId4"/>
    <p:sldId id="1006" r:id="rId5"/>
    <p:sldId id="1008" r:id="rId6"/>
    <p:sldId id="1018" r:id="rId7"/>
    <p:sldId id="1011" r:id="rId8"/>
    <p:sldId id="1010" r:id="rId9"/>
    <p:sldId id="1013" r:id="rId10"/>
    <p:sldId id="1019" r:id="rId11"/>
    <p:sldId id="1012" r:id="rId12"/>
    <p:sldId id="1014" r:id="rId13"/>
    <p:sldId id="1015" r:id="rId14"/>
    <p:sldId id="1016" r:id="rId15"/>
    <p:sldId id="1017" r:id="rId16"/>
    <p:sldId id="1020" r:id="rId17"/>
    <p:sldId id="1021" r:id="rId18"/>
    <p:sldId id="1022" r:id="rId19"/>
    <p:sldId id="1023" r:id="rId20"/>
    <p:sldId id="1024" r:id="rId21"/>
    <p:sldId id="1025" r:id="rId22"/>
    <p:sldId id="1026" r:id="rId23"/>
    <p:sldId id="1007" r:id="rId2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>
        <p15:guide id="1" orient="horz" pos="2880" userDrawn="1">
          <p15:clr>
            <a:srgbClr val="A4A3A4"/>
          </p15:clr>
        </p15:guide>
        <p15:guide id="2" pos="2160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 src" initials="s" lastIdx="3" clrIdx="0">
    <p:extLst>
      <p:ext uri="{19B8F6BF-5375-455C-9EA6-DF929625EA0E}">
        <p15:presenceInfo xmlns:p15="http://schemas.microsoft.com/office/powerpoint/2012/main" userId=" src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10101"/>
    <a:srgbClr val="FEFEFE"/>
    <a:srgbClr val="0B1412"/>
    <a:srgbClr val="021113"/>
    <a:srgbClr val="F0F2F5"/>
    <a:srgbClr val="F8FAF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074" autoAdjust="0"/>
    <p:restoredTop sz="97013"/>
  </p:normalViewPr>
  <p:slideViewPr>
    <p:cSldViewPr snapToGrid="0" snapToObjects="1">
      <p:cViewPr varScale="1">
        <p:scale>
          <a:sx n="74" d="100"/>
          <a:sy n="74" d="100"/>
        </p:scale>
        <p:origin x="696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59" d="100"/>
          <a:sy n="59" d="100"/>
        </p:scale>
        <p:origin x="2790" y="8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commentAuthors" Target="commentAuthors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7D4DFA9-38CF-7D4C-9EB4-7A6A0A01A9C5}" type="datetimeFigureOut">
              <a:rPr lang="en-US" smtClean="0"/>
              <a:t>12/21/2018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08C5D27-E275-914C-B9A8-807C55B006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0298490"/>
      </p:ext>
    </p:extLst>
  </p:cSld>
  <p:clrMap bg1="lt1" tx1="dk1" bg2="lt2" tx2="dk2" accent1="accent1" accent2="accent2" accent3="accent3" accent4="accent4" accent5="accent5" accent6="accent6" hlink="hlink" folHlink="folHlink"/>
  <p:hf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F09CB90-614C-5144-87C1-67812BEDF5FB}" type="datetimeFigureOut">
              <a:rPr lang="en-US" smtClean="0"/>
              <a:t>12/21/2018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36E7EC0-9BE3-5541-9D76-7DE32A6C9D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1100545"/>
      </p:ext>
    </p:extLst>
  </p:cSld>
  <p:clrMap bg1="lt1" tx1="dk1" bg2="lt2" tx2="dk2" accent1="accent1" accent2="accent2" accent3="accent3" accent4="accent4" accent5="accent5" accent6="accent6" hlink="hlink" folHlink="folHlink"/>
  <p:hf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ctr">
            <a:normAutofit/>
          </a:bodyPr>
          <a:lstStyle>
            <a:lvl1pPr algn="ctr">
              <a:defRPr sz="3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 anchor="ctr">
            <a:normAutofit/>
          </a:bodyPr>
          <a:lstStyle>
            <a:lvl1pPr marL="0" indent="0" algn="ctr">
              <a:buNone/>
              <a:defRPr sz="9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7ECB15-F748-C140-A5C3-CF0090C943B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6446832"/>
      </p:ext>
    </p:extLst>
  </p:cSld>
  <p:clrMapOvr>
    <a:masterClrMapping/>
  </p:clrMapOvr>
  <p:hf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3_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450834D5-2485-4E07-B40A-66B651421FA9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420913" y="420914"/>
            <a:ext cx="11350172" cy="6016172"/>
          </a:xfrm>
          <a:custGeom>
            <a:avLst/>
            <a:gdLst>
              <a:gd name="connsiteX0" fmla="*/ 378347 w 11350172"/>
              <a:gd name="connsiteY0" fmla="*/ 0 h 6016172"/>
              <a:gd name="connsiteX1" fmla="*/ 1944915 w 11350172"/>
              <a:gd name="connsiteY1" fmla="*/ 0 h 6016172"/>
              <a:gd name="connsiteX2" fmla="*/ 2270035 w 11350172"/>
              <a:gd name="connsiteY2" fmla="*/ 0 h 6016172"/>
              <a:gd name="connsiteX3" fmla="*/ 11350172 w 11350172"/>
              <a:gd name="connsiteY3" fmla="*/ 0 h 6016172"/>
              <a:gd name="connsiteX4" fmla="*/ 11350172 w 11350172"/>
              <a:gd name="connsiteY4" fmla="*/ 6016172 h 6016172"/>
              <a:gd name="connsiteX5" fmla="*/ 2270035 w 11350172"/>
              <a:gd name="connsiteY5" fmla="*/ 6016172 h 6016172"/>
              <a:gd name="connsiteX6" fmla="*/ 1944915 w 11350172"/>
              <a:gd name="connsiteY6" fmla="*/ 6016172 h 6016172"/>
              <a:gd name="connsiteX7" fmla="*/ 0 w 11350172"/>
              <a:gd name="connsiteY7" fmla="*/ 6016172 h 6016172"/>
              <a:gd name="connsiteX8" fmla="*/ 0 w 11350172"/>
              <a:gd name="connsiteY8" fmla="*/ 378347 h 60161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350172" h="6016172">
                <a:moveTo>
                  <a:pt x="378347" y="0"/>
                </a:moveTo>
                <a:lnTo>
                  <a:pt x="1944915" y="0"/>
                </a:lnTo>
                <a:lnTo>
                  <a:pt x="2270035" y="0"/>
                </a:lnTo>
                <a:lnTo>
                  <a:pt x="11350172" y="0"/>
                </a:lnTo>
                <a:lnTo>
                  <a:pt x="11350172" y="6016172"/>
                </a:lnTo>
                <a:lnTo>
                  <a:pt x="2270035" y="6016172"/>
                </a:lnTo>
                <a:lnTo>
                  <a:pt x="1944915" y="6016172"/>
                </a:lnTo>
                <a:lnTo>
                  <a:pt x="0" y="6016172"/>
                </a:lnTo>
                <a:lnTo>
                  <a:pt x="0" y="378347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81949529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2_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2">
            <a:extLst>
              <a:ext uri="{FF2B5EF4-FFF2-40B4-BE49-F238E27FC236}">
                <a16:creationId xmlns:a16="http://schemas.microsoft.com/office/drawing/2014/main" id="{AF08EED7-0BDA-4DDC-84A0-64C1DEC2F65E}"/>
              </a:ext>
            </a:extLst>
          </p:cNvPr>
          <p:cNvSpPr>
            <a:spLocks noGrp="1"/>
          </p:cNvSpPr>
          <p:nvPr userDrawn="1">
            <p:ph type="pic" sz="quarter" idx="14"/>
          </p:nvPr>
        </p:nvSpPr>
        <p:spPr>
          <a:xfrm>
            <a:off x="1693107" y="757312"/>
            <a:ext cx="2935261" cy="2671688"/>
          </a:xfrm>
        </p:spPr>
        <p:txBody>
          <a:bodyPr anchor="ctr">
            <a:norm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10" name="Picture Placeholder 2">
            <a:extLst>
              <a:ext uri="{FF2B5EF4-FFF2-40B4-BE49-F238E27FC236}">
                <a16:creationId xmlns:a16="http://schemas.microsoft.com/office/drawing/2014/main" id="{7D789CF7-91AD-4E44-A85F-633AFB973440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4628369" y="757312"/>
            <a:ext cx="2935261" cy="2671688"/>
          </a:xfrm>
        </p:spPr>
        <p:txBody>
          <a:bodyPr anchor="ctr">
            <a:norm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11" name="Picture Placeholder 2">
            <a:extLst>
              <a:ext uri="{FF2B5EF4-FFF2-40B4-BE49-F238E27FC236}">
                <a16:creationId xmlns:a16="http://schemas.microsoft.com/office/drawing/2014/main" id="{7C65EC12-E267-4BFE-9B98-8F31233399A1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7563632" y="757312"/>
            <a:ext cx="2935261" cy="2671688"/>
          </a:xfrm>
        </p:spPr>
        <p:txBody>
          <a:bodyPr anchor="ctr">
            <a:norm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75181708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14384413-D092-48D7-AA7B-FA30FB520020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757313" y="757312"/>
            <a:ext cx="3410857" cy="5343376"/>
          </a:xfrm>
          <a:custGeom>
            <a:avLst/>
            <a:gdLst>
              <a:gd name="connsiteX0" fmla="*/ 568488 w 3410857"/>
              <a:gd name="connsiteY0" fmla="*/ 0 h 5343376"/>
              <a:gd name="connsiteX1" fmla="*/ 3410857 w 3410857"/>
              <a:gd name="connsiteY1" fmla="*/ 0 h 5343376"/>
              <a:gd name="connsiteX2" fmla="*/ 3410857 w 3410857"/>
              <a:gd name="connsiteY2" fmla="*/ 5343376 h 5343376"/>
              <a:gd name="connsiteX3" fmla="*/ 0 w 3410857"/>
              <a:gd name="connsiteY3" fmla="*/ 5343376 h 5343376"/>
              <a:gd name="connsiteX4" fmla="*/ 0 w 3410857"/>
              <a:gd name="connsiteY4" fmla="*/ 568488 h 53433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10857" h="5343376">
                <a:moveTo>
                  <a:pt x="568488" y="0"/>
                </a:moveTo>
                <a:lnTo>
                  <a:pt x="3410857" y="0"/>
                </a:lnTo>
                <a:lnTo>
                  <a:pt x="3410857" y="5343376"/>
                </a:lnTo>
                <a:lnTo>
                  <a:pt x="0" y="5343376"/>
                </a:lnTo>
                <a:lnTo>
                  <a:pt x="0" y="568488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8360954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8_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656309F-F577-4DB6-95EB-1814D5781927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669820" y="757314"/>
            <a:ext cx="3016809" cy="5343372"/>
          </a:xfrm>
        </p:spPr>
        <p:txBody>
          <a:bodyPr anchor="ctr">
            <a:norm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14669456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Blank with Footer &amp;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B6C80AE8-76D6-4E55-9D8F-019116F10B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707954039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Blank with Footer &amp;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B6C80AE8-76D6-4E55-9D8F-019116F10B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7" name="Picture Placeholder 2">
            <a:extLst>
              <a:ext uri="{FF2B5EF4-FFF2-40B4-BE49-F238E27FC236}">
                <a16:creationId xmlns:a16="http://schemas.microsoft.com/office/drawing/2014/main" id="{2548AD82-7B61-4508-BFD3-ADACE79D64D8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838201" y="2336801"/>
            <a:ext cx="2990850" cy="2062843"/>
          </a:xfrm>
        </p:spPr>
        <p:txBody>
          <a:bodyPr anchor="ctr">
            <a:norm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7E96E9B7-CEE1-487A-867B-7ACDD37A293F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4600575" y="2336801"/>
            <a:ext cx="2990850" cy="2062843"/>
          </a:xfrm>
        </p:spPr>
        <p:txBody>
          <a:bodyPr anchor="ctr">
            <a:norm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17B04054-E93F-413A-8E2F-055AF4432B40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362950" y="2336801"/>
            <a:ext cx="2990850" cy="2062843"/>
          </a:xfrm>
        </p:spPr>
        <p:txBody>
          <a:bodyPr anchor="ctr">
            <a:norm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20670170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Blank with Footer &amp;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B6C80AE8-76D6-4E55-9D8F-019116F10B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607D8D39-15AE-46D6-A9C1-93508FD9538C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978400" y="2427515"/>
            <a:ext cx="2235200" cy="2235194"/>
          </a:xfrm>
          <a:custGeom>
            <a:avLst/>
            <a:gdLst>
              <a:gd name="connsiteX0" fmla="*/ 1117600 w 2235200"/>
              <a:gd name="connsiteY0" fmla="*/ 0 h 2235194"/>
              <a:gd name="connsiteX1" fmla="*/ 2235200 w 2235200"/>
              <a:gd name="connsiteY1" fmla="*/ 1117597 h 2235194"/>
              <a:gd name="connsiteX2" fmla="*/ 1117600 w 2235200"/>
              <a:gd name="connsiteY2" fmla="*/ 2235194 h 2235194"/>
              <a:gd name="connsiteX3" fmla="*/ 0 w 2235200"/>
              <a:gd name="connsiteY3" fmla="*/ 1117597 h 2235194"/>
              <a:gd name="connsiteX4" fmla="*/ 1117600 w 2235200"/>
              <a:gd name="connsiteY4" fmla="*/ 0 h 22351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35200" h="2235194">
                <a:moveTo>
                  <a:pt x="1117600" y="0"/>
                </a:moveTo>
                <a:cubicBezTo>
                  <a:pt x="1734833" y="0"/>
                  <a:pt x="2235200" y="500365"/>
                  <a:pt x="2235200" y="1117597"/>
                </a:cubicBezTo>
                <a:cubicBezTo>
                  <a:pt x="2235200" y="1734829"/>
                  <a:pt x="1734833" y="2235194"/>
                  <a:pt x="1117600" y="2235194"/>
                </a:cubicBezTo>
                <a:cubicBezTo>
                  <a:pt x="500367" y="2235194"/>
                  <a:pt x="0" y="1734829"/>
                  <a:pt x="0" y="1117597"/>
                </a:cubicBezTo>
                <a:cubicBezTo>
                  <a:pt x="0" y="500365"/>
                  <a:pt x="500367" y="0"/>
                  <a:pt x="1117600" y="0"/>
                </a:cubicBez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9313E231-8FCB-4E07-A5D5-DBBF679B7574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2586594" y="2733837"/>
            <a:ext cx="1622550" cy="1622550"/>
          </a:xfrm>
          <a:custGeom>
            <a:avLst/>
            <a:gdLst>
              <a:gd name="connsiteX0" fmla="*/ 811275 w 1622550"/>
              <a:gd name="connsiteY0" fmla="*/ 0 h 1622550"/>
              <a:gd name="connsiteX1" fmla="*/ 1622550 w 1622550"/>
              <a:gd name="connsiteY1" fmla="*/ 811275 h 1622550"/>
              <a:gd name="connsiteX2" fmla="*/ 811275 w 1622550"/>
              <a:gd name="connsiteY2" fmla="*/ 1622550 h 1622550"/>
              <a:gd name="connsiteX3" fmla="*/ 0 w 1622550"/>
              <a:gd name="connsiteY3" fmla="*/ 811275 h 1622550"/>
              <a:gd name="connsiteX4" fmla="*/ 811275 w 1622550"/>
              <a:gd name="connsiteY4" fmla="*/ 0 h 1622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22550" h="1622550">
                <a:moveTo>
                  <a:pt x="811275" y="0"/>
                </a:moveTo>
                <a:cubicBezTo>
                  <a:pt x="1259330" y="0"/>
                  <a:pt x="1622550" y="363220"/>
                  <a:pt x="1622550" y="811275"/>
                </a:cubicBezTo>
                <a:cubicBezTo>
                  <a:pt x="1622550" y="1259330"/>
                  <a:pt x="1259330" y="1622550"/>
                  <a:pt x="811275" y="1622550"/>
                </a:cubicBezTo>
                <a:cubicBezTo>
                  <a:pt x="363220" y="1622550"/>
                  <a:pt x="0" y="1259330"/>
                  <a:pt x="0" y="811275"/>
                </a:cubicBezTo>
                <a:cubicBezTo>
                  <a:pt x="0" y="363220"/>
                  <a:pt x="363220" y="0"/>
                  <a:pt x="811275" y="0"/>
                </a:cubicBez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1C3025CF-1FB3-4E73-99F5-9EB5583D5C59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7982856" y="2733837"/>
            <a:ext cx="1622550" cy="1622550"/>
          </a:xfrm>
          <a:custGeom>
            <a:avLst/>
            <a:gdLst>
              <a:gd name="connsiteX0" fmla="*/ 811275 w 1622550"/>
              <a:gd name="connsiteY0" fmla="*/ 0 h 1622550"/>
              <a:gd name="connsiteX1" fmla="*/ 1622550 w 1622550"/>
              <a:gd name="connsiteY1" fmla="*/ 811275 h 1622550"/>
              <a:gd name="connsiteX2" fmla="*/ 811275 w 1622550"/>
              <a:gd name="connsiteY2" fmla="*/ 1622550 h 1622550"/>
              <a:gd name="connsiteX3" fmla="*/ 0 w 1622550"/>
              <a:gd name="connsiteY3" fmla="*/ 811275 h 1622550"/>
              <a:gd name="connsiteX4" fmla="*/ 811275 w 1622550"/>
              <a:gd name="connsiteY4" fmla="*/ 0 h 1622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22550" h="1622550">
                <a:moveTo>
                  <a:pt x="811275" y="0"/>
                </a:moveTo>
                <a:cubicBezTo>
                  <a:pt x="1259330" y="0"/>
                  <a:pt x="1622550" y="363220"/>
                  <a:pt x="1622550" y="811275"/>
                </a:cubicBezTo>
                <a:cubicBezTo>
                  <a:pt x="1622550" y="1259330"/>
                  <a:pt x="1259330" y="1622550"/>
                  <a:pt x="811275" y="1622550"/>
                </a:cubicBezTo>
                <a:cubicBezTo>
                  <a:pt x="363220" y="1622550"/>
                  <a:pt x="0" y="1259330"/>
                  <a:pt x="0" y="811275"/>
                </a:cubicBezTo>
                <a:cubicBezTo>
                  <a:pt x="0" y="363220"/>
                  <a:pt x="363220" y="0"/>
                  <a:pt x="811275" y="0"/>
                </a:cubicBez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33833319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Full Image without Header &amp;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2">
            <a:extLst>
              <a:ext uri="{FF2B5EF4-FFF2-40B4-BE49-F238E27FC236}">
                <a16:creationId xmlns:a16="http://schemas.microsoft.com/office/drawing/2014/main" id="{E91D0747-F67E-4757-90F0-5A53CCCCEC44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12191999" cy="6875362"/>
          </a:xfrm>
        </p:spPr>
        <p:txBody>
          <a:bodyPr anchor="ctr">
            <a:norm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75173362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18614219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1_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2">
            <a:extLst>
              <a:ext uri="{FF2B5EF4-FFF2-40B4-BE49-F238E27FC236}">
                <a16:creationId xmlns:a16="http://schemas.microsoft.com/office/drawing/2014/main" id="{45342FF1-3431-4337-80DA-E6EF1C0E0759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3676650" y="420914"/>
            <a:ext cx="3952278" cy="6016172"/>
          </a:xfrm>
        </p:spPr>
        <p:txBody>
          <a:bodyPr anchor="ctr">
            <a:norm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5" name="Picture Placeholder 2">
            <a:extLst>
              <a:ext uri="{FF2B5EF4-FFF2-40B4-BE49-F238E27FC236}">
                <a16:creationId xmlns:a16="http://schemas.microsoft.com/office/drawing/2014/main" id="{F9174876-769C-42A7-B786-FA489D10C58F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7846786" y="420914"/>
            <a:ext cx="3952278" cy="4417786"/>
          </a:xfrm>
        </p:spPr>
        <p:txBody>
          <a:bodyPr anchor="ctr">
            <a:norm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33696860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0_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2">
            <a:extLst>
              <a:ext uri="{FF2B5EF4-FFF2-40B4-BE49-F238E27FC236}">
                <a16:creationId xmlns:a16="http://schemas.microsoft.com/office/drawing/2014/main" id="{EA8F341E-1E1C-40DA-B23A-79D4EAE8331F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420916" y="1799769"/>
            <a:ext cx="4289950" cy="4637313"/>
          </a:xfrm>
        </p:spPr>
        <p:txBody>
          <a:bodyPr anchor="ctr">
            <a:norm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7" name="Picture Placeholder 2">
            <a:extLst>
              <a:ext uri="{FF2B5EF4-FFF2-40B4-BE49-F238E27FC236}">
                <a16:creationId xmlns:a16="http://schemas.microsoft.com/office/drawing/2014/main" id="{E3CBD639-62C7-4612-B5FB-CF25D2F6C1A5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4916021" y="420917"/>
            <a:ext cx="2565115" cy="27432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3CC6F917-0355-4799-9F36-345D1734166D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7688454" y="420917"/>
            <a:ext cx="4082634" cy="27432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5D41A918-B5EE-41C1-B8A0-AA75D414F25B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4916019" y="3369273"/>
            <a:ext cx="4289949" cy="3067810"/>
          </a:xfrm>
        </p:spPr>
        <p:txBody>
          <a:bodyPr anchor="ctr">
            <a:norm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34719539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9_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2">
            <a:extLst>
              <a:ext uri="{FF2B5EF4-FFF2-40B4-BE49-F238E27FC236}">
                <a16:creationId xmlns:a16="http://schemas.microsoft.com/office/drawing/2014/main" id="{D7545958-5CD5-4364-AED5-3E2CDEEAD096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406398" y="406400"/>
            <a:ext cx="3136901" cy="30226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736AF23-951E-4955-AAA7-FEB5FB3E1790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406398" y="3428999"/>
            <a:ext cx="3136901" cy="30226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4" name="Picture Placeholder 2">
            <a:extLst>
              <a:ext uri="{FF2B5EF4-FFF2-40B4-BE49-F238E27FC236}">
                <a16:creationId xmlns:a16="http://schemas.microsoft.com/office/drawing/2014/main" id="{677806A5-3D89-4C68-BB83-A54B49BA3A16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3775073" y="1238251"/>
            <a:ext cx="2669269" cy="4381498"/>
          </a:xfrm>
        </p:spPr>
        <p:txBody>
          <a:bodyPr anchor="ctr">
            <a:norm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98376096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7_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F2A7ED6-900F-4093-92EB-FF50B2A97488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420914" y="3428998"/>
            <a:ext cx="2878387" cy="3429002"/>
          </a:xfrm>
        </p:spPr>
        <p:txBody>
          <a:bodyPr anchor="ctr">
            <a:norm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99066337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6_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64B8CF4-5FF2-4F16-A5F6-D2DC19A4E17B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420914" y="0"/>
            <a:ext cx="2878387" cy="34290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25454186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5_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C5D7A5E-0492-4F5E-83E7-1492831B2DAB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4038600" y="1390650"/>
            <a:ext cx="4114800" cy="40767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31173021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4_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2">
            <a:extLst>
              <a:ext uri="{FF2B5EF4-FFF2-40B4-BE49-F238E27FC236}">
                <a16:creationId xmlns:a16="http://schemas.microsoft.com/office/drawing/2014/main" id="{3300C672-6AEE-440D-936F-6527364A15C0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420914" y="904419"/>
            <a:ext cx="3943350" cy="5049162"/>
          </a:xfrm>
        </p:spPr>
        <p:txBody>
          <a:bodyPr anchor="ctr">
            <a:norm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D2C1F85D-63C7-41A7-AAEB-65202DC30260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9137045" y="3803046"/>
            <a:ext cx="2150536" cy="2150536"/>
          </a:xfrm>
          <a:custGeom>
            <a:avLst/>
            <a:gdLst>
              <a:gd name="connsiteX0" fmla="*/ 1075268 w 2150536"/>
              <a:gd name="connsiteY0" fmla="*/ 0 h 2150536"/>
              <a:gd name="connsiteX1" fmla="*/ 2150536 w 2150536"/>
              <a:gd name="connsiteY1" fmla="*/ 1075268 h 2150536"/>
              <a:gd name="connsiteX2" fmla="*/ 1075268 w 2150536"/>
              <a:gd name="connsiteY2" fmla="*/ 2150536 h 2150536"/>
              <a:gd name="connsiteX3" fmla="*/ 0 w 2150536"/>
              <a:gd name="connsiteY3" fmla="*/ 1075268 h 2150536"/>
              <a:gd name="connsiteX4" fmla="*/ 1075268 w 2150536"/>
              <a:gd name="connsiteY4" fmla="*/ 0 h 2150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50536" h="2150536">
                <a:moveTo>
                  <a:pt x="1075268" y="0"/>
                </a:moveTo>
                <a:cubicBezTo>
                  <a:pt x="1669122" y="0"/>
                  <a:pt x="2150536" y="481414"/>
                  <a:pt x="2150536" y="1075268"/>
                </a:cubicBezTo>
                <a:cubicBezTo>
                  <a:pt x="2150536" y="1669122"/>
                  <a:pt x="1669122" y="2150536"/>
                  <a:pt x="1075268" y="2150536"/>
                </a:cubicBezTo>
                <a:cubicBezTo>
                  <a:pt x="481414" y="2150536"/>
                  <a:pt x="0" y="1669122"/>
                  <a:pt x="0" y="1075268"/>
                </a:cubicBezTo>
                <a:cubicBezTo>
                  <a:pt x="0" y="481414"/>
                  <a:pt x="481414" y="0"/>
                  <a:pt x="1075268" y="0"/>
                </a:cubicBez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54440867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7ECB15-F748-C140-A5C3-CF0090C943BA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25576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889" r:id="rId2"/>
    <p:sldLayoutId id="2147483951" r:id="rId3"/>
    <p:sldLayoutId id="2147483950" r:id="rId4"/>
    <p:sldLayoutId id="2147483949" r:id="rId5"/>
    <p:sldLayoutId id="2147483947" r:id="rId6"/>
    <p:sldLayoutId id="2147483946" r:id="rId7"/>
    <p:sldLayoutId id="2147483945" r:id="rId8"/>
    <p:sldLayoutId id="2147483942" r:id="rId9"/>
    <p:sldLayoutId id="2147483941" r:id="rId10"/>
    <p:sldLayoutId id="2147483940" r:id="rId11"/>
    <p:sldLayoutId id="2147483907" r:id="rId12"/>
    <p:sldLayoutId id="2147483948" r:id="rId13"/>
    <p:sldLayoutId id="2147483873" r:id="rId14"/>
    <p:sldLayoutId id="2147483944" r:id="rId15"/>
    <p:sldLayoutId id="2147483943" r:id="rId16"/>
    <p:sldLayoutId id="2147483903" r:id="rId17"/>
  </p:sldLayoutIdLst>
  <p:hf hdr="0" ftr="0" dt="0"/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tx1"/>
          </a:solidFill>
          <a:latin typeface="Raleway" panose="020B0503030101060003" pitchFamily="34" charset="0"/>
          <a:ea typeface="+mj-ea"/>
          <a:cs typeface="+mj-cs"/>
        </a:defRPr>
      </a:lvl1pPr>
    </p:titleStyle>
    <p:bodyStyle>
      <a:lvl1pPr marL="228600" indent="-228600" algn="ctr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ctr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ctr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ctr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ctr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9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6.jp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7.jp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17.jp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1.jpg"/><Relationship Id="rId4" Type="http://schemas.openxmlformats.org/officeDocument/2006/relationships/image" Target="../media/image20.jp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0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emf"/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1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9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Placeholder 3">
            <a:extLst>
              <a:ext uri="{FF2B5EF4-FFF2-40B4-BE49-F238E27FC236}">
                <a16:creationId xmlns:a16="http://schemas.microsoft.com/office/drawing/2014/main" id="{2C16AF4A-F4EB-4B84-B1CA-E8439DC04DE9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 rotWithShape="1">
          <a:blip r:embed="rId2">
            <a:grayscl/>
          </a:blip>
          <a:srcRect l="4321" t="12320" r="4321" b="12320"/>
          <a:stretch/>
        </p:blipFill>
        <p:spPr>
          <a:xfrm>
            <a:off x="0" y="0"/>
            <a:ext cx="12191999" cy="6875362"/>
          </a:xfrm>
        </p:spPr>
      </p:pic>
      <p:sp>
        <p:nvSpPr>
          <p:cNvPr id="42" name="Freeform: Shape 41">
            <a:extLst>
              <a:ext uri="{FF2B5EF4-FFF2-40B4-BE49-F238E27FC236}">
                <a16:creationId xmlns:a16="http://schemas.microsoft.com/office/drawing/2014/main" id="{A816A793-CA46-42EF-A32A-629DA5B10FA9}"/>
              </a:ext>
            </a:extLst>
          </p:cNvPr>
          <p:cNvSpPr/>
          <p:nvPr/>
        </p:nvSpPr>
        <p:spPr>
          <a:xfrm>
            <a:off x="2886941" y="6858001"/>
            <a:ext cx="644180" cy="1589009"/>
          </a:xfrm>
          <a:custGeom>
            <a:avLst/>
            <a:gdLst>
              <a:gd name="connsiteX0" fmla="*/ 644179 w 644180"/>
              <a:gd name="connsiteY0" fmla="*/ 0 h 1589009"/>
              <a:gd name="connsiteX1" fmla="*/ 644180 w 644180"/>
              <a:gd name="connsiteY1" fmla="*/ 0 h 1589009"/>
              <a:gd name="connsiteX2" fmla="*/ 0 w 644180"/>
              <a:gd name="connsiteY2" fmla="*/ 1589009 h 1589009"/>
              <a:gd name="connsiteX3" fmla="*/ 0 w 644180"/>
              <a:gd name="connsiteY3" fmla="*/ 1589009 h 1589009"/>
              <a:gd name="connsiteX4" fmla="*/ 644179 w 644180"/>
              <a:gd name="connsiteY4" fmla="*/ 0 h 15890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44180" h="1589009">
                <a:moveTo>
                  <a:pt x="644179" y="0"/>
                </a:moveTo>
                <a:lnTo>
                  <a:pt x="644180" y="0"/>
                </a:lnTo>
                <a:lnTo>
                  <a:pt x="0" y="1589009"/>
                </a:lnTo>
                <a:lnTo>
                  <a:pt x="0" y="1589009"/>
                </a:lnTo>
                <a:lnTo>
                  <a:pt x="644179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C2B6BB26-28A5-4115-A690-8848B2E4C393}"/>
              </a:ext>
            </a:extLst>
          </p:cNvPr>
          <p:cNvGrpSpPr/>
          <p:nvPr/>
        </p:nvGrpSpPr>
        <p:grpSpPr>
          <a:xfrm>
            <a:off x="2264229" y="2710321"/>
            <a:ext cx="7663542" cy="1437357"/>
            <a:chOff x="2264229" y="2710321"/>
            <a:chExt cx="7663542" cy="1437357"/>
          </a:xfrm>
        </p:grpSpPr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B3BE6811-4112-4A74-BA00-FF523B6FC715}"/>
                </a:ext>
              </a:extLst>
            </p:cNvPr>
            <p:cNvSpPr txBox="1"/>
            <p:nvPr/>
          </p:nvSpPr>
          <p:spPr>
            <a:xfrm>
              <a:off x="2264229" y="2710321"/>
              <a:ext cx="7663542" cy="7848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4500" dirty="0">
                  <a:effectLst>
                    <a:outerShdw blurRad="317500" dist="38100" algn="l" rotWithShape="0">
                      <a:schemeClr val="tx1">
                        <a:alpha val="14000"/>
                      </a:schemeClr>
                    </a:outerShdw>
                  </a:effectLst>
                  <a:latin typeface="Raleway Light" panose="020B0403030101060003" pitchFamily="34" charset="0"/>
                </a:rPr>
                <a:t>Hi, welcome presentation.</a:t>
              </a:r>
            </a:p>
          </p:txBody>
        </p:sp>
        <p:sp>
          <p:nvSpPr>
            <p:cNvPr id="15" name="Rectangle: Rounded Corners 14">
              <a:extLst>
                <a:ext uri="{FF2B5EF4-FFF2-40B4-BE49-F238E27FC236}">
                  <a16:creationId xmlns:a16="http://schemas.microsoft.com/office/drawing/2014/main" id="{D9661658-D743-40E6-A9E9-F03669DB9488}"/>
                </a:ext>
              </a:extLst>
            </p:cNvPr>
            <p:cNvSpPr/>
            <p:nvPr/>
          </p:nvSpPr>
          <p:spPr>
            <a:xfrm>
              <a:off x="5387975" y="3818478"/>
              <a:ext cx="1416050" cy="329200"/>
            </a:xfrm>
            <a:prstGeom prst="roundRect">
              <a:avLst>
                <a:gd name="adj" fmla="val 4388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B8096FC-FCB3-4FAD-8B3E-0AEC90BAFC6A}"/>
                </a:ext>
              </a:extLst>
            </p:cNvPr>
            <p:cNvSpPr txBox="1"/>
            <p:nvPr/>
          </p:nvSpPr>
          <p:spPr>
            <a:xfrm>
              <a:off x="5499100" y="3852273"/>
              <a:ext cx="1193800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100" dirty="0">
                  <a:latin typeface="Raleway" panose="020B0503030101060003" pitchFamily="34" charset="0"/>
                </a:rPr>
                <a:t>LEARN MORE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42206264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Picture Placeholder 34">
            <a:extLst>
              <a:ext uri="{FF2B5EF4-FFF2-40B4-BE49-F238E27FC236}">
                <a16:creationId xmlns:a16="http://schemas.microsoft.com/office/drawing/2014/main" id="{AE3579FC-7D5A-4E21-B609-DED03E000331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/>
          <a:srcRect t="7705" b="7705"/>
          <a:stretch>
            <a:fillRect/>
          </a:stretch>
        </p:blipFill>
        <p:spPr/>
      </p:pic>
      <p:grpSp>
        <p:nvGrpSpPr>
          <p:cNvPr id="10" name="Group 9">
            <a:extLst>
              <a:ext uri="{FF2B5EF4-FFF2-40B4-BE49-F238E27FC236}">
                <a16:creationId xmlns:a16="http://schemas.microsoft.com/office/drawing/2014/main" id="{8DAC7FC1-6973-400C-8C92-50ECA39B82C5}"/>
              </a:ext>
            </a:extLst>
          </p:cNvPr>
          <p:cNvGrpSpPr/>
          <p:nvPr/>
        </p:nvGrpSpPr>
        <p:grpSpPr>
          <a:xfrm>
            <a:off x="2068045" y="1487478"/>
            <a:ext cx="8055909" cy="2625744"/>
            <a:chOff x="2068045" y="1655875"/>
            <a:chExt cx="8055909" cy="2625744"/>
          </a:xfrm>
        </p:grpSpPr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856737A1-E507-4BCC-8FF0-E2DA07E1D9FC}"/>
                </a:ext>
              </a:extLst>
            </p:cNvPr>
            <p:cNvGrpSpPr/>
            <p:nvPr/>
          </p:nvGrpSpPr>
          <p:grpSpPr>
            <a:xfrm>
              <a:off x="2068045" y="2576381"/>
              <a:ext cx="8055909" cy="1705238"/>
              <a:chOff x="1652930" y="2576381"/>
              <a:chExt cx="8055909" cy="1705238"/>
            </a:xfrm>
          </p:grpSpPr>
          <p:grpSp>
            <p:nvGrpSpPr>
              <p:cNvPr id="16" name="Group 15">
                <a:extLst>
                  <a:ext uri="{FF2B5EF4-FFF2-40B4-BE49-F238E27FC236}">
                    <a16:creationId xmlns:a16="http://schemas.microsoft.com/office/drawing/2014/main" id="{736BDDBA-D76F-4E38-9E22-876B605F8ABB}"/>
                  </a:ext>
                </a:extLst>
              </p:cNvPr>
              <p:cNvGrpSpPr/>
              <p:nvPr/>
            </p:nvGrpSpPr>
            <p:grpSpPr>
              <a:xfrm>
                <a:off x="1652930" y="2576381"/>
                <a:ext cx="2131359" cy="1705238"/>
                <a:chOff x="8148980" y="1319081"/>
                <a:chExt cx="2131359" cy="1705238"/>
              </a:xfrm>
            </p:grpSpPr>
            <p:sp>
              <p:nvSpPr>
                <p:cNvPr id="23" name="TextBox 22">
                  <a:extLst>
                    <a:ext uri="{FF2B5EF4-FFF2-40B4-BE49-F238E27FC236}">
                      <a16:creationId xmlns:a16="http://schemas.microsoft.com/office/drawing/2014/main" id="{3839FFC3-B083-47AE-B166-4A9964CFB1E4}"/>
                    </a:ext>
                  </a:extLst>
                </p:cNvPr>
                <p:cNvSpPr txBox="1"/>
                <p:nvPr/>
              </p:nvSpPr>
              <p:spPr>
                <a:xfrm>
                  <a:off x="8148980" y="1933251"/>
                  <a:ext cx="2131359" cy="1091068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>
                    <a:lnSpc>
                      <a:spcPts val="1600"/>
                    </a:lnSpc>
                  </a:pPr>
                  <a:r>
                    <a:rPr lang="en-US" sz="800" i="1" dirty="0">
                      <a:latin typeface="Montserrat Light" charset="0"/>
                      <a:ea typeface="Montserrat Light" charset="0"/>
                      <a:cs typeface="Montserrat Light" charset="0"/>
                    </a:rPr>
                    <a:t>Have them for one. Living grass to for can't gathered waters had winged. Creepiest don’t subdue which </a:t>
                  </a:r>
                  <a:r>
                    <a:rPr lang="en-US" sz="800" i="1" dirty="0" err="1">
                      <a:latin typeface="Montserrat Light" charset="0"/>
                      <a:ea typeface="Montserrat Light" charset="0"/>
                      <a:cs typeface="Montserrat Light" charset="0"/>
                    </a:rPr>
                    <a:t>i</a:t>
                  </a:r>
                  <a:r>
                    <a:rPr lang="en-US" sz="800" i="1" dirty="0">
                      <a:latin typeface="Montserrat Light" charset="0"/>
                      <a:ea typeface="Montserrat Light" charset="0"/>
                      <a:cs typeface="Montserrat Light" charset="0"/>
                    </a:rPr>
                    <a:t> two set had seasons. Fifth you'll, man wherein seas our creeping.</a:t>
                  </a:r>
                </a:p>
              </p:txBody>
            </p:sp>
            <p:sp>
              <p:nvSpPr>
                <p:cNvPr id="24" name="TextBox 23">
                  <a:extLst>
                    <a:ext uri="{FF2B5EF4-FFF2-40B4-BE49-F238E27FC236}">
                      <a16:creationId xmlns:a16="http://schemas.microsoft.com/office/drawing/2014/main" id="{243B472E-0D74-4F56-862C-7E4CD799FFB8}"/>
                    </a:ext>
                  </a:extLst>
                </p:cNvPr>
                <p:cNvSpPr txBox="1"/>
                <p:nvPr/>
              </p:nvSpPr>
              <p:spPr>
                <a:xfrm>
                  <a:off x="8148981" y="1319081"/>
                  <a:ext cx="1894354" cy="323165"/>
                </a:xfrm>
                <a:prstGeom prst="rect">
                  <a:avLst/>
                </a:prstGeom>
                <a:noFill/>
              </p:spPr>
              <p:txBody>
                <a:bodyPr wrap="square" rtlCol="0" anchor="ctr">
                  <a:spAutoFit/>
                </a:bodyPr>
                <a:lstStyle/>
                <a:p>
                  <a:r>
                    <a:rPr lang="en-US" sz="1500" b="1" spc="500" dirty="0">
                      <a:solidFill>
                        <a:schemeClr val="accent4"/>
                      </a:solidFill>
                      <a:latin typeface="+mj-lt"/>
                      <a:ea typeface="Montserrat Black" charset="0"/>
                      <a:cs typeface="Montserrat Black" charset="0"/>
                    </a:rPr>
                    <a:t>Title here</a:t>
                  </a:r>
                </a:p>
              </p:txBody>
            </p:sp>
          </p:grpSp>
          <p:grpSp>
            <p:nvGrpSpPr>
              <p:cNvPr id="17" name="Group 16">
                <a:extLst>
                  <a:ext uri="{FF2B5EF4-FFF2-40B4-BE49-F238E27FC236}">
                    <a16:creationId xmlns:a16="http://schemas.microsoft.com/office/drawing/2014/main" id="{96E5EDD6-35DB-45C2-9DE3-A620CD0D0E80}"/>
                  </a:ext>
                </a:extLst>
              </p:cNvPr>
              <p:cNvGrpSpPr/>
              <p:nvPr/>
            </p:nvGrpSpPr>
            <p:grpSpPr>
              <a:xfrm>
                <a:off x="4615205" y="2576381"/>
                <a:ext cx="2131359" cy="1705238"/>
                <a:chOff x="8148980" y="1319081"/>
                <a:chExt cx="2131359" cy="1705238"/>
              </a:xfrm>
            </p:grpSpPr>
            <p:sp>
              <p:nvSpPr>
                <p:cNvPr id="21" name="TextBox 20">
                  <a:extLst>
                    <a:ext uri="{FF2B5EF4-FFF2-40B4-BE49-F238E27FC236}">
                      <a16:creationId xmlns:a16="http://schemas.microsoft.com/office/drawing/2014/main" id="{1C124A34-5498-4252-8D85-0F3FF769B3E8}"/>
                    </a:ext>
                  </a:extLst>
                </p:cNvPr>
                <p:cNvSpPr txBox="1"/>
                <p:nvPr/>
              </p:nvSpPr>
              <p:spPr>
                <a:xfrm>
                  <a:off x="8148980" y="1933251"/>
                  <a:ext cx="2131359" cy="1091068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>
                    <a:lnSpc>
                      <a:spcPts val="1600"/>
                    </a:lnSpc>
                  </a:pPr>
                  <a:r>
                    <a:rPr lang="en-US" sz="800" i="1" dirty="0">
                      <a:latin typeface="Montserrat Light" charset="0"/>
                      <a:ea typeface="Montserrat Light" charset="0"/>
                      <a:cs typeface="Montserrat Light" charset="0"/>
                    </a:rPr>
                    <a:t>Have them for one. Living grass to for can't gathered waters had winged. Creepiest don’t subdue which </a:t>
                  </a:r>
                  <a:r>
                    <a:rPr lang="en-US" sz="800" i="1" dirty="0" err="1">
                      <a:latin typeface="Montserrat Light" charset="0"/>
                      <a:ea typeface="Montserrat Light" charset="0"/>
                      <a:cs typeface="Montserrat Light" charset="0"/>
                    </a:rPr>
                    <a:t>i</a:t>
                  </a:r>
                  <a:r>
                    <a:rPr lang="en-US" sz="800" i="1" dirty="0">
                      <a:latin typeface="Montserrat Light" charset="0"/>
                      <a:ea typeface="Montserrat Light" charset="0"/>
                      <a:cs typeface="Montserrat Light" charset="0"/>
                    </a:rPr>
                    <a:t> two set had seasons. Fifth you'll, man wherein seas our creeping.</a:t>
                  </a:r>
                </a:p>
              </p:txBody>
            </p:sp>
            <p:sp>
              <p:nvSpPr>
                <p:cNvPr id="22" name="TextBox 21">
                  <a:extLst>
                    <a:ext uri="{FF2B5EF4-FFF2-40B4-BE49-F238E27FC236}">
                      <a16:creationId xmlns:a16="http://schemas.microsoft.com/office/drawing/2014/main" id="{6686C61E-41CD-47A6-AAFD-C706693C2D71}"/>
                    </a:ext>
                  </a:extLst>
                </p:cNvPr>
                <p:cNvSpPr txBox="1"/>
                <p:nvPr/>
              </p:nvSpPr>
              <p:spPr>
                <a:xfrm>
                  <a:off x="8148980" y="1319081"/>
                  <a:ext cx="1894353" cy="323165"/>
                </a:xfrm>
                <a:prstGeom prst="rect">
                  <a:avLst/>
                </a:prstGeom>
                <a:noFill/>
              </p:spPr>
              <p:txBody>
                <a:bodyPr wrap="square" rtlCol="0" anchor="ctr">
                  <a:spAutoFit/>
                </a:bodyPr>
                <a:lstStyle/>
                <a:p>
                  <a:r>
                    <a:rPr lang="en-US" sz="1500" b="1" spc="500" dirty="0">
                      <a:solidFill>
                        <a:schemeClr val="accent5"/>
                      </a:solidFill>
                      <a:ea typeface="Montserrat Black" charset="0"/>
                      <a:cs typeface="Montserrat Black" charset="0"/>
                    </a:rPr>
                    <a:t>Title here</a:t>
                  </a:r>
                </a:p>
              </p:txBody>
            </p:sp>
          </p:grpSp>
          <p:grpSp>
            <p:nvGrpSpPr>
              <p:cNvPr id="18" name="Group 17">
                <a:extLst>
                  <a:ext uri="{FF2B5EF4-FFF2-40B4-BE49-F238E27FC236}">
                    <a16:creationId xmlns:a16="http://schemas.microsoft.com/office/drawing/2014/main" id="{960015D4-7934-4787-ADAD-FC45E5994372}"/>
                  </a:ext>
                </a:extLst>
              </p:cNvPr>
              <p:cNvGrpSpPr/>
              <p:nvPr/>
            </p:nvGrpSpPr>
            <p:grpSpPr>
              <a:xfrm>
                <a:off x="7577480" y="2576381"/>
                <a:ext cx="2131359" cy="1705238"/>
                <a:chOff x="8148980" y="1319081"/>
                <a:chExt cx="2131359" cy="1705238"/>
              </a:xfrm>
            </p:grpSpPr>
            <p:sp>
              <p:nvSpPr>
                <p:cNvPr id="19" name="TextBox 18">
                  <a:extLst>
                    <a:ext uri="{FF2B5EF4-FFF2-40B4-BE49-F238E27FC236}">
                      <a16:creationId xmlns:a16="http://schemas.microsoft.com/office/drawing/2014/main" id="{B2BFC9BF-0B9B-4755-80A1-8A626E5D5BC3}"/>
                    </a:ext>
                  </a:extLst>
                </p:cNvPr>
                <p:cNvSpPr txBox="1"/>
                <p:nvPr/>
              </p:nvSpPr>
              <p:spPr>
                <a:xfrm>
                  <a:off x="8148980" y="1933251"/>
                  <a:ext cx="2131359" cy="1091068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>
                    <a:lnSpc>
                      <a:spcPts val="1600"/>
                    </a:lnSpc>
                  </a:pPr>
                  <a:r>
                    <a:rPr lang="en-US" sz="800" i="1" dirty="0">
                      <a:latin typeface="Montserrat Light" charset="0"/>
                      <a:ea typeface="Montserrat Light" charset="0"/>
                      <a:cs typeface="Montserrat Light" charset="0"/>
                    </a:rPr>
                    <a:t>Have them for one. Living grass to for can't gathered waters had winged. Creepiest don’t subdue which </a:t>
                  </a:r>
                  <a:r>
                    <a:rPr lang="en-US" sz="800" i="1" dirty="0" err="1">
                      <a:latin typeface="Montserrat Light" charset="0"/>
                      <a:ea typeface="Montserrat Light" charset="0"/>
                      <a:cs typeface="Montserrat Light" charset="0"/>
                    </a:rPr>
                    <a:t>i</a:t>
                  </a:r>
                  <a:r>
                    <a:rPr lang="en-US" sz="800" i="1" dirty="0">
                      <a:latin typeface="Montserrat Light" charset="0"/>
                      <a:ea typeface="Montserrat Light" charset="0"/>
                      <a:cs typeface="Montserrat Light" charset="0"/>
                    </a:rPr>
                    <a:t> two set had seasons. Fifth you'll, man wherein seas our creeping.</a:t>
                  </a:r>
                </a:p>
              </p:txBody>
            </p:sp>
            <p:sp>
              <p:nvSpPr>
                <p:cNvPr id="20" name="TextBox 19">
                  <a:extLst>
                    <a:ext uri="{FF2B5EF4-FFF2-40B4-BE49-F238E27FC236}">
                      <a16:creationId xmlns:a16="http://schemas.microsoft.com/office/drawing/2014/main" id="{77FC1E40-6B36-443B-A177-DDCF3ED35206}"/>
                    </a:ext>
                  </a:extLst>
                </p:cNvPr>
                <p:cNvSpPr txBox="1"/>
                <p:nvPr/>
              </p:nvSpPr>
              <p:spPr>
                <a:xfrm>
                  <a:off x="8148981" y="1319081"/>
                  <a:ext cx="1894352" cy="323165"/>
                </a:xfrm>
                <a:prstGeom prst="rect">
                  <a:avLst/>
                </a:prstGeom>
                <a:noFill/>
              </p:spPr>
              <p:txBody>
                <a:bodyPr wrap="square" rtlCol="0" anchor="ctr">
                  <a:spAutoFit/>
                </a:bodyPr>
                <a:lstStyle/>
                <a:p>
                  <a:r>
                    <a:rPr lang="en-US" sz="1500" b="1" spc="500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ea typeface="Montserrat Black" charset="0"/>
                      <a:cs typeface="Montserrat Black" charset="0"/>
                    </a:rPr>
                    <a:t>Title here</a:t>
                  </a:r>
                  <a:endParaRPr lang="en-US" sz="1500" b="1" spc="500" dirty="0">
                    <a:latin typeface="+mj-lt"/>
                    <a:ea typeface="Montserrat Black" charset="0"/>
                    <a:cs typeface="Montserrat Black" charset="0"/>
                  </a:endParaRPr>
                </a:p>
              </p:txBody>
            </p:sp>
          </p:grpSp>
        </p:grpSp>
        <p:sp>
          <p:nvSpPr>
            <p:cNvPr id="13" name="Freeform 33">
              <a:extLst>
                <a:ext uri="{FF2B5EF4-FFF2-40B4-BE49-F238E27FC236}">
                  <a16:creationId xmlns:a16="http://schemas.microsoft.com/office/drawing/2014/main" id="{5280B5E3-1BEA-4A3D-A10D-AE3010C3B23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099870" y="1655875"/>
              <a:ext cx="539754" cy="534059"/>
            </a:xfrm>
            <a:custGeom>
              <a:avLst/>
              <a:gdLst>
                <a:gd name="T0" fmla="*/ 123 w 140"/>
                <a:gd name="T1" fmla="*/ 45 h 139"/>
                <a:gd name="T2" fmla="*/ 62 w 140"/>
                <a:gd name="T3" fmla="*/ 38 h 139"/>
                <a:gd name="T4" fmla="*/ 86 w 140"/>
                <a:gd name="T5" fmla="*/ 20 h 139"/>
                <a:gd name="T6" fmla="*/ 93 w 140"/>
                <a:gd name="T7" fmla="*/ 3 h 139"/>
                <a:gd name="T8" fmla="*/ 79 w 140"/>
                <a:gd name="T9" fmla="*/ 3 h 139"/>
                <a:gd name="T10" fmla="*/ 53 w 140"/>
                <a:gd name="T11" fmla="*/ 40 h 139"/>
                <a:gd name="T12" fmla="*/ 36 w 140"/>
                <a:gd name="T13" fmla="*/ 48 h 139"/>
                <a:gd name="T14" fmla="*/ 16 w 140"/>
                <a:gd name="T15" fmla="*/ 77 h 139"/>
                <a:gd name="T16" fmla="*/ 4 w 140"/>
                <a:gd name="T17" fmla="*/ 78 h 139"/>
                <a:gd name="T18" fmla="*/ 11 w 140"/>
                <a:gd name="T19" fmla="*/ 95 h 139"/>
                <a:gd name="T20" fmla="*/ 20 w 140"/>
                <a:gd name="T21" fmla="*/ 80 h 139"/>
                <a:gd name="T22" fmla="*/ 46 w 140"/>
                <a:gd name="T23" fmla="*/ 122 h 139"/>
                <a:gd name="T24" fmla="*/ 54 w 140"/>
                <a:gd name="T25" fmla="*/ 139 h 139"/>
                <a:gd name="T26" fmla="*/ 54 w 140"/>
                <a:gd name="T27" fmla="*/ 114 h 139"/>
                <a:gd name="T28" fmla="*/ 47 w 140"/>
                <a:gd name="T29" fmla="*/ 58 h 139"/>
                <a:gd name="T30" fmla="*/ 61 w 140"/>
                <a:gd name="T31" fmla="*/ 48 h 139"/>
                <a:gd name="T32" fmla="*/ 87 w 140"/>
                <a:gd name="T33" fmla="*/ 37 h 139"/>
                <a:gd name="T34" fmla="*/ 115 w 140"/>
                <a:gd name="T35" fmla="*/ 53 h 139"/>
                <a:gd name="T36" fmla="*/ 140 w 140"/>
                <a:gd name="T37" fmla="*/ 53 h 139"/>
                <a:gd name="T38" fmla="*/ 59 w 140"/>
                <a:gd name="T39" fmla="*/ 126 h 139"/>
                <a:gd name="T40" fmla="*/ 49 w 140"/>
                <a:gd name="T41" fmla="*/ 126 h 139"/>
                <a:gd name="T42" fmla="*/ 59 w 140"/>
                <a:gd name="T43" fmla="*/ 126 h 139"/>
                <a:gd name="T44" fmla="*/ 86 w 140"/>
                <a:gd name="T45" fmla="*/ 5 h 139"/>
                <a:gd name="T46" fmla="*/ 90 w 140"/>
                <a:gd name="T47" fmla="*/ 14 h 139"/>
                <a:gd name="T48" fmla="*/ 83 w 140"/>
                <a:gd name="T49" fmla="*/ 14 h 139"/>
                <a:gd name="T50" fmla="*/ 15 w 140"/>
                <a:gd name="T51" fmla="*/ 89 h 139"/>
                <a:gd name="T52" fmla="*/ 8 w 140"/>
                <a:gd name="T53" fmla="*/ 89 h 139"/>
                <a:gd name="T54" fmla="*/ 8 w 140"/>
                <a:gd name="T55" fmla="*/ 82 h 139"/>
                <a:gd name="T56" fmla="*/ 15 w 140"/>
                <a:gd name="T57" fmla="*/ 82 h 139"/>
                <a:gd name="T58" fmla="*/ 49 w 140"/>
                <a:gd name="T59" fmla="*/ 53 h 139"/>
                <a:gd name="T60" fmla="*/ 49 w 140"/>
                <a:gd name="T61" fmla="*/ 42 h 139"/>
                <a:gd name="T62" fmla="*/ 49 w 140"/>
                <a:gd name="T63" fmla="*/ 53 h 139"/>
                <a:gd name="T64" fmla="*/ 122 w 140"/>
                <a:gd name="T65" fmla="*/ 53 h 139"/>
                <a:gd name="T66" fmla="*/ 133 w 140"/>
                <a:gd name="T67" fmla="*/ 53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40" h="139">
                  <a:moveTo>
                    <a:pt x="127" y="41"/>
                  </a:moveTo>
                  <a:cubicBezTo>
                    <a:pt x="123" y="45"/>
                    <a:pt x="123" y="45"/>
                    <a:pt x="123" y="45"/>
                  </a:cubicBezTo>
                  <a:cubicBezTo>
                    <a:pt x="113" y="37"/>
                    <a:pt x="100" y="32"/>
                    <a:pt x="87" y="32"/>
                  </a:cubicBezTo>
                  <a:cubicBezTo>
                    <a:pt x="78" y="32"/>
                    <a:pt x="70" y="34"/>
                    <a:pt x="62" y="38"/>
                  </a:cubicBezTo>
                  <a:cubicBezTo>
                    <a:pt x="81" y="19"/>
                    <a:pt x="81" y="19"/>
                    <a:pt x="81" y="19"/>
                  </a:cubicBezTo>
                  <a:cubicBezTo>
                    <a:pt x="83" y="20"/>
                    <a:pt x="84" y="20"/>
                    <a:pt x="86" y="20"/>
                  </a:cubicBezTo>
                  <a:cubicBezTo>
                    <a:pt x="89" y="20"/>
                    <a:pt x="91" y="19"/>
                    <a:pt x="93" y="17"/>
                  </a:cubicBezTo>
                  <a:cubicBezTo>
                    <a:pt x="97" y="13"/>
                    <a:pt x="97" y="7"/>
                    <a:pt x="93" y="3"/>
                  </a:cubicBezTo>
                  <a:cubicBezTo>
                    <a:pt x="91" y="1"/>
                    <a:pt x="89" y="0"/>
                    <a:pt x="86" y="0"/>
                  </a:cubicBezTo>
                  <a:cubicBezTo>
                    <a:pt x="84" y="0"/>
                    <a:pt x="81" y="1"/>
                    <a:pt x="79" y="3"/>
                  </a:cubicBezTo>
                  <a:cubicBezTo>
                    <a:pt x="76" y="6"/>
                    <a:pt x="75" y="12"/>
                    <a:pt x="78" y="15"/>
                  </a:cubicBezTo>
                  <a:cubicBezTo>
                    <a:pt x="53" y="40"/>
                    <a:pt x="53" y="40"/>
                    <a:pt x="53" y="40"/>
                  </a:cubicBezTo>
                  <a:cubicBezTo>
                    <a:pt x="49" y="35"/>
                    <a:pt x="49" y="35"/>
                    <a:pt x="49" y="35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41" y="52"/>
                    <a:pt x="41" y="52"/>
                    <a:pt x="41" y="52"/>
                  </a:cubicBezTo>
                  <a:cubicBezTo>
                    <a:pt x="16" y="77"/>
                    <a:pt x="16" y="77"/>
                    <a:pt x="16" y="77"/>
                  </a:cubicBezTo>
                  <a:cubicBezTo>
                    <a:pt x="15" y="76"/>
                    <a:pt x="13" y="75"/>
                    <a:pt x="11" y="75"/>
                  </a:cubicBezTo>
                  <a:cubicBezTo>
                    <a:pt x="9" y="75"/>
                    <a:pt x="6" y="76"/>
                    <a:pt x="4" y="78"/>
                  </a:cubicBezTo>
                  <a:cubicBezTo>
                    <a:pt x="0" y="82"/>
                    <a:pt x="0" y="88"/>
                    <a:pt x="4" y="92"/>
                  </a:cubicBezTo>
                  <a:cubicBezTo>
                    <a:pt x="6" y="94"/>
                    <a:pt x="9" y="95"/>
                    <a:pt x="11" y="95"/>
                  </a:cubicBezTo>
                  <a:cubicBezTo>
                    <a:pt x="14" y="95"/>
                    <a:pt x="16" y="94"/>
                    <a:pt x="18" y="92"/>
                  </a:cubicBezTo>
                  <a:cubicBezTo>
                    <a:pt x="22" y="89"/>
                    <a:pt x="22" y="84"/>
                    <a:pt x="20" y="80"/>
                  </a:cubicBezTo>
                  <a:cubicBezTo>
                    <a:pt x="39" y="61"/>
                    <a:pt x="39" y="61"/>
                    <a:pt x="39" y="61"/>
                  </a:cubicBezTo>
                  <a:cubicBezTo>
                    <a:pt x="29" y="80"/>
                    <a:pt x="31" y="105"/>
                    <a:pt x="46" y="122"/>
                  </a:cubicBezTo>
                  <a:cubicBezTo>
                    <a:pt x="42" y="126"/>
                    <a:pt x="42" y="126"/>
                    <a:pt x="42" y="126"/>
                  </a:cubicBezTo>
                  <a:cubicBezTo>
                    <a:pt x="54" y="139"/>
                    <a:pt x="54" y="139"/>
                    <a:pt x="54" y="139"/>
                  </a:cubicBezTo>
                  <a:cubicBezTo>
                    <a:pt x="66" y="126"/>
                    <a:pt x="66" y="126"/>
                    <a:pt x="66" y="126"/>
                  </a:cubicBezTo>
                  <a:cubicBezTo>
                    <a:pt x="54" y="114"/>
                    <a:pt x="54" y="114"/>
                    <a:pt x="54" y="114"/>
                  </a:cubicBezTo>
                  <a:cubicBezTo>
                    <a:pt x="50" y="118"/>
                    <a:pt x="50" y="118"/>
                    <a:pt x="50" y="118"/>
                  </a:cubicBezTo>
                  <a:cubicBezTo>
                    <a:pt x="35" y="101"/>
                    <a:pt x="34" y="76"/>
                    <a:pt x="47" y="58"/>
                  </a:cubicBezTo>
                  <a:cubicBezTo>
                    <a:pt x="49" y="60"/>
                    <a:pt x="49" y="60"/>
                    <a:pt x="49" y="60"/>
                  </a:cubicBezTo>
                  <a:cubicBezTo>
                    <a:pt x="61" y="48"/>
                    <a:pt x="61" y="48"/>
                    <a:pt x="61" y="48"/>
                  </a:cubicBezTo>
                  <a:cubicBezTo>
                    <a:pt x="59" y="46"/>
                    <a:pt x="59" y="46"/>
                    <a:pt x="59" y="46"/>
                  </a:cubicBezTo>
                  <a:cubicBezTo>
                    <a:pt x="67" y="40"/>
                    <a:pt x="77" y="37"/>
                    <a:pt x="87" y="37"/>
                  </a:cubicBezTo>
                  <a:cubicBezTo>
                    <a:pt x="99" y="37"/>
                    <a:pt x="110" y="41"/>
                    <a:pt x="119" y="49"/>
                  </a:cubicBezTo>
                  <a:cubicBezTo>
                    <a:pt x="115" y="53"/>
                    <a:pt x="115" y="53"/>
                    <a:pt x="115" y="53"/>
                  </a:cubicBezTo>
                  <a:cubicBezTo>
                    <a:pt x="127" y="66"/>
                    <a:pt x="127" y="66"/>
                    <a:pt x="127" y="66"/>
                  </a:cubicBezTo>
                  <a:cubicBezTo>
                    <a:pt x="140" y="53"/>
                    <a:pt x="140" y="53"/>
                    <a:pt x="140" y="53"/>
                  </a:cubicBezTo>
                  <a:lnTo>
                    <a:pt x="127" y="41"/>
                  </a:lnTo>
                  <a:close/>
                  <a:moveTo>
                    <a:pt x="59" y="126"/>
                  </a:moveTo>
                  <a:cubicBezTo>
                    <a:pt x="54" y="132"/>
                    <a:pt x="54" y="132"/>
                    <a:pt x="54" y="132"/>
                  </a:cubicBezTo>
                  <a:cubicBezTo>
                    <a:pt x="49" y="126"/>
                    <a:pt x="49" y="126"/>
                    <a:pt x="49" y="126"/>
                  </a:cubicBezTo>
                  <a:cubicBezTo>
                    <a:pt x="54" y="121"/>
                    <a:pt x="54" y="121"/>
                    <a:pt x="54" y="121"/>
                  </a:cubicBezTo>
                  <a:lnTo>
                    <a:pt x="59" y="126"/>
                  </a:lnTo>
                  <a:close/>
                  <a:moveTo>
                    <a:pt x="83" y="7"/>
                  </a:moveTo>
                  <a:cubicBezTo>
                    <a:pt x="84" y="6"/>
                    <a:pt x="85" y="5"/>
                    <a:pt x="86" y="5"/>
                  </a:cubicBezTo>
                  <a:cubicBezTo>
                    <a:pt x="88" y="5"/>
                    <a:pt x="89" y="6"/>
                    <a:pt x="90" y="7"/>
                  </a:cubicBezTo>
                  <a:cubicBezTo>
                    <a:pt x="92" y="9"/>
                    <a:pt x="92" y="12"/>
                    <a:pt x="90" y="14"/>
                  </a:cubicBezTo>
                  <a:cubicBezTo>
                    <a:pt x="89" y="15"/>
                    <a:pt x="88" y="15"/>
                    <a:pt x="86" y="15"/>
                  </a:cubicBezTo>
                  <a:cubicBezTo>
                    <a:pt x="85" y="15"/>
                    <a:pt x="84" y="15"/>
                    <a:pt x="83" y="14"/>
                  </a:cubicBezTo>
                  <a:cubicBezTo>
                    <a:pt x="81" y="12"/>
                    <a:pt x="81" y="9"/>
                    <a:pt x="83" y="7"/>
                  </a:cubicBezTo>
                  <a:close/>
                  <a:moveTo>
                    <a:pt x="15" y="89"/>
                  </a:moveTo>
                  <a:cubicBezTo>
                    <a:pt x="14" y="90"/>
                    <a:pt x="13" y="90"/>
                    <a:pt x="11" y="90"/>
                  </a:cubicBezTo>
                  <a:cubicBezTo>
                    <a:pt x="10" y="90"/>
                    <a:pt x="9" y="90"/>
                    <a:pt x="8" y="89"/>
                  </a:cubicBezTo>
                  <a:cubicBezTo>
                    <a:pt x="7" y="88"/>
                    <a:pt x="6" y="87"/>
                    <a:pt x="6" y="85"/>
                  </a:cubicBezTo>
                  <a:cubicBezTo>
                    <a:pt x="6" y="84"/>
                    <a:pt x="7" y="83"/>
                    <a:pt x="8" y="82"/>
                  </a:cubicBezTo>
                  <a:cubicBezTo>
                    <a:pt x="9" y="81"/>
                    <a:pt x="10" y="80"/>
                    <a:pt x="11" y="80"/>
                  </a:cubicBezTo>
                  <a:cubicBezTo>
                    <a:pt x="13" y="80"/>
                    <a:pt x="14" y="81"/>
                    <a:pt x="15" y="82"/>
                  </a:cubicBezTo>
                  <a:cubicBezTo>
                    <a:pt x="17" y="84"/>
                    <a:pt x="17" y="87"/>
                    <a:pt x="15" y="89"/>
                  </a:cubicBezTo>
                  <a:close/>
                  <a:moveTo>
                    <a:pt x="49" y="53"/>
                  </a:moveTo>
                  <a:cubicBezTo>
                    <a:pt x="43" y="48"/>
                    <a:pt x="43" y="48"/>
                    <a:pt x="43" y="48"/>
                  </a:cubicBezTo>
                  <a:cubicBezTo>
                    <a:pt x="49" y="42"/>
                    <a:pt x="49" y="42"/>
                    <a:pt x="49" y="42"/>
                  </a:cubicBezTo>
                  <a:cubicBezTo>
                    <a:pt x="54" y="48"/>
                    <a:pt x="54" y="48"/>
                    <a:pt x="54" y="48"/>
                  </a:cubicBezTo>
                  <a:lnTo>
                    <a:pt x="49" y="53"/>
                  </a:lnTo>
                  <a:close/>
                  <a:moveTo>
                    <a:pt x="127" y="58"/>
                  </a:moveTo>
                  <a:cubicBezTo>
                    <a:pt x="122" y="53"/>
                    <a:pt x="122" y="53"/>
                    <a:pt x="122" y="53"/>
                  </a:cubicBezTo>
                  <a:cubicBezTo>
                    <a:pt x="127" y="48"/>
                    <a:pt x="127" y="48"/>
                    <a:pt x="127" y="48"/>
                  </a:cubicBezTo>
                  <a:cubicBezTo>
                    <a:pt x="133" y="53"/>
                    <a:pt x="133" y="53"/>
                    <a:pt x="133" y="53"/>
                  </a:cubicBezTo>
                  <a:lnTo>
                    <a:pt x="127" y="58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14" name="Freeform 34">
              <a:extLst>
                <a:ext uri="{FF2B5EF4-FFF2-40B4-BE49-F238E27FC236}">
                  <a16:creationId xmlns:a16="http://schemas.microsoft.com/office/drawing/2014/main" id="{6278F1C7-6E6D-4267-B848-CADF537719C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164063" y="1707687"/>
              <a:ext cx="474847" cy="430435"/>
            </a:xfrm>
            <a:custGeom>
              <a:avLst/>
              <a:gdLst>
                <a:gd name="T0" fmla="*/ 410 w 417"/>
                <a:gd name="T1" fmla="*/ 108 h 378"/>
                <a:gd name="T2" fmla="*/ 315 w 417"/>
                <a:gd name="T3" fmla="*/ 0 h 378"/>
                <a:gd name="T4" fmla="*/ 102 w 417"/>
                <a:gd name="T5" fmla="*/ 0 h 378"/>
                <a:gd name="T6" fmla="*/ 7 w 417"/>
                <a:gd name="T7" fmla="*/ 108 h 378"/>
                <a:gd name="T8" fmla="*/ 0 w 417"/>
                <a:gd name="T9" fmla="*/ 118 h 378"/>
                <a:gd name="T10" fmla="*/ 7 w 417"/>
                <a:gd name="T11" fmla="*/ 125 h 378"/>
                <a:gd name="T12" fmla="*/ 207 w 417"/>
                <a:gd name="T13" fmla="*/ 378 h 378"/>
                <a:gd name="T14" fmla="*/ 410 w 417"/>
                <a:gd name="T15" fmla="*/ 125 h 378"/>
                <a:gd name="T16" fmla="*/ 417 w 417"/>
                <a:gd name="T17" fmla="*/ 118 h 378"/>
                <a:gd name="T18" fmla="*/ 410 w 417"/>
                <a:gd name="T19" fmla="*/ 108 h 378"/>
                <a:gd name="T20" fmla="*/ 390 w 417"/>
                <a:gd name="T21" fmla="*/ 108 h 378"/>
                <a:gd name="T22" fmla="*/ 231 w 417"/>
                <a:gd name="T23" fmla="*/ 108 h 378"/>
                <a:gd name="T24" fmla="*/ 309 w 417"/>
                <a:gd name="T25" fmla="*/ 17 h 378"/>
                <a:gd name="T26" fmla="*/ 390 w 417"/>
                <a:gd name="T27" fmla="*/ 108 h 378"/>
                <a:gd name="T28" fmla="*/ 207 w 417"/>
                <a:gd name="T29" fmla="*/ 108 h 378"/>
                <a:gd name="T30" fmla="*/ 126 w 417"/>
                <a:gd name="T31" fmla="*/ 14 h 378"/>
                <a:gd name="T32" fmla="*/ 288 w 417"/>
                <a:gd name="T33" fmla="*/ 14 h 378"/>
                <a:gd name="T34" fmla="*/ 210 w 417"/>
                <a:gd name="T35" fmla="*/ 108 h 378"/>
                <a:gd name="T36" fmla="*/ 207 w 417"/>
                <a:gd name="T37" fmla="*/ 108 h 378"/>
                <a:gd name="T38" fmla="*/ 105 w 417"/>
                <a:gd name="T39" fmla="*/ 17 h 378"/>
                <a:gd name="T40" fmla="*/ 187 w 417"/>
                <a:gd name="T41" fmla="*/ 108 h 378"/>
                <a:gd name="T42" fmla="*/ 27 w 417"/>
                <a:gd name="T43" fmla="*/ 108 h 378"/>
                <a:gd name="T44" fmla="*/ 105 w 417"/>
                <a:gd name="T45" fmla="*/ 17 h 378"/>
                <a:gd name="T46" fmla="*/ 200 w 417"/>
                <a:gd name="T47" fmla="*/ 125 h 378"/>
                <a:gd name="T48" fmla="*/ 200 w 417"/>
                <a:gd name="T49" fmla="*/ 344 h 378"/>
                <a:gd name="T50" fmla="*/ 27 w 417"/>
                <a:gd name="T51" fmla="*/ 125 h 378"/>
                <a:gd name="T52" fmla="*/ 200 w 417"/>
                <a:gd name="T53" fmla="*/ 125 h 378"/>
                <a:gd name="T54" fmla="*/ 217 w 417"/>
                <a:gd name="T55" fmla="*/ 344 h 378"/>
                <a:gd name="T56" fmla="*/ 217 w 417"/>
                <a:gd name="T57" fmla="*/ 125 h 378"/>
                <a:gd name="T58" fmla="*/ 390 w 417"/>
                <a:gd name="T59" fmla="*/ 125 h 378"/>
                <a:gd name="T60" fmla="*/ 217 w 417"/>
                <a:gd name="T61" fmla="*/ 344 h 3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17" h="378">
                  <a:moveTo>
                    <a:pt x="410" y="108"/>
                  </a:moveTo>
                  <a:lnTo>
                    <a:pt x="315" y="0"/>
                  </a:lnTo>
                  <a:lnTo>
                    <a:pt x="102" y="0"/>
                  </a:lnTo>
                  <a:lnTo>
                    <a:pt x="7" y="108"/>
                  </a:lnTo>
                  <a:lnTo>
                    <a:pt x="0" y="118"/>
                  </a:lnTo>
                  <a:lnTo>
                    <a:pt x="7" y="125"/>
                  </a:lnTo>
                  <a:lnTo>
                    <a:pt x="207" y="378"/>
                  </a:lnTo>
                  <a:lnTo>
                    <a:pt x="410" y="125"/>
                  </a:lnTo>
                  <a:lnTo>
                    <a:pt x="417" y="118"/>
                  </a:lnTo>
                  <a:lnTo>
                    <a:pt x="410" y="108"/>
                  </a:lnTo>
                  <a:close/>
                  <a:moveTo>
                    <a:pt x="390" y="108"/>
                  </a:moveTo>
                  <a:lnTo>
                    <a:pt x="231" y="108"/>
                  </a:lnTo>
                  <a:lnTo>
                    <a:pt x="309" y="17"/>
                  </a:lnTo>
                  <a:lnTo>
                    <a:pt x="390" y="108"/>
                  </a:lnTo>
                  <a:close/>
                  <a:moveTo>
                    <a:pt x="207" y="108"/>
                  </a:moveTo>
                  <a:lnTo>
                    <a:pt x="126" y="14"/>
                  </a:lnTo>
                  <a:lnTo>
                    <a:pt x="288" y="14"/>
                  </a:lnTo>
                  <a:lnTo>
                    <a:pt x="210" y="108"/>
                  </a:lnTo>
                  <a:lnTo>
                    <a:pt x="207" y="108"/>
                  </a:lnTo>
                  <a:close/>
                  <a:moveTo>
                    <a:pt x="105" y="17"/>
                  </a:moveTo>
                  <a:lnTo>
                    <a:pt x="187" y="108"/>
                  </a:lnTo>
                  <a:lnTo>
                    <a:pt x="27" y="108"/>
                  </a:lnTo>
                  <a:lnTo>
                    <a:pt x="105" y="17"/>
                  </a:lnTo>
                  <a:close/>
                  <a:moveTo>
                    <a:pt x="200" y="125"/>
                  </a:moveTo>
                  <a:lnTo>
                    <a:pt x="200" y="344"/>
                  </a:lnTo>
                  <a:lnTo>
                    <a:pt x="27" y="125"/>
                  </a:lnTo>
                  <a:lnTo>
                    <a:pt x="200" y="125"/>
                  </a:lnTo>
                  <a:close/>
                  <a:moveTo>
                    <a:pt x="217" y="344"/>
                  </a:moveTo>
                  <a:lnTo>
                    <a:pt x="217" y="125"/>
                  </a:lnTo>
                  <a:lnTo>
                    <a:pt x="390" y="125"/>
                  </a:lnTo>
                  <a:lnTo>
                    <a:pt x="217" y="344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15" name="Freeform 35">
              <a:extLst>
                <a:ext uri="{FF2B5EF4-FFF2-40B4-BE49-F238E27FC236}">
                  <a16:creationId xmlns:a16="http://schemas.microsoft.com/office/drawing/2014/main" id="{5015E78C-2D6F-44F6-8AC9-02C86CFFF72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076979" y="1658152"/>
              <a:ext cx="528366" cy="529505"/>
            </a:xfrm>
            <a:custGeom>
              <a:avLst/>
              <a:gdLst>
                <a:gd name="T0" fmla="*/ 137 w 137"/>
                <a:gd name="T1" fmla="*/ 78 h 138"/>
                <a:gd name="T2" fmla="*/ 118 w 137"/>
                <a:gd name="T3" fmla="*/ 58 h 138"/>
                <a:gd name="T4" fmla="*/ 122 w 137"/>
                <a:gd name="T5" fmla="*/ 27 h 138"/>
                <a:gd name="T6" fmla="*/ 96 w 137"/>
                <a:gd name="T7" fmla="*/ 26 h 138"/>
                <a:gd name="T8" fmla="*/ 78 w 137"/>
                <a:gd name="T9" fmla="*/ 0 h 138"/>
                <a:gd name="T10" fmla="*/ 57 w 137"/>
                <a:gd name="T11" fmla="*/ 20 h 138"/>
                <a:gd name="T12" fmla="*/ 26 w 137"/>
                <a:gd name="T13" fmla="*/ 15 h 138"/>
                <a:gd name="T14" fmla="*/ 26 w 137"/>
                <a:gd name="T15" fmla="*/ 42 h 138"/>
                <a:gd name="T16" fmla="*/ 0 w 137"/>
                <a:gd name="T17" fmla="*/ 60 h 138"/>
                <a:gd name="T18" fmla="*/ 19 w 137"/>
                <a:gd name="T19" fmla="*/ 80 h 138"/>
                <a:gd name="T20" fmla="*/ 15 w 137"/>
                <a:gd name="T21" fmla="*/ 111 h 138"/>
                <a:gd name="T22" fmla="*/ 41 w 137"/>
                <a:gd name="T23" fmla="*/ 111 h 138"/>
                <a:gd name="T24" fmla="*/ 59 w 137"/>
                <a:gd name="T25" fmla="*/ 138 h 138"/>
                <a:gd name="T26" fmla="*/ 80 w 137"/>
                <a:gd name="T27" fmla="*/ 118 h 138"/>
                <a:gd name="T28" fmla="*/ 111 w 137"/>
                <a:gd name="T29" fmla="*/ 122 h 138"/>
                <a:gd name="T30" fmla="*/ 111 w 137"/>
                <a:gd name="T31" fmla="*/ 96 h 138"/>
                <a:gd name="T32" fmla="*/ 132 w 137"/>
                <a:gd name="T33" fmla="*/ 64 h 138"/>
                <a:gd name="T34" fmla="*/ 117 w 137"/>
                <a:gd name="T35" fmla="*/ 75 h 138"/>
                <a:gd name="T36" fmla="*/ 117 w 137"/>
                <a:gd name="T37" fmla="*/ 63 h 138"/>
                <a:gd name="T38" fmla="*/ 110 w 137"/>
                <a:gd name="T39" fmla="*/ 22 h 138"/>
                <a:gd name="T40" fmla="*/ 107 w 137"/>
                <a:gd name="T41" fmla="*/ 38 h 138"/>
                <a:gd name="T42" fmla="*/ 110 w 137"/>
                <a:gd name="T43" fmla="*/ 22 h 138"/>
                <a:gd name="T44" fmla="*/ 73 w 137"/>
                <a:gd name="T45" fmla="*/ 5 h 138"/>
                <a:gd name="T46" fmla="*/ 68 w 137"/>
                <a:gd name="T47" fmla="*/ 19 h 138"/>
                <a:gd name="T48" fmla="*/ 64 w 137"/>
                <a:gd name="T49" fmla="*/ 5 h 138"/>
                <a:gd name="T50" fmla="*/ 27 w 137"/>
                <a:gd name="T51" fmla="*/ 22 h 138"/>
                <a:gd name="T52" fmla="*/ 34 w 137"/>
                <a:gd name="T53" fmla="*/ 34 h 138"/>
                <a:gd name="T54" fmla="*/ 21 w 137"/>
                <a:gd name="T55" fmla="*/ 27 h 138"/>
                <a:gd name="T56" fmla="*/ 5 w 137"/>
                <a:gd name="T57" fmla="*/ 64 h 138"/>
                <a:gd name="T58" fmla="*/ 19 w 137"/>
                <a:gd name="T59" fmla="*/ 69 h 138"/>
                <a:gd name="T60" fmla="*/ 5 w 137"/>
                <a:gd name="T61" fmla="*/ 74 h 138"/>
                <a:gd name="T62" fmla="*/ 22 w 137"/>
                <a:gd name="T63" fmla="*/ 110 h 138"/>
                <a:gd name="T64" fmla="*/ 38 w 137"/>
                <a:gd name="T65" fmla="*/ 108 h 138"/>
                <a:gd name="T66" fmla="*/ 73 w 137"/>
                <a:gd name="T67" fmla="*/ 133 h 138"/>
                <a:gd name="T68" fmla="*/ 62 w 137"/>
                <a:gd name="T69" fmla="*/ 118 h 138"/>
                <a:gd name="T70" fmla="*/ 68 w 137"/>
                <a:gd name="T71" fmla="*/ 118 h 138"/>
                <a:gd name="T72" fmla="*/ 75 w 137"/>
                <a:gd name="T73" fmla="*/ 118 h 138"/>
                <a:gd name="T74" fmla="*/ 68 w 137"/>
                <a:gd name="T75" fmla="*/ 113 h 138"/>
                <a:gd name="T76" fmla="*/ 37 w 137"/>
                <a:gd name="T77" fmla="*/ 37 h 138"/>
                <a:gd name="T78" fmla="*/ 68 w 137"/>
                <a:gd name="T79" fmla="*/ 24 h 138"/>
                <a:gd name="T80" fmla="*/ 100 w 137"/>
                <a:gd name="T81" fmla="*/ 100 h 138"/>
                <a:gd name="T82" fmla="*/ 116 w 137"/>
                <a:gd name="T83" fmla="*/ 110 h 138"/>
                <a:gd name="T84" fmla="*/ 99 w 137"/>
                <a:gd name="T85" fmla="*/ 108 h 138"/>
                <a:gd name="T86" fmla="*/ 108 w 137"/>
                <a:gd name="T87" fmla="*/ 99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7" h="138">
                  <a:moveTo>
                    <a:pt x="118" y="80"/>
                  </a:moveTo>
                  <a:cubicBezTo>
                    <a:pt x="137" y="78"/>
                    <a:pt x="137" y="78"/>
                    <a:pt x="137" y="78"/>
                  </a:cubicBezTo>
                  <a:cubicBezTo>
                    <a:pt x="137" y="60"/>
                    <a:pt x="137" y="60"/>
                    <a:pt x="137" y="60"/>
                  </a:cubicBezTo>
                  <a:cubicBezTo>
                    <a:pt x="118" y="58"/>
                    <a:pt x="118" y="58"/>
                    <a:pt x="118" y="58"/>
                  </a:cubicBezTo>
                  <a:cubicBezTo>
                    <a:pt x="116" y="52"/>
                    <a:pt x="114" y="46"/>
                    <a:pt x="111" y="42"/>
                  </a:cubicBezTo>
                  <a:cubicBezTo>
                    <a:pt x="122" y="27"/>
                    <a:pt x="122" y="27"/>
                    <a:pt x="122" y="27"/>
                  </a:cubicBezTo>
                  <a:cubicBezTo>
                    <a:pt x="110" y="15"/>
                    <a:pt x="110" y="15"/>
                    <a:pt x="110" y="15"/>
                  </a:cubicBezTo>
                  <a:cubicBezTo>
                    <a:pt x="96" y="26"/>
                    <a:pt x="96" y="26"/>
                    <a:pt x="96" y="26"/>
                  </a:cubicBezTo>
                  <a:cubicBezTo>
                    <a:pt x="91" y="23"/>
                    <a:pt x="86" y="21"/>
                    <a:pt x="80" y="20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57" y="20"/>
                    <a:pt x="57" y="20"/>
                    <a:pt x="57" y="20"/>
                  </a:cubicBezTo>
                  <a:cubicBezTo>
                    <a:pt x="51" y="21"/>
                    <a:pt x="46" y="23"/>
                    <a:pt x="42" y="26"/>
                  </a:cubicBezTo>
                  <a:cubicBezTo>
                    <a:pt x="26" y="15"/>
                    <a:pt x="26" y="15"/>
                    <a:pt x="26" y="15"/>
                  </a:cubicBezTo>
                  <a:cubicBezTo>
                    <a:pt x="15" y="27"/>
                    <a:pt x="15" y="27"/>
                    <a:pt x="15" y="27"/>
                  </a:cubicBezTo>
                  <a:cubicBezTo>
                    <a:pt x="26" y="42"/>
                    <a:pt x="26" y="42"/>
                    <a:pt x="26" y="42"/>
                  </a:cubicBezTo>
                  <a:cubicBezTo>
                    <a:pt x="23" y="47"/>
                    <a:pt x="21" y="52"/>
                    <a:pt x="19" y="57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19" y="80"/>
                    <a:pt x="19" y="80"/>
                    <a:pt x="19" y="80"/>
                  </a:cubicBezTo>
                  <a:cubicBezTo>
                    <a:pt x="21" y="86"/>
                    <a:pt x="23" y="91"/>
                    <a:pt x="26" y="96"/>
                  </a:cubicBezTo>
                  <a:cubicBezTo>
                    <a:pt x="15" y="111"/>
                    <a:pt x="15" y="111"/>
                    <a:pt x="15" y="111"/>
                  </a:cubicBezTo>
                  <a:cubicBezTo>
                    <a:pt x="26" y="122"/>
                    <a:pt x="26" y="122"/>
                    <a:pt x="26" y="122"/>
                  </a:cubicBezTo>
                  <a:cubicBezTo>
                    <a:pt x="41" y="111"/>
                    <a:pt x="41" y="111"/>
                    <a:pt x="41" y="111"/>
                  </a:cubicBezTo>
                  <a:cubicBezTo>
                    <a:pt x="46" y="114"/>
                    <a:pt x="51" y="117"/>
                    <a:pt x="57" y="118"/>
                  </a:cubicBezTo>
                  <a:cubicBezTo>
                    <a:pt x="59" y="138"/>
                    <a:pt x="59" y="138"/>
                    <a:pt x="59" y="138"/>
                  </a:cubicBezTo>
                  <a:cubicBezTo>
                    <a:pt x="78" y="138"/>
                    <a:pt x="78" y="138"/>
                    <a:pt x="78" y="138"/>
                  </a:cubicBezTo>
                  <a:cubicBezTo>
                    <a:pt x="80" y="118"/>
                    <a:pt x="80" y="118"/>
                    <a:pt x="80" y="118"/>
                  </a:cubicBezTo>
                  <a:cubicBezTo>
                    <a:pt x="86" y="117"/>
                    <a:pt x="91" y="114"/>
                    <a:pt x="95" y="111"/>
                  </a:cubicBezTo>
                  <a:cubicBezTo>
                    <a:pt x="111" y="122"/>
                    <a:pt x="111" y="122"/>
                    <a:pt x="111" y="122"/>
                  </a:cubicBezTo>
                  <a:cubicBezTo>
                    <a:pt x="122" y="111"/>
                    <a:pt x="122" y="111"/>
                    <a:pt x="122" y="111"/>
                  </a:cubicBezTo>
                  <a:cubicBezTo>
                    <a:pt x="111" y="96"/>
                    <a:pt x="111" y="96"/>
                    <a:pt x="111" y="96"/>
                  </a:cubicBezTo>
                  <a:cubicBezTo>
                    <a:pt x="114" y="91"/>
                    <a:pt x="116" y="86"/>
                    <a:pt x="118" y="80"/>
                  </a:cubicBezTo>
                  <a:close/>
                  <a:moveTo>
                    <a:pt x="132" y="64"/>
                  </a:moveTo>
                  <a:cubicBezTo>
                    <a:pt x="132" y="74"/>
                    <a:pt x="132" y="74"/>
                    <a:pt x="132" y="74"/>
                  </a:cubicBezTo>
                  <a:cubicBezTo>
                    <a:pt x="117" y="75"/>
                    <a:pt x="117" y="75"/>
                    <a:pt x="117" y="75"/>
                  </a:cubicBezTo>
                  <a:cubicBezTo>
                    <a:pt x="118" y="73"/>
                    <a:pt x="118" y="71"/>
                    <a:pt x="118" y="69"/>
                  </a:cubicBezTo>
                  <a:cubicBezTo>
                    <a:pt x="118" y="67"/>
                    <a:pt x="118" y="65"/>
                    <a:pt x="117" y="63"/>
                  </a:cubicBezTo>
                  <a:lnTo>
                    <a:pt x="132" y="64"/>
                  </a:lnTo>
                  <a:close/>
                  <a:moveTo>
                    <a:pt x="110" y="22"/>
                  </a:moveTo>
                  <a:cubicBezTo>
                    <a:pt x="115" y="27"/>
                    <a:pt x="115" y="27"/>
                    <a:pt x="115" y="27"/>
                  </a:cubicBezTo>
                  <a:cubicBezTo>
                    <a:pt x="107" y="38"/>
                    <a:pt x="107" y="38"/>
                    <a:pt x="107" y="38"/>
                  </a:cubicBezTo>
                  <a:cubicBezTo>
                    <a:pt x="105" y="35"/>
                    <a:pt x="102" y="32"/>
                    <a:pt x="99" y="30"/>
                  </a:cubicBezTo>
                  <a:lnTo>
                    <a:pt x="110" y="22"/>
                  </a:lnTo>
                  <a:close/>
                  <a:moveTo>
                    <a:pt x="64" y="5"/>
                  </a:moveTo>
                  <a:cubicBezTo>
                    <a:pt x="73" y="5"/>
                    <a:pt x="73" y="5"/>
                    <a:pt x="73" y="5"/>
                  </a:cubicBezTo>
                  <a:cubicBezTo>
                    <a:pt x="75" y="20"/>
                    <a:pt x="75" y="20"/>
                    <a:pt x="75" y="20"/>
                  </a:cubicBezTo>
                  <a:cubicBezTo>
                    <a:pt x="73" y="20"/>
                    <a:pt x="71" y="19"/>
                    <a:pt x="68" y="19"/>
                  </a:cubicBezTo>
                  <a:cubicBezTo>
                    <a:pt x="66" y="19"/>
                    <a:pt x="64" y="20"/>
                    <a:pt x="62" y="20"/>
                  </a:cubicBezTo>
                  <a:lnTo>
                    <a:pt x="64" y="5"/>
                  </a:lnTo>
                  <a:close/>
                  <a:moveTo>
                    <a:pt x="21" y="27"/>
                  </a:moveTo>
                  <a:cubicBezTo>
                    <a:pt x="27" y="22"/>
                    <a:pt x="27" y="22"/>
                    <a:pt x="27" y="22"/>
                  </a:cubicBezTo>
                  <a:cubicBezTo>
                    <a:pt x="38" y="30"/>
                    <a:pt x="38" y="30"/>
                    <a:pt x="38" y="30"/>
                  </a:cubicBezTo>
                  <a:cubicBezTo>
                    <a:pt x="37" y="31"/>
                    <a:pt x="35" y="32"/>
                    <a:pt x="34" y="34"/>
                  </a:cubicBezTo>
                  <a:cubicBezTo>
                    <a:pt x="32" y="35"/>
                    <a:pt x="31" y="37"/>
                    <a:pt x="29" y="39"/>
                  </a:cubicBezTo>
                  <a:lnTo>
                    <a:pt x="21" y="27"/>
                  </a:lnTo>
                  <a:close/>
                  <a:moveTo>
                    <a:pt x="5" y="74"/>
                  </a:moveTo>
                  <a:cubicBezTo>
                    <a:pt x="5" y="64"/>
                    <a:pt x="5" y="64"/>
                    <a:pt x="5" y="64"/>
                  </a:cubicBezTo>
                  <a:cubicBezTo>
                    <a:pt x="19" y="62"/>
                    <a:pt x="19" y="62"/>
                    <a:pt x="19" y="62"/>
                  </a:cubicBezTo>
                  <a:cubicBezTo>
                    <a:pt x="19" y="65"/>
                    <a:pt x="19" y="67"/>
                    <a:pt x="19" y="69"/>
                  </a:cubicBezTo>
                  <a:cubicBezTo>
                    <a:pt x="19" y="71"/>
                    <a:pt x="19" y="73"/>
                    <a:pt x="19" y="75"/>
                  </a:cubicBezTo>
                  <a:lnTo>
                    <a:pt x="5" y="74"/>
                  </a:lnTo>
                  <a:close/>
                  <a:moveTo>
                    <a:pt x="27" y="116"/>
                  </a:moveTo>
                  <a:cubicBezTo>
                    <a:pt x="22" y="110"/>
                    <a:pt x="22" y="110"/>
                    <a:pt x="22" y="110"/>
                  </a:cubicBezTo>
                  <a:cubicBezTo>
                    <a:pt x="30" y="99"/>
                    <a:pt x="30" y="99"/>
                    <a:pt x="30" y="99"/>
                  </a:cubicBezTo>
                  <a:cubicBezTo>
                    <a:pt x="32" y="103"/>
                    <a:pt x="35" y="105"/>
                    <a:pt x="38" y="108"/>
                  </a:cubicBezTo>
                  <a:lnTo>
                    <a:pt x="27" y="116"/>
                  </a:lnTo>
                  <a:close/>
                  <a:moveTo>
                    <a:pt x="73" y="133"/>
                  </a:moveTo>
                  <a:cubicBezTo>
                    <a:pt x="64" y="133"/>
                    <a:pt x="64" y="133"/>
                    <a:pt x="64" y="133"/>
                  </a:cubicBezTo>
                  <a:cubicBezTo>
                    <a:pt x="62" y="118"/>
                    <a:pt x="62" y="118"/>
                    <a:pt x="62" y="118"/>
                  </a:cubicBezTo>
                  <a:cubicBezTo>
                    <a:pt x="64" y="118"/>
                    <a:pt x="66" y="118"/>
                    <a:pt x="68" y="118"/>
                  </a:cubicBezTo>
                  <a:cubicBezTo>
                    <a:pt x="68" y="118"/>
                    <a:pt x="68" y="118"/>
                    <a:pt x="68" y="118"/>
                  </a:cubicBezTo>
                  <a:cubicBezTo>
                    <a:pt x="68" y="118"/>
                    <a:pt x="68" y="118"/>
                    <a:pt x="68" y="118"/>
                  </a:cubicBezTo>
                  <a:cubicBezTo>
                    <a:pt x="71" y="118"/>
                    <a:pt x="73" y="118"/>
                    <a:pt x="75" y="118"/>
                  </a:cubicBezTo>
                  <a:lnTo>
                    <a:pt x="73" y="133"/>
                  </a:lnTo>
                  <a:close/>
                  <a:moveTo>
                    <a:pt x="68" y="113"/>
                  </a:moveTo>
                  <a:cubicBezTo>
                    <a:pt x="44" y="113"/>
                    <a:pt x="24" y="93"/>
                    <a:pt x="24" y="69"/>
                  </a:cubicBezTo>
                  <a:cubicBezTo>
                    <a:pt x="24" y="57"/>
                    <a:pt x="29" y="46"/>
                    <a:pt x="37" y="37"/>
                  </a:cubicBezTo>
                  <a:cubicBezTo>
                    <a:pt x="45" y="29"/>
                    <a:pt x="57" y="24"/>
                    <a:pt x="68" y="24"/>
                  </a:cubicBezTo>
                  <a:cubicBezTo>
                    <a:pt x="68" y="24"/>
                    <a:pt x="68" y="24"/>
                    <a:pt x="68" y="24"/>
                  </a:cubicBezTo>
                  <a:cubicBezTo>
                    <a:pt x="93" y="24"/>
                    <a:pt x="113" y="44"/>
                    <a:pt x="113" y="69"/>
                  </a:cubicBezTo>
                  <a:cubicBezTo>
                    <a:pt x="113" y="81"/>
                    <a:pt x="108" y="92"/>
                    <a:pt x="100" y="100"/>
                  </a:cubicBezTo>
                  <a:cubicBezTo>
                    <a:pt x="92" y="109"/>
                    <a:pt x="80" y="113"/>
                    <a:pt x="68" y="113"/>
                  </a:cubicBezTo>
                  <a:close/>
                  <a:moveTo>
                    <a:pt x="116" y="110"/>
                  </a:moveTo>
                  <a:cubicBezTo>
                    <a:pt x="110" y="116"/>
                    <a:pt x="110" y="116"/>
                    <a:pt x="110" y="116"/>
                  </a:cubicBezTo>
                  <a:cubicBezTo>
                    <a:pt x="99" y="108"/>
                    <a:pt x="99" y="108"/>
                    <a:pt x="99" y="108"/>
                  </a:cubicBezTo>
                  <a:cubicBezTo>
                    <a:pt x="100" y="107"/>
                    <a:pt x="102" y="105"/>
                    <a:pt x="103" y="104"/>
                  </a:cubicBezTo>
                  <a:cubicBezTo>
                    <a:pt x="105" y="102"/>
                    <a:pt x="106" y="101"/>
                    <a:pt x="108" y="99"/>
                  </a:cubicBezTo>
                  <a:lnTo>
                    <a:pt x="116" y="11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5160830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8E826172-8605-4A06-A95C-FAF8EEC89A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Our Service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7C675BD9-3AB9-4333-B295-701AE9F02F31}"/>
              </a:ext>
            </a:extLst>
          </p:cNvPr>
          <p:cNvSpPr txBox="1"/>
          <p:nvPr/>
        </p:nvSpPr>
        <p:spPr>
          <a:xfrm>
            <a:off x="4914900" y="1434465"/>
            <a:ext cx="23622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dirty="0">
                <a:solidFill>
                  <a:schemeClr val="bg2"/>
                </a:solidFill>
                <a:latin typeface="Raleway" panose="020B0503030101060003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Have them for one. Living gathered</a:t>
            </a:r>
          </a:p>
        </p:txBody>
      </p:sp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06D53505-C69D-40EA-98B0-64DA26868F17}"/>
              </a:ext>
            </a:extLst>
          </p:cNvPr>
          <p:cNvSpPr/>
          <p:nvPr/>
        </p:nvSpPr>
        <p:spPr>
          <a:xfrm>
            <a:off x="838200" y="2515001"/>
            <a:ext cx="1832429" cy="2064657"/>
          </a:xfrm>
          <a:prstGeom prst="roundRect">
            <a:avLst>
              <a:gd name="adj" fmla="val 4902"/>
            </a:avLst>
          </a:prstGeom>
          <a:solidFill>
            <a:schemeClr val="bg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: Rounded Corners 19">
            <a:extLst>
              <a:ext uri="{FF2B5EF4-FFF2-40B4-BE49-F238E27FC236}">
                <a16:creationId xmlns:a16="http://schemas.microsoft.com/office/drawing/2014/main" id="{999A016F-8E36-4BF2-A8C9-22F31FEB06CE}"/>
              </a:ext>
            </a:extLst>
          </p:cNvPr>
          <p:cNvSpPr/>
          <p:nvPr/>
        </p:nvSpPr>
        <p:spPr>
          <a:xfrm>
            <a:off x="3008993" y="2515001"/>
            <a:ext cx="1832429" cy="2064657"/>
          </a:xfrm>
          <a:prstGeom prst="roundRect">
            <a:avLst>
              <a:gd name="adj" fmla="val 4902"/>
            </a:avLst>
          </a:prstGeom>
          <a:solidFill>
            <a:schemeClr val="bg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: Rounded Corners 20">
            <a:extLst>
              <a:ext uri="{FF2B5EF4-FFF2-40B4-BE49-F238E27FC236}">
                <a16:creationId xmlns:a16="http://schemas.microsoft.com/office/drawing/2014/main" id="{1BEC3704-3E71-4725-A4BB-B2D717C22F4C}"/>
              </a:ext>
            </a:extLst>
          </p:cNvPr>
          <p:cNvSpPr/>
          <p:nvPr/>
        </p:nvSpPr>
        <p:spPr>
          <a:xfrm>
            <a:off x="5179786" y="2515001"/>
            <a:ext cx="1832429" cy="2064657"/>
          </a:xfrm>
          <a:prstGeom prst="roundRect">
            <a:avLst>
              <a:gd name="adj" fmla="val 4902"/>
            </a:avLst>
          </a:prstGeom>
          <a:solidFill>
            <a:schemeClr val="bg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: Rounded Corners 21">
            <a:extLst>
              <a:ext uri="{FF2B5EF4-FFF2-40B4-BE49-F238E27FC236}">
                <a16:creationId xmlns:a16="http://schemas.microsoft.com/office/drawing/2014/main" id="{C77806BF-D768-4DB9-B985-F7C41CFDF6AD}"/>
              </a:ext>
            </a:extLst>
          </p:cNvPr>
          <p:cNvSpPr/>
          <p:nvPr/>
        </p:nvSpPr>
        <p:spPr>
          <a:xfrm>
            <a:off x="7350579" y="2515001"/>
            <a:ext cx="1832429" cy="2064657"/>
          </a:xfrm>
          <a:prstGeom prst="roundRect">
            <a:avLst>
              <a:gd name="adj" fmla="val 4902"/>
            </a:avLst>
          </a:prstGeom>
          <a:solidFill>
            <a:schemeClr val="bg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: Rounded Corners 23">
            <a:extLst>
              <a:ext uri="{FF2B5EF4-FFF2-40B4-BE49-F238E27FC236}">
                <a16:creationId xmlns:a16="http://schemas.microsoft.com/office/drawing/2014/main" id="{0A0DA386-C729-499A-91B0-AE0DDC424CB9}"/>
              </a:ext>
            </a:extLst>
          </p:cNvPr>
          <p:cNvSpPr/>
          <p:nvPr/>
        </p:nvSpPr>
        <p:spPr>
          <a:xfrm>
            <a:off x="9521371" y="2515001"/>
            <a:ext cx="1832429" cy="2064657"/>
          </a:xfrm>
          <a:prstGeom prst="roundRect">
            <a:avLst>
              <a:gd name="adj" fmla="val 4902"/>
            </a:avLst>
          </a:prstGeom>
          <a:solidFill>
            <a:schemeClr val="bg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Freeform: Shape 24">
            <a:extLst>
              <a:ext uri="{FF2B5EF4-FFF2-40B4-BE49-F238E27FC236}">
                <a16:creationId xmlns:a16="http://schemas.microsoft.com/office/drawing/2014/main" id="{359BEA7F-A023-42D9-8EEB-C80963A5A30B}"/>
              </a:ext>
            </a:extLst>
          </p:cNvPr>
          <p:cNvSpPr/>
          <p:nvPr/>
        </p:nvSpPr>
        <p:spPr>
          <a:xfrm>
            <a:off x="838200" y="3897850"/>
            <a:ext cx="1832429" cy="681808"/>
          </a:xfrm>
          <a:custGeom>
            <a:avLst/>
            <a:gdLst>
              <a:gd name="connsiteX0" fmla="*/ 0 w 1832429"/>
              <a:gd name="connsiteY0" fmla="*/ 0 h 681808"/>
              <a:gd name="connsiteX1" fmla="*/ 1832429 w 1832429"/>
              <a:gd name="connsiteY1" fmla="*/ 0 h 681808"/>
              <a:gd name="connsiteX2" fmla="*/ 1832429 w 1832429"/>
              <a:gd name="connsiteY2" fmla="*/ 591982 h 681808"/>
              <a:gd name="connsiteX3" fmla="*/ 1742603 w 1832429"/>
              <a:gd name="connsiteY3" fmla="*/ 681808 h 681808"/>
              <a:gd name="connsiteX4" fmla="*/ 89826 w 1832429"/>
              <a:gd name="connsiteY4" fmla="*/ 681808 h 681808"/>
              <a:gd name="connsiteX5" fmla="*/ 0 w 1832429"/>
              <a:gd name="connsiteY5" fmla="*/ 591982 h 681808"/>
              <a:gd name="connsiteX6" fmla="*/ 0 w 1832429"/>
              <a:gd name="connsiteY6" fmla="*/ 0 h 6818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832429" h="681808">
                <a:moveTo>
                  <a:pt x="0" y="0"/>
                </a:moveTo>
                <a:lnTo>
                  <a:pt x="1832429" y="0"/>
                </a:lnTo>
                <a:lnTo>
                  <a:pt x="1832429" y="591982"/>
                </a:lnTo>
                <a:cubicBezTo>
                  <a:pt x="1832429" y="641592"/>
                  <a:pt x="1792213" y="681808"/>
                  <a:pt x="1742603" y="681808"/>
                </a:cubicBezTo>
                <a:lnTo>
                  <a:pt x="89826" y="681808"/>
                </a:lnTo>
                <a:cubicBezTo>
                  <a:pt x="40216" y="681808"/>
                  <a:pt x="0" y="641592"/>
                  <a:pt x="0" y="591982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Freeform: Shape 25">
            <a:extLst>
              <a:ext uri="{FF2B5EF4-FFF2-40B4-BE49-F238E27FC236}">
                <a16:creationId xmlns:a16="http://schemas.microsoft.com/office/drawing/2014/main" id="{5A609D96-7C56-480C-B31F-8B2AC3F1DD93}"/>
              </a:ext>
            </a:extLst>
          </p:cNvPr>
          <p:cNvSpPr/>
          <p:nvPr/>
        </p:nvSpPr>
        <p:spPr>
          <a:xfrm>
            <a:off x="3008992" y="3897850"/>
            <a:ext cx="1832429" cy="681808"/>
          </a:xfrm>
          <a:custGeom>
            <a:avLst/>
            <a:gdLst>
              <a:gd name="connsiteX0" fmla="*/ 0 w 1832429"/>
              <a:gd name="connsiteY0" fmla="*/ 0 h 681808"/>
              <a:gd name="connsiteX1" fmla="*/ 1832429 w 1832429"/>
              <a:gd name="connsiteY1" fmla="*/ 0 h 681808"/>
              <a:gd name="connsiteX2" fmla="*/ 1832429 w 1832429"/>
              <a:gd name="connsiteY2" fmla="*/ 591982 h 681808"/>
              <a:gd name="connsiteX3" fmla="*/ 1742603 w 1832429"/>
              <a:gd name="connsiteY3" fmla="*/ 681808 h 681808"/>
              <a:gd name="connsiteX4" fmla="*/ 89826 w 1832429"/>
              <a:gd name="connsiteY4" fmla="*/ 681808 h 681808"/>
              <a:gd name="connsiteX5" fmla="*/ 0 w 1832429"/>
              <a:gd name="connsiteY5" fmla="*/ 591982 h 681808"/>
              <a:gd name="connsiteX6" fmla="*/ 0 w 1832429"/>
              <a:gd name="connsiteY6" fmla="*/ 0 h 6818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832429" h="681808">
                <a:moveTo>
                  <a:pt x="0" y="0"/>
                </a:moveTo>
                <a:lnTo>
                  <a:pt x="1832429" y="0"/>
                </a:lnTo>
                <a:lnTo>
                  <a:pt x="1832429" y="591982"/>
                </a:lnTo>
                <a:cubicBezTo>
                  <a:pt x="1832429" y="641592"/>
                  <a:pt x="1792213" y="681808"/>
                  <a:pt x="1742603" y="681808"/>
                </a:cubicBezTo>
                <a:lnTo>
                  <a:pt x="89826" y="681808"/>
                </a:lnTo>
                <a:cubicBezTo>
                  <a:pt x="40216" y="681808"/>
                  <a:pt x="0" y="641592"/>
                  <a:pt x="0" y="591982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Freeform: Shape 26">
            <a:extLst>
              <a:ext uri="{FF2B5EF4-FFF2-40B4-BE49-F238E27FC236}">
                <a16:creationId xmlns:a16="http://schemas.microsoft.com/office/drawing/2014/main" id="{E978DD2E-A6D5-41A7-80CC-0C923605643A}"/>
              </a:ext>
            </a:extLst>
          </p:cNvPr>
          <p:cNvSpPr/>
          <p:nvPr/>
        </p:nvSpPr>
        <p:spPr>
          <a:xfrm>
            <a:off x="5179784" y="3897850"/>
            <a:ext cx="1832429" cy="681808"/>
          </a:xfrm>
          <a:custGeom>
            <a:avLst/>
            <a:gdLst>
              <a:gd name="connsiteX0" fmla="*/ 0 w 1832429"/>
              <a:gd name="connsiteY0" fmla="*/ 0 h 681808"/>
              <a:gd name="connsiteX1" fmla="*/ 1832429 w 1832429"/>
              <a:gd name="connsiteY1" fmla="*/ 0 h 681808"/>
              <a:gd name="connsiteX2" fmla="*/ 1832429 w 1832429"/>
              <a:gd name="connsiteY2" fmla="*/ 591982 h 681808"/>
              <a:gd name="connsiteX3" fmla="*/ 1742603 w 1832429"/>
              <a:gd name="connsiteY3" fmla="*/ 681808 h 681808"/>
              <a:gd name="connsiteX4" fmla="*/ 89826 w 1832429"/>
              <a:gd name="connsiteY4" fmla="*/ 681808 h 681808"/>
              <a:gd name="connsiteX5" fmla="*/ 0 w 1832429"/>
              <a:gd name="connsiteY5" fmla="*/ 591982 h 681808"/>
              <a:gd name="connsiteX6" fmla="*/ 0 w 1832429"/>
              <a:gd name="connsiteY6" fmla="*/ 0 h 6818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832429" h="681808">
                <a:moveTo>
                  <a:pt x="0" y="0"/>
                </a:moveTo>
                <a:lnTo>
                  <a:pt x="1832429" y="0"/>
                </a:lnTo>
                <a:lnTo>
                  <a:pt x="1832429" y="591982"/>
                </a:lnTo>
                <a:cubicBezTo>
                  <a:pt x="1832429" y="641592"/>
                  <a:pt x="1792213" y="681808"/>
                  <a:pt x="1742603" y="681808"/>
                </a:cubicBezTo>
                <a:lnTo>
                  <a:pt x="89826" y="681808"/>
                </a:lnTo>
                <a:cubicBezTo>
                  <a:pt x="40216" y="681808"/>
                  <a:pt x="0" y="641592"/>
                  <a:pt x="0" y="591982"/>
                </a:cubicBezTo>
                <a:lnTo>
                  <a:pt x="0" y="0"/>
                </a:ln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Freeform: Shape 27">
            <a:extLst>
              <a:ext uri="{FF2B5EF4-FFF2-40B4-BE49-F238E27FC236}">
                <a16:creationId xmlns:a16="http://schemas.microsoft.com/office/drawing/2014/main" id="{D8174B14-324B-4F3A-A9E6-36F3CE19D869}"/>
              </a:ext>
            </a:extLst>
          </p:cNvPr>
          <p:cNvSpPr/>
          <p:nvPr/>
        </p:nvSpPr>
        <p:spPr>
          <a:xfrm>
            <a:off x="7350575" y="3897850"/>
            <a:ext cx="1832429" cy="681808"/>
          </a:xfrm>
          <a:custGeom>
            <a:avLst/>
            <a:gdLst>
              <a:gd name="connsiteX0" fmla="*/ 0 w 1832429"/>
              <a:gd name="connsiteY0" fmla="*/ 0 h 681808"/>
              <a:gd name="connsiteX1" fmla="*/ 1832429 w 1832429"/>
              <a:gd name="connsiteY1" fmla="*/ 0 h 681808"/>
              <a:gd name="connsiteX2" fmla="*/ 1832429 w 1832429"/>
              <a:gd name="connsiteY2" fmla="*/ 591982 h 681808"/>
              <a:gd name="connsiteX3" fmla="*/ 1742603 w 1832429"/>
              <a:gd name="connsiteY3" fmla="*/ 681808 h 681808"/>
              <a:gd name="connsiteX4" fmla="*/ 89826 w 1832429"/>
              <a:gd name="connsiteY4" fmla="*/ 681808 h 681808"/>
              <a:gd name="connsiteX5" fmla="*/ 0 w 1832429"/>
              <a:gd name="connsiteY5" fmla="*/ 591982 h 681808"/>
              <a:gd name="connsiteX6" fmla="*/ 0 w 1832429"/>
              <a:gd name="connsiteY6" fmla="*/ 0 h 6818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832429" h="681808">
                <a:moveTo>
                  <a:pt x="0" y="0"/>
                </a:moveTo>
                <a:lnTo>
                  <a:pt x="1832429" y="0"/>
                </a:lnTo>
                <a:lnTo>
                  <a:pt x="1832429" y="591982"/>
                </a:lnTo>
                <a:cubicBezTo>
                  <a:pt x="1832429" y="641592"/>
                  <a:pt x="1792213" y="681808"/>
                  <a:pt x="1742603" y="681808"/>
                </a:cubicBezTo>
                <a:lnTo>
                  <a:pt x="89826" y="681808"/>
                </a:lnTo>
                <a:cubicBezTo>
                  <a:pt x="40216" y="681808"/>
                  <a:pt x="0" y="641592"/>
                  <a:pt x="0" y="591982"/>
                </a:cubicBez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Freeform: Shape 28">
            <a:extLst>
              <a:ext uri="{FF2B5EF4-FFF2-40B4-BE49-F238E27FC236}">
                <a16:creationId xmlns:a16="http://schemas.microsoft.com/office/drawing/2014/main" id="{5F3CFBCF-AD36-49CB-BC9B-8EE50D5C4340}"/>
              </a:ext>
            </a:extLst>
          </p:cNvPr>
          <p:cNvSpPr/>
          <p:nvPr/>
        </p:nvSpPr>
        <p:spPr>
          <a:xfrm>
            <a:off x="9521364" y="3897850"/>
            <a:ext cx="1832429" cy="681808"/>
          </a:xfrm>
          <a:custGeom>
            <a:avLst/>
            <a:gdLst>
              <a:gd name="connsiteX0" fmla="*/ 0 w 1832429"/>
              <a:gd name="connsiteY0" fmla="*/ 0 h 681808"/>
              <a:gd name="connsiteX1" fmla="*/ 1832429 w 1832429"/>
              <a:gd name="connsiteY1" fmla="*/ 0 h 681808"/>
              <a:gd name="connsiteX2" fmla="*/ 1832429 w 1832429"/>
              <a:gd name="connsiteY2" fmla="*/ 591982 h 681808"/>
              <a:gd name="connsiteX3" fmla="*/ 1742603 w 1832429"/>
              <a:gd name="connsiteY3" fmla="*/ 681808 h 681808"/>
              <a:gd name="connsiteX4" fmla="*/ 89826 w 1832429"/>
              <a:gd name="connsiteY4" fmla="*/ 681808 h 681808"/>
              <a:gd name="connsiteX5" fmla="*/ 0 w 1832429"/>
              <a:gd name="connsiteY5" fmla="*/ 591982 h 681808"/>
              <a:gd name="connsiteX6" fmla="*/ 0 w 1832429"/>
              <a:gd name="connsiteY6" fmla="*/ 0 h 6818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832429" h="681808">
                <a:moveTo>
                  <a:pt x="0" y="0"/>
                </a:moveTo>
                <a:lnTo>
                  <a:pt x="1832429" y="0"/>
                </a:lnTo>
                <a:lnTo>
                  <a:pt x="1832429" y="591982"/>
                </a:lnTo>
                <a:cubicBezTo>
                  <a:pt x="1832429" y="641592"/>
                  <a:pt x="1792213" y="681808"/>
                  <a:pt x="1742603" y="681808"/>
                </a:cubicBezTo>
                <a:lnTo>
                  <a:pt x="89826" y="681808"/>
                </a:lnTo>
                <a:cubicBezTo>
                  <a:pt x="40216" y="681808"/>
                  <a:pt x="0" y="641592"/>
                  <a:pt x="0" y="591982"/>
                </a:cubicBez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2029C5D9-9912-467C-98FA-ED78A08FA0AD}"/>
              </a:ext>
            </a:extLst>
          </p:cNvPr>
          <p:cNvSpPr txBox="1"/>
          <p:nvPr/>
        </p:nvSpPr>
        <p:spPr>
          <a:xfrm>
            <a:off x="5780788" y="2791054"/>
            <a:ext cx="630425" cy="861774"/>
          </a:xfrm>
          <a:prstGeom prst="rect">
            <a:avLst/>
          </a:prstGeom>
          <a:noFill/>
        </p:spPr>
        <p:txBody>
          <a:bodyPr wrap="square" numCol="1" spcCol="457200" rtlCol="0" anchor="ctr">
            <a:spAutoFit/>
          </a:bodyPr>
          <a:lstStyle/>
          <a:p>
            <a:pPr algn="ctr"/>
            <a:r>
              <a:rPr lang="en-US" sz="5000" dirty="0">
                <a:solidFill>
                  <a:schemeClr val="tx1">
                    <a:lumMod val="85000"/>
                    <a:lumOff val="15000"/>
                  </a:schemeClr>
                </a:solidFill>
                <a:latin typeface="FontAwesome" charset="0"/>
                <a:ea typeface="FontAwesome" charset="0"/>
                <a:cs typeface="FontAwesome" charset="0"/>
              </a:rPr>
              <a:t>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5D862000-12B2-4180-A24D-B27B1BD4BD0A}"/>
              </a:ext>
            </a:extLst>
          </p:cNvPr>
          <p:cNvSpPr txBox="1"/>
          <p:nvPr/>
        </p:nvSpPr>
        <p:spPr>
          <a:xfrm>
            <a:off x="3609995" y="2791054"/>
            <a:ext cx="630425" cy="861774"/>
          </a:xfrm>
          <a:prstGeom prst="rect">
            <a:avLst/>
          </a:prstGeom>
          <a:noFill/>
        </p:spPr>
        <p:txBody>
          <a:bodyPr wrap="square" numCol="1" spcCol="457200" rtlCol="0" anchor="ctr">
            <a:spAutoFit/>
          </a:bodyPr>
          <a:lstStyle/>
          <a:p>
            <a:pPr algn="ctr"/>
            <a:r>
              <a:rPr lang="en-US" sz="5000" dirty="0">
                <a:solidFill>
                  <a:schemeClr val="accent5"/>
                </a:solidFill>
                <a:latin typeface="FontAwesome" charset="0"/>
                <a:ea typeface="FontAwesome" charset="0"/>
                <a:cs typeface="FontAwesome" charset="0"/>
              </a:rPr>
              <a:t>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9AA7962C-8F40-464D-BB0F-D0D256B092B3}"/>
              </a:ext>
            </a:extLst>
          </p:cNvPr>
          <p:cNvSpPr txBox="1"/>
          <p:nvPr/>
        </p:nvSpPr>
        <p:spPr>
          <a:xfrm>
            <a:off x="1439202" y="2791054"/>
            <a:ext cx="630425" cy="861774"/>
          </a:xfrm>
          <a:prstGeom prst="rect">
            <a:avLst/>
          </a:prstGeom>
          <a:noFill/>
        </p:spPr>
        <p:txBody>
          <a:bodyPr wrap="square" numCol="1" spcCol="457200" rtlCol="0" anchor="ctr">
            <a:spAutoFit/>
          </a:bodyPr>
          <a:lstStyle/>
          <a:p>
            <a:pPr algn="ctr"/>
            <a:r>
              <a:rPr lang="en-US" sz="5000" dirty="0">
                <a:solidFill>
                  <a:schemeClr val="accent4"/>
                </a:solidFill>
                <a:latin typeface="FontAwesome" charset="0"/>
                <a:ea typeface="FontAwesome" charset="0"/>
                <a:cs typeface="FontAwesome" charset="0"/>
              </a:rPr>
              <a:t>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498AA0C7-FFF5-4477-BCBE-E1AF114F1D1B}"/>
              </a:ext>
            </a:extLst>
          </p:cNvPr>
          <p:cNvSpPr txBox="1"/>
          <p:nvPr/>
        </p:nvSpPr>
        <p:spPr>
          <a:xfrm>
            <a:off x="7951581" y="2791054"/>
            <a:ext cx="630425" cy="861774"/>
          </a:xfrm>
          <a:prstGeom prst="rect">
            <a:avLst/>
          </a:prstGeom>
          <a:noFill/>
        </p:spPr>
        <p:txBody>
          <a:bodyPr wrap="square" numCol="1" spcCol="457200" rtlCol="0" anchor="ctr">
            <a:spAutoFit/>
          </a:bodyPr>
          <a:lstStyle/>
          <a:p>
            <a:pPr algn="ctr"/>
            <a:r>
              <a:rPr lang="en-US" sz="5000" dirty="0">
                <a:solidFill>
                  <a:schemeClr val="bg1">
                    <a:lumMod val="75000"/>
                  </a:schemeClr>
                </a:solidFill>
                <a:latin typeface="FontAwesome" charset="0"/>
                <a:ea typeface="FontAwesome" charset="0"/>
                <a:cs typeface="FontAwesome" charset="0"/>
              </a:rPr>
              <a:t></a:t>
            </a:r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5247E1B5-1771-4E7B-992F-4814B53C6DA3}"/>
              </a:ext>
            </a:extLst>
          </p:cNvPr>
          <p:cNvSpPr/>
          <p:nvPr/>
        </p:nvSpPr>
        <p:spPr>
          <a:xfrm>
            <a:off x="10024644" y="2747512"/>
            <a:ext cx="825867" cy="861774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r>
              <a:rPr lang="en-US" sz="5000" dirty="0">
                <a:solidFill>
                  <a:schemeClr val="bg1">
                    <a:lumMod val="75000"/>
                  </a:schemeClr>
                </a:solidFill>
                <a:latin typeface="FontAwesome" pitchFamily="2" charset="0"/>
              </a:rPr>
              <a:t>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8518898E-C613-4014-BB18-4F8139F4425D}"/>
              </a:ext>
            </a:extLst>
          </p:cNvPr>
          <p:cNvSpPr txBox="1"/>
          <p:nvPr/>
        </p:nvSpPr>
        <p:spPr>
          <a:xfrm>
            <a:off x="1154248" y="4077171"/>
            <a:ext cx="1200332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solidFill>
                  <a:schemeClr val="bg1"/>
                </a:solidFill>
                <a:latin typeface="Raleway" panose="020B0503030101060003" pitchFamily="34" charset="0"/>
              </a:rPr>
              <a:t>Step One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2CBBB11C-7154-45A1-996D-3AC1CFC9B7AD}"/>
              </a:ext>
            </a:extLst>
          </p:cNvPr>
          <p:cNvSpPr txBox="1"/>
          <p:nvPr/>
        </p:nvSpPr>
        <p:spPr>
          <a:xfrm>
            <a:off x="3325040" y="4077171"/>
            <a:ext cx="1200332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solidFill>
                  <a:schemeClr val="bg1"/>
                </a:solidFill>
                <a:latin typeface="Raleway" panose="020B0503030101060003" pitchFamily="34" charset="0"/>
              </a:rPr>
              <a:t>Step Two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9062C87C-C103-4839-9396-9E3417380721}"/>
              </a:ext>
            </a:extLst>
          </p:cNvPr>
          <p:cNvSpPr txBox="1"/>
          <p:nvPr/>
        </p:nvSpPr>
        <p:spPr>
          <a:xfrm>
            <a:off x="5495832" y="4077171"/>
            <a:ext cx="1200332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solidFill>
                  <a:schemeClr val="bg1"/>
                </a:solidFill>
                <a:latin typeface="Raleway" panose="020B0503030101060003" pitchFamily="34" charset="0"/>
              </a:rPr>
              <a:t>Step Three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33A6FE56-A25A-4B85-A9F2-0A563998EBED}"/>
              </a:ext>
            </a:extLst>
          </p:cNvPr>
          <p:cNvSpPr txBox="1"/>
          <p:nvPr/>
        </p:nvSpPr>
        <p:spPr>
          <a:xfrm>
            <a:off x="7666623" y="4077171"/>
            <a:ext cx="1200332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latin typeface="Raleway" panose="020B0503030101060003" pitchFamily="34" charset="0"/>
              </a:rPr>
              <a:t>Step Four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C2D2E245-A69B-4E94-94FE-61F9963D8B96}"/>
              </a:ext>
            </a:extLst>
          </p:cNvPr>
          <p:cNvSpPr txBox="1"/>
          <p:nvPr/>
        </p:nvSpPr>
        <p:spPr>
          <a:xfrm>
            <a:off x="9837411" y="4077171"/>
            <a:ext cx="1200332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latin typeface="Raleway" panose="020B0503030101060003" pitchFamily="34" charset="0"/>
              </a:rPr>
              <a:t>Step Five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7EA81639-A307-4E22-ADF7-D19E1723A88B}"/>
              </a:ext>
            </a:extLst>
          </p:cNvPr>
          <p:cNvSpPr txBox="1"/>
          <p:nvPr/>
        </p:nvSpPr>
        <p:spPr>
          <a:xfrm>
            <a:off x="722086" y="4991358"/>
            <a:ext cx="2064658" cy="8252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000"/>
              </a:lnSpc>
            </a:pPr>
            <a:r>
              <a:rPr 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Raleway "/>
              </a:rPr>
              <a:t>Lorem Ipsum has been the industry's standard dummy text ever since the 1500s</a:t>
            </a: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8929C847-BA87-4D88-ABCE-5C9350349A76}"/>
              </a:ext>
            </a:extLst>
          </p:cNvPr>
          <p:cNvSpPr txBox="1"/>
          <p:nvPr/>
        </p:nvSpPr>
        <p:spPr>
          <a:xfrm>
            <a:off x="2892877" y="4991358"/>
            <a:ext cx="2064658" cy="8252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000"/>
              </a:lnSpc>
            </a:pPr>
            <a:r>
              <a:rPr 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Raleway "/>
              </a:rPr>
              <a:t>Lorem Ipsum has been the industry's standard dummy text ever since the 1500s</a:t>
            </a: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35F5AAF9-2F93-41CC-A6C5-F858496D4191}"/>
              </a:ext>
            </a:extLst>
          </p:cNvPr>
          <p:cNvSpPr txBox="1"/>
          <p:nvPr/>
        </p:nvSpPr>
        <p:spPr>
          <a:xfrm>
            <a:off x="5068203" y="4991358"/>
            <a:ext cx="2064658" cy="8252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000"/>
              </a:lnSpc>
            </a:pPr>
            <a:r>
              <a:rPr 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Raleway "/>
              </a:rPr>
              <a:t>Lorem Ipsum has been the industry's standard dummy text ever since the 1500s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935D3B4A-D856-47B5-9A4D-C490522009CD}"/>
              </a:ext>
            </a:extLst>
          </p:cNvPr>
          <p:cNvSpPr txBox="1"/>
          <p:nvPr/>
        </p:nvSpPr>
        <p:spPr>
          <a:xfrm>
            <a:off x="7234460" y="4991358"/>
            <a:ext cx="2064658" cy="8252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000"/>
              </a:lnSpc>
            </a:pPr>
            <a:r>
              <a:rPr 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Raleway "/>
              </a:rPr>
              <a:t>Lorem Ipsum has been the industry's standard dummy text ever since the 1500s</a:t>
            </a: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0C857703-F13B-4C9E-BD9C-EFE1A493B5F9}"/>
              </a:ext>
            </a:extLst>
          </p:cNvPr>
          <p:cNvSpPr txBox="1"/>
          <p:nvPr/>
        </p:nvSpPr>
        <p:spPr>
          <a:xfrm>
            <a:off x="9405256" y="4991358"/>
            <a:ext cx="2064658" cy="8252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000"/>
              </a:lnSpc>
            </a:pPr>
            <a:r>
              <a:rPr 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Raleway "/>
              </a:rPr>
              <a:t>Lorem Ipsum has been the industry's standard dummy text ever since the 1500s</a:t>
            </a:r>
          </a:p>
        </p:txBody>
      </p:sp>
    </p:spTree>
    <p:extLst>
      <p:ext uri="{BB962C8B-B14F-4D97-AF65-F5344CB8AC3E}">
        <p14:creationId xmlns:p14="http://schemas.microsoft.com/office/powerpoint/2010/main" val="421543986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8E826172-8605-4A06-A95C-FAF8EEC89A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Our Service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7C675BD9-3AB9-4333-B295-701AE9F02F31}"/>
              </a:ext>
            </a:extLst>
          </p:cNvPr>
          <p:cNvSpPr txBox="1"/>
          <p:nvPr/>
        </p:nvSpPr>
        <p:spPr>
          <a:xfrm>
            <a:off x="4914900" y="1434465"/>
            <a:ext cx="23622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dirty="0">
                <a:solidFill>
                  <a:schemeClr val="bg2"/>
                </a:solidFill>
                <a:latin typeface="Raleway" panose="020B0503030101060003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Have them for one. Living gathered</a:t>
            </a: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C83E84AC-4093-4ED7-97DD-7FE94677B277}"/>
              </a:ext>
            </a:extLst>
          </p:cNvPr>
          <p:cNvSpPr/>
          <p:nvPr/>
        </p:nvSpPr>
        <p:spPr>
          <a:xfrm>
            <a:off x="838200" y="2312193"/>
            <a:ext cx="2557849" cy="1960811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E03D6A72-914C-4130-B341-D000A44D96F5}"/>
              </a:ext>
            </a:extLst>
          </p:cNvPr>
          <p:cNvSpPr/>
          <p:nvPr/>
        </p:nvSpPr>
        <p:spPr>
          <a:xfrm>
            <a:off x="6143368" y="2312193"/>
            <a:ext cx="2557849" cy="1960811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74CAD5CB-723D-4E12-8897-6CDC075EE55C}"/>
              </a:ext>
            </a:extLst>
          </p:cNvPr>
          <p:cNvSpPr/>
          <p:nvPr/>
        </p:nvSpPr>
        <p:spPr>
          <a:xfrm>
            <a:off x="3490784" y="4367738"/>
            <a:ext cx="2557849" cy="1960811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474436EC-BCE5-4774-AA1D-5B7CBF12E3D5}"/>
              </a:ext>
            </a:extLst>
          </p:cNvPr>
          <p:cNvSpPr/>
          <p:nvPr/>
        </p:nvSpPr>
        <p:spPr>
          <a:xfrm>
            <a:off x="8795951" y="4367738"/>
            <a:ext cx="2557849" cy="196081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7" name="Group 36">
            <a:extLst>
              <a:ext uri="{FF2B5EF4-FFF2-40B4-BE49-F238E27FC236}">
                <a16:creationId xmlns:a16="http://schemas.microsoft.com/office/drawing/2014/main" id="{AB246FF9-77BA-4501-AC58-09A9E250B922}"/>
              </a:ext>
            </a:extLst>
          </p:cNvPr>
          <p:cNvGrpSpPr/>
          <p:nvPr/>
        </p:nvGrpSpPr>
        <p:grpSpPr>
          <a:xfrm>
            <a:off x="1688213" y="2758715"/>
            <a:ext cx="857822" cy="1067766"/>
            <a:chOff x="1349003" y="460244"/>
            <a:chExt cx="857822" cy="1067766"/>
          </a:xfrm>
        </p:grpSpPr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798EF154-4DF0-4D1E-8DAF-A53559252DC4}"/>
                </a:ext>
              </a:extLst>
            </p:cNvPr>
            <p:cNvSpPr txBox="1"/>
            <p:nvPr/>
          </p:nvSpPr>
          <p:spPr>
            <a:xfrm>
              <a:off x="1462702" y="460244"/>
              <a:ext cx="630425" cy="600164"/>
            </a:xfrm>
            <a:prstGeom prst="rect">
              <a:avLst/>
            </a:prstGeom>
            <a:noFill/>
          </p:spPr>
          <p:txBody>
            <a:bodyPr wrap="square" numCol="1" spcCol="457200" rtlCol="0" anchor="ctr">
              <a:spAutoFit/>
            </a:bodyPr>
            <a:lstStyle/>
            <a:p>
              <a:pPr algn="ctr"/>
              <a:r>
                <a:rPr lang="en-US" sz="3300" dirty="0">
                  <a:solidFill>
                    <a:schemeClr val="bg1"/>
                  </a:solidFill>
                  <a:latin typeface="FontAwesome" charset="0"/>
                  <a:ea typeface="FontAwesome" charset="0"/>
                  <a:cs typeface="FontAwesome" charset="0"/>
                </a:rPr>
                <a:t></a:t>
              </a:r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AA7BB020-025F-445A-A759-1C4850771C32}"/>
                </a:ext>
              </a:extLst>
            </p:cNvPr>
            <p:cNvSpPr txBox="1"/>
            <p:nvPr/>
          </p:nvSpPr>
          <p:spPr>
            <a:xfrm>
              <a:off x="1349003" y="1020179"/>
              <a:ext cx="857822" cy="5078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b="1" dirty="0">
                  <a:solidFill>
                    <a:schemeClr val="bg1"/>
                  </a:solidFill>
                  <a:latin typeface="Raleway" panose="020B0503030101060003" pitchFamily="34" charset="0"/>
                </a:rPr>
                <a:t>Some</a:t>
              </a:r>
            </a:p>
            <a:p>
              <a:pPr algn="ctr"/>
              <a:r>
                <a:rPr lang="en-US" sz="1100" dirty="0">
                  <a:solidFill>
                    <a:schemeClr val="bg1"/>
                  </a:solidFill>
                  <a:latin typeface="Raleway" panose="020B0503030101060003" pitchFamily="34" charset="0"/>
                </a:rPr>
                <a:t>Text</a:t>
              </a:r>
            </a:p>
          </p:txBody>
        </p:sp>
      </p:grpSp>
      <p:grpSp>
        <p:nvGrpSpPr>
          <p:cNvPr id="40" name="Group 39">
            <a:extLst>
              <a:ext uri="{FF2B5EF4-FFF2-40B4-BE49-F238E27FC236}">
                <a16:creationId xmlns:a16="http://schemas.microsoft.com/office/drawing/2014/main" id="{F205DC0A-0EA6-45EA-885A-D74A56506F49}"/>
              </a:ext>
            </a:extLst>
          </p:cNvPr>
          <p:cNvGrpSpPr/>
          <p:nvPr/>
        </p:nvGrpSpPr>
        <p:grpSpPr>
          <a:xfrm>
            <a:off x="4340797" y="4814260"/>
            <a:ext cx="857822" cy="1067766"/>
            <a:chOff x="2553214" y="460244"/>
            <a:chExt cx="857822" cy="1067766"/>
          </a:xfrm>
        </p:grpSpPr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3C15DF2E-7DAE-430B-93D4-E760D91E8507}"/>
                </a:ext>
              </a:extLst>
            </p:cNvPr>
            <p:cNvSpPr txBox="1"/>
            <p:nvPr/>
          </p:nvSpPr>
          <p:spPr>
            <a:xfrm>
              <a:off x="2666913" y="460244"/>
              <a:ext cx="630425" cy="600164"/>
            </a:xfrm>
            <a:prstGeom prst="rect">
              <a:avLst/>
            </a:prstGeom>
            <a:noFill/>
          </p:spPr>
          <p:txBody>
            <a:bodyPr wrap="square" numCol="1" spcCol="457200" rtlCol="0" anchor="ctr">
              <a:spAutoFit/>
            </a:bodyPr>
            <a:lstStyle/>
            <a:p>
              <a:pPr algn="ctr"/>
              <a:r>
                <a:rPr lang="en-US" sz="3300" dirty="0">
                  <a:solidFill>
                    <a:schemeClr val="bg1"/>
                  </a:solidFill>
                  <a:latin typeface="FontAwesome" charset="0"/>
                  <a:ea typeface="FontAwesome" charset="0"/>
                  <a:cs typeface="FontAwesome" charset="0"/>
                </a:rPr>
                <a:t></a:t>
              </a:r>
            </a:p>
          </p:txBody>
        </p:sp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00055695-1D88-4307-AB07-0A0481108D84}"/>
                </a:ext>
              </a:extLst>
            </p:cNvPr>
            <p:cNvSpPr txBox="1"/>
            <p:nvPr/>
          </p:nvSpPr>
          <p:spPr>
            <a:xfrm>
              <a:off x="2553214" y="1020179"/>
              <a:ext cx="857822" cy="5078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b="1" dirty="0">
                  <a:solidFill>
                    <a:schemeClr val="bg1"/>
                  </a:solidFill>
                  <a:latin typeface="Raleway" panose="020B0503030101060003" pitchFamily="34" charset="0"/>
                </a:rPr>
                <a:t>Some</a:t>
              </a:r>
            </a:p>
            <a:p>
              <a:pPr algn="ctr"/>
              <a:r>
                <a:rPr lang="en-US" sz="1100" dirty="0">
                  <a:solidFill>
                    <a:schemeClr val="bg1"/>
                  </a:solidFill>
                  <a:latin typeface="Raleway" panose="020B0503030101060003" pitchFamily="34" charset="0"/>
                </a:rPr>
                <a:t>Text</a:t>
              </a:r>
            </a:p>
          </p:txBody>
        </p:sp>
      </p:grpSp>
      <p:grpSp>
        <p:nvGrpSpPr>
          <p:cNvPr id="43" name="Group 42">
            <a:extLst>
              <a:ext uri="{FF2B5EF4-FFF2-40B4-BE49-F238E27FC236}">
                <a16:creationId xmlns:a16="http://schemas.microsoft.com/office/drawing/2014/main" id="{E0647B40-98E8-4026-8E78-37D92B61F039}"/>
              </a:ext>
            </a:extLst>
          </p:cNvPr>
          <p:cNvGrpSpPr/>
          <p:nvPr/>
        </p:nvGrpSpPr>
        <p:grpSpPr>
          <a:xfrm>
            <a:off x="6993381" y="2758715"/>
            <a:ext cx="857822" cy="1067766"/>
            <a:chOff x="3757425" y="460244"/>
            <a:chExt cx="857822" cy="1067766"/>
          </a:xfrm>
        </p:grpSpPr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C839042F-667C-4C68-9678-65C688FA2309}"/>
                </a:ext>
              </a:extLst>
            </p:cNvPr>
            <p:cNvSpPr txBox="1"/>
            <p:nvPr/>
          </p:nvSpPr>
          <p:spPr>
            <a:xfrm>
              <a:off x="3871124" y="460244"/>
              <a:ext cx="630425" cy="600164"/>
            </a:xfrm>
            <a:prstGeom prst="rect">
              <a:avLst/>
            </a:prstGeom>
            <a:noFill/>
          </p:spPr>
          <p:txBody>
            <a:bodyPr wrap="square" numCol="1" spcCol="457200" rtlCol="0" anchor="ctr">
              <a:spAutoFit/>
            </a:bodyPr>
            <a:lstStyle/>
            <a:p>
              <a:pPr algn="ctr"/>
              <a:r>
                <a:rPr lang="en-US" sz="3300" dirty="0">
                  <a:solidFill>
                    <a:schemeClr val="bg1"/>
                  </a:solidFill>
                  <a:latin typeface="FontAwesome" charset="0"/>
                  <a:ea typeface="FontAwesome" charset="0"/>
                  <a:cs typeface="FontAwesome" charset="0"/>
                </a:rPr>
                <a:t></a:t>
              </a:r>
            </a:p>
          </p:txBody>
        </p:sp>
        <p:sp>
          <p:nvSpPr>
            <p:cNvPr id="50" name="TextBox 49">
              <a:extLst>
                <a:ext uri="{FF2B5EF4-FFF2-40B4-BE49-F238E27FC236}">
                  <a16:creationId xmlns:a16="http://schemas.microsoft.com/office/drawing/2014/main" id="{62051F55-600E-435E-929C-F9DB30173C4B}"/>
                </a:ext>
              </a:extLst>
            </p:cNvPr>
            <p:cNvSpPr txBox="1"/>
            <p:nvPr/>
          </p:nvSpPr>
          <p:spPr>
            <a:xfrm>
              <a:off x="3757425" y="1020179"/>
              <a:ext cx="857822" cy="5078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b="1" dirty="0">
                  <a:solidFill>
                    <a:schemeClr val="bg1"/>
                  </a:solidFill>
                  <a:latin typeface="Raleway" panose="020B0503030101060003" pitchFamily="34" charset="0"/>
                </a:rPr>
                <a:t>Some</a:t>
              </a:r>
            </a:p>
            <a:p>
              <a:pPr algn="ctr"/>
              <a:r>
                <a:rPr lang="en-US" sz="1100" dirty="0">
                  <a:solidFill>
                    <a:schemeClr val="bg1"/>
                  </a:solidFill>
                  <a:latin typeface="Raleway" panose="020B0503030101060003" pitchFamily="34" charset="0"/>
                </a:rPr>
                <a:t>Text</a:t>
              </a:r>
            </a:p>
          </p:txBody>
        </p:sp>
      </p:grpSp>
      <p:grpSp>
        <p:nvGrpSpPr>
          <p:cNvPr id="54" name="Group 53">
            <a:extLst>
              <a:ext uri="{FF2B5EF4-FFF2-40B4-BE49-F238E27FC236}">
                <a16:creationId xmlns:a16="http://schemas.microsoft.com/office/drawing/2014/main" id="{CCC534BF-D55F-48E8-BFA8-166BE04D9E3C}"/>
              </a:ext>
            </a:extLst>
          </p:cNvPr>
          <p:cNvGrpSpPr/>
          <p:nvPr/>
        </p:nvGrpSpPr>
        <p:grpSpPr>
          <a:xfrm>
            <a:off x="9645964" y="4814260"/>
            <a:ext cx="857822" cy="1067766"/>
            <a:chOff x="11337826" y="460244"/>
            <a:chExt cx="857822" cy="1067766"/>
          </a:xfrm>
        </p:grpSpPr>
        <p:sp>
          <p:nvSpPr>
            <p:cNvPr id="55" name="Rectangle 54">
              <a:extLst>
                <a:ext uri="{FF2B5EF4-FFF2-40B4-BE49-F238E27FC236}">
                  <a16:creationId xmlns:a16="http://schemas.microsoft.com/office/drawing/2014/main" id="{B0CE62AB-AE77-4055-84DF-8C5E4A6F932E}"/>
                </a:ext>
              </a:extLst>
            </p:cNvPr>
            <p:cNvSpPr/>
            <p:nvPr/>
          </p:nvSpPr>
          <p:spPr>
            <a:xfrm>
              <a:off x="11462808" y="460244"/>
              <a:ext cx="607859" cy="600164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r>
                <a:rPr lang="en-US" sz="3300" dirty="0">
                  <a:latin typeface="FontAwesome" pitchFamily="2" charset="0"/>
                </a:rPr>
                <a:t></a:t>
              </a:r>
            </a:p>
          </p:txBody>
        </p:sp>
        <p:sp>
          <p:nvSpPr>
            <p:cNvPr id="56" name="TextBox 55">
              <a:extLst>
                <a:ext uri="{FF2B5EF4-FFF2-40B4-BE49-F238E27FC236}">
                  <a16:creationId xmlns:a16="http://schemas.microsoft.com/office/drawing/2014/main" id="{959A24B7-4EDF-411C-A682-C1DE5572D2CA}"/>
                </a:ext>
              </a:extLst>
            </p:cNvPr>
            <p:cNvSpPr txBox="1"/>
            <p:nvPr/>
          </p:nvSpPr>
          <p:spPr>
            <a:xfrm>
              <a:off x="11337826" y="1020179"/>
              <a:ext cx="857822" cy="5078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b="1" dirty="0">
                  <a:latin typeface="Raleway" panose="020B0503030101060003" pitchFamily="34" charset="0"/>
                </a:rPr>
                <a:t>Some</a:t>
              </a:r>
            </a:p>
            <a:p>
              <a:pPr algn="ctr"/>
              <a:r>
                <a:rPr lang="en-US" sz="1100" dirty="0">
                  <a:latin typeface="Raleway" panose="020B0503030101060003" pitchFamily="34" charset="0"/>
                </a:rPr>
                <a:t>Text</a:t>
              </a:r>
            </a:p>
          </p:txBody>
        </p:sp>
      </p:grpSp>
      <p:grpSp>
        <p:nvGrpSpPr>
          <p:cNvPr id="57" name="Group 56">
            <a:extLst>
              <a:ext uri="{FF2B5EF4-FFF2-40B4-BE49-F238E27FC236}">
                <a16:creationId xmlns:a16="http://schemas.microsoft.com/office/drawing/2014/main" id="{73B5F3B2-973D-4239-B2CF-FAE815D492EA}"/>
              </a:ext>
            </a:extLst>
          </p:cNvPr>
          <p:cNvGrpSpPr/>
          <p:nvPr/>
        </p:nvGrpSpPr>
        <p:grpSpPr>
          <a:xfrm>
            <a:off x="4023225" y="2309057"/>
            <a:ext cx="1492967" cy="1499479"/>
            <a:chOff x="8023831" y="4916298"/>
            <a:chExt cx="1492967" cy="1499479"/>
          </a:xfrm>
        </p:grpSpPr>
        <p:sp>
          <p:nvSpPr>
            <p:cNvPr id="58" name="Subtitle 6">
              <a:extLst>
                <a:ext uri="{FF2B5EF4-FFF2-40B4-BE49-F238E27FC236}">
                  <a16:creationId xmlns:a16="http://schemas.microsoft.com/office/drawing/2014/main" id="{5B317B19-B604-433D-919B-36405A428978}"/>
                </a:ext>
              </a:extLst>
            </p:cNvPr>
            <p:cNvSpPr txBox="1">
              <a:spLocks/>
            </p:cNvSpPr>
            <p:nvPr/>
          </p:nvSpPr>
          <p:spPr>
            <a:xfrm>
              <a:off x="8023831" y="5257800"/>
              <a:ext cx="1492967" cy="1157977"/>
            </a:xfrm>
            <a:prstGeom prst="rect">
              <a:avLst/>
            </a:prstGeom>
          </p:spPr>
          <p:txBody>
            <a:bodyPr vert="horz" lIns="91440" tIns="45720" rIns="91440" bIns="45720" numCol="1" spcCol="365760" rtlCol="0" anchor="ctr">
              <a:no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/>
                <a:buNone/>
                <a:defRPr sz="1200" b="0" i="0" kern="1200">
                  <a:solidFill>
                    <a:schemeClr val="accent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2000" b="0" i="0" kern="1200">
                  <a:solidFill>
                    <a:schemeClr val="tx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800" b="0" i="0" kern="1200">
                  <a:solidFill>
                    <a:schemeClr val="tx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b="0" i="0" kern="1200">
                  <a:solidFill>
                    <a:schemeClr val="tx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b="0" i="0" kern="1200">
                  <a:solidFill>
                    <a:schemeClr val="tx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lnSpc>
                  <a:spcPts val="2000"/>
                </a:lnSpc>
              </a:pPr>
              <a:r>
                <a:rPr lang="en-US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Raleway" panose="020B0503030101060003" pitchFamily="34" charset="0"/>
                  <a:ea typeface="Montserrat" charset="0"/>
                  <a:cs typeface="Montserrat" charset="0"/>
                </a:rPr>
                <a:t>There are </a:t>
              </a:r>
              <a:r>
                <a:rPr lang="en-US" sz="9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Raleway" panose="020B0503030101060003" pitchFamily="34" charset="0"/>
                  <a:ea typeface="Montserrat" charset="0"/>
                  <a:cs typeface="Montserrat" charset="0"/>
                </a:rPr>
                <a:t>manypassages</a:t>
              </a:r>
              <a:r>
                <a:rPr lang="en-US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Raleway" panose="020B0503030101060003" pitchFamily="34" charset="0"/>
                  <a:ea typeface="Montserrat" charset="0"/>
                  <a:cs typeface="Montserrat" charset="0"/>
                </a:rPr>
                <a:t> of Lorem Ipsum passages of Lorem Ipsum available, but the majority</a:t>
              </a:r>
            </a:p>
          </p:txBody>
        </p:sp>
        <p:sp>
          <p:nvSpPr>
            <p:cNvPr id="59" name="Right Triangle 58">
              <a:extLst>
                <a:ext uri="{FF2B5EF4-FFF2-40B4-BE49-F238E27FC236}">
                  <a16:creationId xmlns:a16="http://schemas.microsoft.com/office/drawing/2014/main" id="{A1E7C476-6693-4447-81F3-90755E19CD08}"/>
                </a:ext>
              </a:extLst>
            </p:cNvPr>
            <p:cNvSpPr/>
            <p:nvPr/>
          </p:nvSpPr>
          <p:spPr>
            <a:xfrm>
              <a:off x="8113940" y="4916298"/>
              <a:ext cx="155083" cy="155083"/>
            </a:xfrm>
            <a:prstGeom prst="rtTriangle">
              <a:avLst/>
            </a:prstGeom>
            <a:solidFill>
              <a:schemeClr val="accent5">
                <a:alpha val="6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60" name="Group 59">
            <a:extLst>
              <a:ext uri="{FF2B5EF4-FFF2-40B4-BE49-F238E27FC236}">
                <a16:creationId xmlns:a16="http://schemas.microsoft.com/office/drawing/2014/main" id="{FBC4A583-A4D6-45B0-A204-F973A391D2B4}"/>
              </a:ext>
            </a:extLst>
          </p:cNvPr>
          <p:cNvGrpSpPr/>
          <p:nvPr/>
        </p:nvGrpSpPr>
        <p:grpSpPr>
          <a:xfrm>
            <a:off x="9328391" y="2309057"/>
            <a:ext cx="1492967" cy="1499479"/>
            <a:chOff x="8023831" y="4916298"/>
            <a:chExt cx="1492967" cy="1499479"/>
          </a:xfrm>
        </p:grpSpPr>
        <p:sp>
          <p:nvSpPr>
            <p:cNvPr id="61" name="Subtitle 6">
              <a:extLst>
                <a:ext uri="{FF2B5EF4-FFF2-40B4-BE49-F238E27FC236}">
                  <a16:creationId xmlns:a16="http://schemas.microsoft.com/office/drawing/2014/main" id="{8BDED3C0-0C10-4F14-8CAD-937B289AEA86}"/>
                </a:ext>
              </a:extLst>
            </p:cNvPr>
            <p:cNvSpPr txBox="1">
              <a:spLocks/>
            </p:cNvSpPr>
            <p:nvPr/>
          </p:nvSpPr>
          <p:spPr>
            <a:xfrm>
              <a:off x="8023831" y="5257800"/>
              <a:ext cx="1492967" cy="1157977"/>
            </a:xfrm>
            <a:prstGeom prst="rect">
              <a:avLst/>
            </a:prstGeom>
          </p:spPr>
          <p:txBody>
            <a:bodyPr vert="horz" lIns="91440" tIns="45720" rIns="91440" bIns="45720" numCol="1" spcCol="365760" rtlCol="0" anchor="ctr">
              <a:no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/>
                <a:buNone/>
                <a:defRPr sz="1200" b="0" i="0" kern="1200">
                  <a:solidFill>
                    <a:schemeClr val="accent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2000" b="0" i="0" kern="1200">
                  <a:solidFill>
                    <a:schemeClr val="tx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800" b="0" i="0" kern="1200">
                  <a:solidFill>
                    <a:schemeClr val="tx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b="0" i="0" kern="1200">
                  <a:solidFill>
                    <a:schemeClr val="tx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b="0" i="0" kern="1200">
                  <a:solidFill>
                    <a:schemeClr val="tx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lnSpc>
                  <a:spcPts val="2000"/>
                </a:lnSpc>
              </a:pPr>
              <a:r>
                <a:rPr lang="en-US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Raleway" panose="020B0503030101060003" pitchFamily="34" charset="0"/>
                  <a:ea typeface="Montserrat" charset="0"/>
                  <a:cs typeface="Montserrat" charset="0"/>
                </a:rPr>
                <a:t>There are </a:t>
              </a:r>
              <a:r>
                <a:rPr lang="en-US" sz="9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Raleway" panose="020B0503030101060003" pitchFamily="34" charset="0"/>
                  <a:ea typeface="Montserrat" charset="0"/>
                  <a:cs typeface="Montserrat" charset="0"/>
                </a:rPr>
                <a:t>manypassages</a:t>
              </a:r>
              <a:r>
                <a:rPr lang="en-US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Raleway" panose="020B0503030101060003" pitchFamily="34" charset="0"/>
                  <a:ea typeface="Montserrat" charset="0"/>
                  <a:cs typeface="Montserrat" charset="0"/>
                </a:rPr>
                <a:t> of Lorem Ipsum passages of Lorem Ipsum available, but the majority</a:t>
              </a:r>
            </a:p>
          </p:txBody>
        </p:sp>
        <p:sp>
          <p:nvSpPr>
            <p:cNvPr id="62" name="Right Triangle 61">
              <a:extLst>
                <a:ext uri="{FF2B5EF4-FFF2-40B4-BE49-F238E27FC236}">
                  <a16:creationId xmlns:a16="http://schemas.microsoft.com/office/drawing/2014/main" id="{569B67FC-B965-45CA-9D75-073BCCCEA6C2}"/>
                </a:ext>
              </a:extLst>
            </p:cNvPr>
            <p:cNvSpPr/>
            <p:nvPr/>
          </p:nvSpPr>
          <p:spPr>
            <a:xfrm>
              <a:off x="8113940" y="4916298"/>
              <a:ext cx="155083" cy="155083"/>
            </a:xfrm>
            <a:prstGeom prst="rtTriangle">
              <a:avLst/>
            </a:prstGeom>
            <a:solidFill>
              <a:schemeClr val="bg1">
                <a:lumMod val="85000"/>
                <a:alpha val="6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63" name="Group 62">
            <a:extLst>
              <a:ext uri="{FF2B5EF4-FFF2-40B4-BE49-F238E27FC236}">
                <a16:creationId xmlns:a16="http://schemas.microsoft.com/office/drawing/2014/main" id="{7B3FED8F-A87F-43AC-B111-7618941ABF25}"/>
              </a:ext>
            </a:extLst>
          </p:cNvPr>
          <p:cNvGrpSpPr/>
          <p:nvPr/>
        </p:nvGrpSpPr>
        <p:grpSpPr>
          <a:xfrm>
            <a:off x="6675808" y="4829070"/>
            <a:ext cx="1492967" cy="1499479"/>
            <a:chOff x="8023831" y="4916298"/>
            <a:chExt cx="1492967" cy="1499479"/>
          </a:xfrm>
        </p:grpSpPr>
        <p:sp>
          <p:nvSpPr>
            <p:cNvPr id="68" name="Subtitle 6">
              <a:extLst>
                <a:ext uri="{FF2B5EF4-FFF2-40B4-BE49-F238E27FC236}">
                  <a16:creationId xmlns:a16="http://schemas.microsoft.com/office/drawing/2014/main" id="{39DB786B-9C34-486B-8B6D-B7D0D1CB9919}"/>
                </a:ext>
              </a:extLst>
            </p:cNvPr>
            <p:cNvSpPr txBox="1">
              <a:spLocks/>
            </p:cNvSpPr>
            <p:nvPr/>
          </p:nvSpPr>
          <p:spPr>
            <a:xfrm>
              <a:off x="8023831" y="5257800"/>
              <a:ext cx="1492967" cy="1157977"/>
            </a:xfrm>
            <a:prstGeom prst="rect">
              <a:avLst/>
            </a:prstGeom>
          </p:spPr>
          <p:txBody>
            <a:bodyPr vert="horz" lIns="91440" tIns="45720" rIns="91440" bIns="45720" numCol="1" spcCol="365760" rtlCol="0" anchor="ctr">
              <a:no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/>
                <a:buNone/>
                <a:defRPr sz="1200" b="0" i="0" kern="1200">
                  <a:solidFill>
                    <a:schemeClr val="accent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2000" b="0" i="0" kern="1200">
                  <a:solidFill>
                    <a:schemeClr val="tx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800" b="0" i="0" kern="1200">
                  <a:solidFill>
                    <a:schemeClr val="tx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b="0" i="0" kern="1200">
                  <a:solidFill>
                    <a:schemeClr val="tx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b="0" i="0" kern="1200">
                  <a:solidFill>
                    <a:schemeClr val="tx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lnSpc>
                  <a:spcPts val="2000"/>
                </a:lnSpc>
              </a:pPr>
              <a:r>
                <a:rPr lang="en-US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Raleway" panose="020B0503030101060003" pitchFamily="34" charset="0"/>
                  <a:ea typeface="Montserrat" charset="0"/>
                  <a:cs typeface="Montserrat" charset="0"/>
                </a:rPr>
                <a:t>There are </a:t>
              </a:r>
              <a:r>
                <a:rPr lang="en-US" sz="9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Raleway" panose="020B0503030101060003" pitchFamily="34" charset="0"/>
                  <a:ea typeface="Montserrat" charset="0"/>
                  <a:cs typeface="Montserrat" charset="0"/>
                </a:rPr>
                <a:t>manypassages</a:t>
              </a:r>
              <a:r>
                <a:rPr lang="en-US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Raleway" panose="020B0503030101060003" pitchFamily="34" charset="0"/>
                  <a:ea typeface="Montserrat" charset="0"/>
                  <a:cs typeface="Montserrat" charset="0"/>
                </a:rPr>
                <a:t> of Lorem Ipsum passages of Lorem Ipsum available, but the majority</a:t>
              </a:r>
            </a:p>
          </p:txBody>
        </p:sp>
        <p:sp>
          <p:nvSpPr>
            <p:cNvPr id="69" name="Right Triangle 68">
              <a:extLst>
                <a:ext uri="{FF2B5EF4-FFF2-40B4-BE49-F238E27FC236}">
                  <a16:creationId xmlns:a16="http://schemas.microsoft.com/office/drawing/2014/main" id="{39C28421-3597-47D1-9A6D-6E93E2AFC26F}"/>
                </a:ext>
              </a:extLst>
            </p:cNvPr>
            <p:cNvSpPr/>
            <p:nvPr/>
          </p:nvSpPr>
          <p:spPr>
            <a:xfrm>
              <a:off x="8113940" y="4916298"/>
              <a:ext cx="155083" cy="155083"/>
            </a:xfrm>
            <a:prstGeom prst="rtTriangle">
              <a:avLst/>
            </a:prstGeom>
            <a:solidFill>
              <a:schemeClr val="tx1">
                <a:lumMod val="85000"/>
                <a:lumOff val="15000"/>
                <a:alpha val="6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0" name="Group 69">
            <a:extLst>
              <a:ext uri="{FF2B5EF4-FFF2-40B4-BE49-F238E27FC236}">
                <a16:creationId xmlns:a16="http://schemas.microsoft.com/office/drawing/2014/main" id="{4A30226F-9486-4985-AEC0-2C44EA7E5F1F}"/>
              </a:ext>
            </a:extLst>
          </p:cNvPr>
          <p:cNvGrpSpPr/>
          <p:nvPr/>
        </p:nvGrpSpPr>
        <p:grpSpPr>
          <a:xfrm>
            <a:off x="1370641" y="4829070"/>
            <a:ext cx="1492967" cy="1499479"/>
            <a:chOff x="8023831" y="4916298"/>
            <a:chExt cx="1492967" cy="1499479"/>
          </a:xfrm>
        </p:grpSpPr>
        <p:sp>
          <p:nvSpPr>
            <p:cNvPr id="71" name="Subtitle 6">
              <a:extLst>
                <a:ext uri="{FF2B5EF4-FFF2-40B4-BE49-F238E27FC236}">
                  <a16:creationId xmlns:a16="http://schemas.microsoft.com/office/drawing/2014/main" id="{7631AC1A-A802-425C-BB26-F5EB9C3C82CE}"/>
                </a:ext>
              </a:extLst>
            </p:cNvPr>
            <p:cNvSpPr txBox="1">
              <a:spLocks/>
            </p:cNvSpPr>
            <p:nvPr/>
          </p:nvSpPr>
          <p:spPr>
            <a:xfrm>
              <a:off x="8023831" y="5257800"/>
              <a:ext cx="1492967" cy="1157977"/>
            </a:xfrm>
            <a:prstGeom prst="rect">
              <a:avLst/>
            </a:prstGeom>
          </p:spPr>
          <p:txBody>
            <a:bodyPr vert="horz" lIns="91440" tIns="45720" rIns="91440" bIns="45720" numCol="1" spcCol="365760" rtlCol="0" anchor="ctr">
              <a:no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/>
                <a:buNone/>
                <a:defRPr sz="1200" b="0" i="0" kern="1200">
                  <a:solidFill>
                    <a:schemeClr val="accent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2000" b="0" i="0" kern="1200">
                  <a:solidFill>
                    <a:schemeClr val="tx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800" b="0" i="0" kern="1200">
                  <a:solidFill>
                    <a:schemeClr val="tx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b="0" i="0" kern="1200">
                  <a:solidFill>
                    <a:schemeClr val="tx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b="0" i="0" kern="1200">
                  <a:solidFill>
                    <a:schemeClr val="tx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lnSpc>
                  <a:spcPts val="2000"/>
                </a:lnSpc>
              </a:pPr>
              <a:r>
                <a:rPr lang="en-US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Raleway" panose="020B0503030101060003" pitchFamily="34" charset="0"/>
                  <a:ea typeface="Montserrat" charset="0"/>
                  <a:cs typeface="Montserrat" charset="0"/>
                </a:rPr>
                <a:t>There are </a:t>
              </a:r>
              <a:r>
                <a:rPr lang="en-US" sz="9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Raleway" panose="020B0503030101060003" pitchFamily="34" charset="0"/>
                  <a:ea typeface="Montserrat" charset="0"/>
                  <a:cs typeface="Montserrat" charset="0"/>
                </a:rPr>
                <a:t>manypassages</a:t>
              </a:r>
              <a:r>
                <a:rPr lang="en-US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Raleway" panose="020B0503030101060003" pitchFamily="34" charset="0"/>
                  <a:ea typeface="Montserrat" charset="0"/>
                  <a:cs typeface="Montserrat" charset="0"/>
                </a:rPr>
                <a:t> of Lorem Ipsum passages of Lorem Ipsum available, but the majority</a:t>
              </a:r>
            </a:p>
          </p:txBody>
        </p:sp>
        <p:sp>
          <p:nvSpPr>
            <p:cNvPr id="72" name="Right Triangle 71">
              <a:extLst>
                <a:ext uri="{FF2B5EF4-FFF2-40B4-BE49-F238E27FC236}">
                  <a16:creationId xmlns:a16="http://schemas.microsoft.com/office/drawing/2014/main" id="{E2FE5ED6-EEE4-48B4-8C55-F38041A8E2FF}"/>
                </a:ext>
              </a:extLst>
            </p:cNvPr>
            <p:cNvSpPr/>
            <p:nvPr/>
          </p:nvSpPr>
          <p:spPr>
            <a:xfrm>
              <a:off x="8113940" y="4916298"/>
              <a:ext cx="155083" cy="155083"/>
            </a:xfrm>
            <a:prstGeom prst="rtTriangle">
              <a:avLst/>
            </a:prstGeom>
            <a:solidFill>
              <a:schemeClr val="accent4">
                <a:alpha val="6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36642158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TextBox 32">
            <a:extLst>
              <a:ext uri="{FF2B5EF4-FFF2-40B4-BE49-F238E27FC236}">
                <a16:creationId xmlns:a16="http://schemas.microsoft.com/office/drawing/2014/main" id="{D9E66045-182F-44E5-A009-0A22F9A5EC96}"/>
              </a:ext>
            </a:extLst>
          </p:cNvPr>
          <p:cNvSpPr txBox="1"/>
          <p:nvPr/>
        </p:nvSpPr>
        <p:spPr>
          <a:xfrm>
            <a:off x="6457950" y="3113529"/>
            <a:ext cx="3179536" cy="63094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3500" b="1" dirty="0">
                <a:latin typeface="Raleway" panose="020B0503030101060003" pitchFamily="34" charset="0"/>
                <a:ea typeface="Montserrat Black" charset="0"/>
                <a:cs typeface="Montserrat Black" charset="0"/>
              </a:rPr>
              <a:t>Our timeline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8ECAF5C6-CC9D-4AC7-9318-849DEED134C0}"/>
              </a:ext>
            </a:extLst>
          </p:cNvPr>
          <p:cNvSpPr txBox="1"/>
          <p:nvPr/>
        </p:nvSpPr>
        <p:spPr>
          <a:xfrm>
            <a:off x="4465001" y="4191187"/>
            <a:ext cx="1248094" cy="3231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1500" dirty="0">
                <a:solidFill>
                  <a:schemeClr val="bg2"/>
                </a:solidFill>
                <a:latin typeface="Raleway" panose="020B0503030101060003" pitchFamily="34" charset="0"/>
                <a:ea typeface="Montserrat Black" charset="0"/>
                <a:cs typeface="Montserrat Black" charset="0"/>
              </a:rPr>
              <a:t>2001-2012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2A2DA368-77FD-4A22-92E6-76918778F2A7}"/>
              </a:ext>
            </a:extLst>
          </p:cNvPr>
          <p:cNvSpPr txBox="1"/>
          <p:nvPr/>
        </p:nvSpPr>
        <p:spPr>
          <a:xfrm>
            <a:off x="6457951" y="4100616"/>
            <a:ext cx="3741098" cy="6806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600"/>
              </a:lnSpc>
            </a:pPr>
            <a:r>
              <a:rPr lang="en-US" sz="800" i="1" dirty="0">
                <a:solidFill>
                  <a:schemeClr val="bg2"/>
                </a:solidFill>
                <a:latin typeface="Raleway" panose="020B0503030101060003" pitchFamily="34" charset="0"/>
                <a:ea typeface="Montserrat Light" charset="0"/>
                <a:cs typeface="Montserrat Light" charset="0"/>
              </a:rPr>
              <a:t>Have them for one. Living grass to for can't gathered waters</a:t>
            </a:r>
          </a:p>
          <a:p>
            <a:pPr>
              <a:lnSpc>
                <a:spcPts val="1600"/>
              </a:lnSpc>
            </a:pPr>
            <a:r>
              <a:rPr lang="en-US" sz="800" i="1" dirty="0">
                <a:solidFill>
                  <a:schemeClr val="bg2"/>
                </a:solidFill>
                <a:latin typeface="Raleway" panose="020B0503030101060003" pitchFamily="34" charset="0"/>
                <a:ea typeface="Montserrat Light" charset="0"/>
                <a:cs typeface="Montserrat Light" charset="0"/>
              </a:rPr>
              <a:t>had winged. Creepiest don't subdue which </a:t>
            </a:r>
            <a:r>
              <a:rPr lang="en-US" sz="800" i="1" dirty="0" err="1">
                <a:solidFill>
                  <a:schemeClr val="bg2"/>
                </a:solidFill>
                <a:latin typeface="Raleway" panose="020B0503030101060003" pitchFamily="34" charset="0"/>
                <a:ea typeface="Montserrat Light" charset="0"/>
                <a:cs typeface="Montserrat Light" charset="0"/>
              </a:rPr>
              <a:t>i</a:t>
            </a:r>
            <a:r>
              <a:rPr lang="en-US" sz="800" i="1" dirty="0">
                <a:solidFill>
                  <a:schemeClr val="bg2"/>
                </a:solidFill>
                <a:latin typeface="Raleway" panose="020B0503030101060003" pitchFamily="34" charset="0"/>
                <a:ea typeface="Montserrat Light" charset="0"/>
                <a:cs typeface="Montserrat Light" charset="0"/>
              </a:rPr>
              <a:t> two set had seasons. Fifth</a:t>
            </a:r>
          </a:p>
          <a:p>
            <a:pPr>
              <a:lnSpc>
                <a:spcPts val="1600"/>
              </a:lnSpc>
            </a:pPr>
            <a:r>
              <a:rPr lang="en-US" sz="800" i="1" dirty="0">
                <a:solidFill>
                  <a:schemeClr val="bg2"/>
                </a:solidFill>
                <a:latin typeface="Raleway" panose="020B0503030101060003" pitchFamily="34" charset="0"/>
                <a:ea typeface="Montserrat Light" charset="0"/>
                <a:cs typeface="Montserrat Light" charset="0"/>
              </a:rPr>
              <a:t>you'll, man wherein seas our creeping.</a:t>
            </a:r>
          </a:p>
        </p:txBody>
      </p:sp>
      <p:cxnSp>
        <p:nvCxnSpPr>
          <p:cNvPr id="45" name="Straight Connector 44">
            <a:extLst>
              <a:ext uri="{FF2B5EF4-FFF2-40B4-BE49-F238E27FC236}">
                <a16:creationId xmlns:a16="http://schemas.microsoft.com/office/drawing/2014/main" id="{BEB0477C-8ABA-455B-A44B-FAC2AFEAB89F}"/>
              </a:ext>
            </a:extLst>
          </p:cNvPr>
          <p:cNvCxnSpPr>
            <a:cxnSpLocks/>
            <a:stCxn id="46" idx="4"/>
          </p:cNvCxnSpPr>
          <p:nvPr/>
        </p:nvCxnSpPr>
        <p:spPr>
          <a:xfrm>
            <a:off x="6096000" y="4395789"/>
            <a:ext cx="0" cy="2479573"/>
          </a:xfrm>
          <a:prstGeom prst="line">
            <a:avLst/>
          </a:prstGeom>
          <a:ln w="2540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Oval 45">
            <a:extLst>
              <a:ext uri="{FF2B5EF4-FFF2-40B4-BE49-F238E27FC236}">
                <a16:creationId xmlns:a16="http://schemas.microsoft.com/office/drawing/2014/main" id="{3C67CD88-B05E-43BB-B75D-8C79C78D2EED}"/>
              </a:ext>
            </a:extLst>
          </p:cNvPr>
          <p:cNvSpPr/>
          <p:nvPr/>
        </p:nvSpPr>
        <p:spPr>
          <a:xfrm>
            <a:off x="6044410" y="4292611"/>
            <a:ext cx="103180" cy="103178"/>
          </a:xfrm>
          <a:prstGeom prst="ellipse">
            <a:avLst/>
          </a:prstGeom>
          <a:noFill/>
          <a:ln w="2540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Picture Placeholder 17">
            <a:extLst>
              <a:ext uri="{FF2B5EF4-FFF2-40B4-BE49-F238E27FC236}">
                <a16:creationId xmlns:a16="http://schemas.microsoft.com/office/drawing/2014/main" id="{CF3E3166-7875-482B-843A-26F8EC327C59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 rotWithShape="1">
          <a:blip r:embed="rId2"/>
          <a:srcRect t="540" b="10106"/>
          <a:stretch/>
        </p:blipFill>
        <p:spPr>
          <a:xfrm>
            <a:off x="420914" y="0"/>
            <a:ext cx="2878387" cy="3429000"/>
          </a:xfrm>
        </p:spPr>
      </p:pic>
    </p:spTree>
    <p:extLst>
      <p:ext uri="{BB962C8B-B14F-4D97-AF65-F5344CB8AC3E}">
        <p14:creationId xmlns:p14="http://schemas.microsoft.com/office/powerpoint/2010/main" val="369789577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48CE775A-DC02-4E2A-94CB-E55644685A30}"/>
              </a:ext>
            </a:extLst>
          </p:cNvPr>
          <p:cNvCxnSpPr>
            <a:cxnSpLocks/>
          </p:cNvCxnSpPr>
          <p:nvPr/>
        </p:nvCxnSpPr>
        <p:spPr>
          <a:xfrm>
            <a:off x="6096000" y="0"/>
            <a:ext cx="0" cy="6875362"/>
          </a:xfrm>
          <a:prstGeom prst="line">
            <a:avLst/>
          </a:prstGeom>
          <a:ln w="2540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" name="Group 8">
            <a:extLst>
              <a:ext uri="{FF2B5EF4-FFF2-40B4-BE49-F238E27FC236}">
                <a16:creationId xmlns:a16="http://schemas.microsoft.com/office/drawing/2014/main" id="{F445E234-9DEA-4386-8FC5-297201104A9C}"/>
              </a:ext>
            </a:extLst>
          </p:cNvPr>
          <p:cNvGrpSpPr/>
          <p:nvPr/>
        </p:nvGrpSpPr>
        <p:grpSpPr>
          <a:xfrm>
            <a:off x="4462463" y="1590699"/>
            <a:ext cx="5734049" cy="3676603"/>
            <a:chOff x="4462463" y="1987374"/>
            <a:chExt cx="5734049" cy="3676603"/>
          </a:xfrm>
        </p:grpSpPr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78EADCF5-CB90-4CCC-8F6C-4772134B7EBC}"/>
                </a:ext>
              </a:extLst>
            </p:cNvPr>
            <p:cNvGrpSpPr/>
            <p:nvPr/>
          </p:nvGrpSpPr>
          <p:grpSpPr>
            <a:xfrm>
              <a:off x="4462463" y="4983278"/>
              <a:ext cx="5734049" cy="680699"/>
              <a:chOff x="4462463" y="4100616"/>
              <a:chExt cx="5734049" cy="680699"/>
            </a:xfrm>
          </p:grpSpPr>
          <p:sp>
            <p:nvSpPr>
              <p:cNvPr id="20" name="TextBox 19">
                <a:extLst>
                  <a:ext uri="{FF2B5EF4-FFF2-40B4-BE49-F238E27FC236}">
                    <a16:creationId xmlns:a16="http://schemas.microsoft.com/office/drawing/2014/main" id="{58294EAC-BDC3-4BD2-9A1E-5D1BDC0B6065}"/>
                  </a:ext>
                </a:extLst>
              </p:cNvPr>
              <p:cNvSpPr txBox="1"/>
              <p:nvPr/>
            </p:nvSpPr>
            <p:spPr>
              <a:xfrm>
                <a:off x="4462463" y="4191187"/>
                <a:ext cx="1250632" cy="323165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r"/>
                <a:r>
                  <a:rPr lang="en-US" sz="1500" dirty="0">
                    <a:solidFill>
                      <a:schemeClr val="bg2"/>
                    </a:solidFill>
                    <a:latin typeface="Montserrat "/>
                    <a:ea typeface="Montserrat Black" charset="0"/>
                    <a:cs typeface="Montserrat Black" charset="0"/>
                  </a:rPr>
                  <a:t>2016-2018</a:t>
                </a:r>
              </a:p>
            </p:txBody>
          </p:sp>
          <p:sp>
            <p:nvSpPr>
              <p:cNvPr id="21" name="TextBox 20">
                <a:extLst>
                  <a:ext uri="{FF2B5EF4-FFF2-40B4-BE49-F238E27FC236}">
                    <a16:creationId xmlns:a16="http://schemas.microsoft.com/office/drawing/2014/main" id="{9579BDB8-3FED-449C-8A3C-4A3593F044BC}"/>
                  </a:ext>
                </a:extLst>
              </p:cNvPr>
              <p:cNvSpPr txBox="1"/>
              <p:nvPr/>
            </p:nvSpPr>
            <p:spPr>
              <a:xfrm>
                <a:off x="6457952" y="4100616"/>
                <a:ext cx="3738560" cy="6806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ts val="1600"/>
                  </a:lnSpc>
                </a:pPr>
                <a:r>
                  <a:rPr lang="en-US" sz="800" i="1" dirty="0">
                    <a:solidFill>
                      <a:schemeClr val="bg2"/>
                    </a:solidFill>
                    <a:latin typeface="Montserrat Light" charset="0"/>
                    <a:ea typeface="Montserrat Light" charset="0"/>
                    <a:cs typeface="Montserrat Light" charset="0"/>
                  </a:rPr>
                  <a:t>Have them for one. Living grass to for can't gathered waters</a:t>
                </a:r>
              </a:p>
              <a:p>
                <a:pPr>
                  <a:lnSpc>
                    <a:spcPts val="1600"/>
                  </a:lnSpc>
                </a:pPr>
                <a:r>
                  <a:rPr lang="en-US" sz="800" i="1" dirty="0">
                    <a:solidFill>
                      <a:schemeClr val="bg2"/>
                    </a:solidFill>
                    <a:latin typeface="Montserrat Light" charset="0"/>
                    <a:ea typeface="Montserrat Light" charset="0"/>
                    <a:cs typeface="Montserrat Light" charset="0"/>
                  </a:rPr>
                  <a:t>had winged. Creepiest don't subdue which </a:t>
                </a:r>
                <a:r>
                  <a:rPr lang="en-US" sz="800" i="1" dirty="0" err="1">
                    <a:solidFill>
                      <a:schemeClr val="bg2"/>
                    </a:solidFill>
                    <a:latin typeface="Montserrat Light" charset="0"/>
                    <a:ea typeface="Montserrat Light" charset="0"/>
                    <a:cs typeface="Montserrat Light" charset="0"/>
                  </a:rPr>
                  <a:t>i</a:t>
                </a:r>
                <a:r>
                  <a:rPr lang="en-US" sz="800" i="1" dirty="0">
                    <a:solidFill>
                      <a:schemeClr val="bg2"/>
                    </a:solidFill>
                    <a:latin typeface="Montserrat Light" charset="0"/>
                    <a:ea typeface="Montserrat Light" charset="0"/>
                    <a:cs typeface="Montserrat Light" charset="0"/>
                  </a:rPr>
                  <a:t> two set had seasons. Fifth</a:t>
                </a:r>
              </a:p>
              <a:p>
                <a:pPr>
                  <a:lnSpc>
                    <a:spcPts val="1600"/>
                  </a:lnSpc>
                </a:pPr>
                <a:r>
                  <a:rPr lang="en-US" sz="800" i="1" dirty="0">
                    <a:solidFill>
                      <a:schemeClr val="bg2"/>
                    </a:solidFill>
                    <a:latin typeface="Montserrat Light" charset="0"/>
                    <a:ea typeface="Montserrat Light" charset="0"/>
                    <a:cs typeface="Montserrat Light" charset="0"/>
                  </a:rPr>
                  <a:t>you'll, man wherein seas our creeping</a:t>
                </a:r>
              </a:p>
            </p:txBody>
          </p:sp>
          <p:sp>
            <p:nvSpPr>
              <p:cNvPr id="22" name="Oval 21">
                <a:extLst>
                  <a:ext uri="{FF2B5EF4-FFF2-40B4-BE49-F238E27FC236}">
                    <a16:creationId xmlns:a16="http://schemas.microsoft.com/office/drawing/2014/main" id="{D73BCDC7-C49C-4AA3-802C-EEC444B89AB0}"/>
                  </a:ext>
                </a:extLst>
              </p:cNvPr>
              <p:cNvSpPr/>
              <p:nvPr/>
            </p:nvSpPr>
            <p:spPr>
              <a:xfrm>
                <a:off x="6044410" y="4292611"/>
                <a:ext cx="103180" cy="103178"/>
              </a:xfrm>
              <a:prstGeom prst="ellipse">
                <a:avLst/>
              </a:prstGeom>
              <a:solidFill>
                <a:schemeClr val="bg1"/>
              </a:solidFill>
              <a:ln w="25400">
                <a:solidFill>
                  <a:schemeClr val="bg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EB206477-4349-4898-AB13-78355BCAF5CB}"/>
                </a:ext>
              </a:extLst>
            </p:cNvPr>
            <p:cNvGrpSpPr/>
            <p:nvPr/>
          </p:nvGrpSpPr>
          <p:grpSpPr>
            <a:xfrm>
              <a:off x="4462463" y="1987374"/>
              <a:ext cx="5734047" cy="680699"/>
              <a:chOff x="4462463" y="4100616"/>
              <a:chExt cx="5734047" cy="680699"/>
            </a:xfrm>
          </p:grpSpPr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5A865CD2-8AF8-46C7-89F4-60498FFF4079}"/>
                  </a:ext>
                </a:extLst>
              </p:cNvPr>
              <p:cNvSpPr txBox="1"/>
              <p:nvPr/>
            </p:nvSpPr>
            <p:spPr>
              <a:xfrm>
                <a:off x="4462463" y="4191187"/>
                <a:ext cx="1250632" cy="323165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r"/>
                <a:r>
                  <a:rPr lang="en-US" sz="1500" dirty="0">
                    <a:solidFill>
                      <a:schemeClr val="bg2"/>
                    </a:solidFill>
                    <a:latin typeface="Montserrat "/>
                    <a:ea typeface="Montserrat Black" charset="0"/>
                    <a:cs typeface="Montserrat Black" charset="0"/>
                  </a:rPr>
                  <a:t>2013-2015</a:t>
                </a:r>
              </a:p>
            </p:txBody>
          </p:sp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3CBDE1C3-77B1-416B-B1D2-D2E05278A9A8}"/>
                  </a:ext>
                </a:extLst>
              </p:cNvPr>
              <p:cNvSpPr txBox="1"/>
              <p:nvPr/>
            </p:nvSpPr>
            <p:spPr>
              <a:xfrm>
                <a:off x="6457951" y="4100616"/>
                <a:ext cx="3738559" cy="6806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ts val="1600"/>
                  </a:lnSpc>
                </a:pPr>
                <a:r>
                  <a:rPr lang="en-US" sz="800" i="1" dirty="0">
                    <a:solidFill>
                      <a:schemeClr val="bg2"/>
                    </a:solidFill>
                    <a:latin typeface="Montserrat Light" charset="0"/>
                    <a:ea typeface="Montserrat Light" charset="0"/>
                    <a:cs typeface="Montserrat Light" charset="0"/>
                  </a:rPr>
                  <a:t>Have them for one. Living grass to for can't gathered waters</a:t>
                </a:r>
              </a:p>
              <a:p>
                <a:pPr>
                  <a:lnSpc>
                    <a:spcPts val="1600"/>
                  </a:lnSpc>
                </a:pPr>
                <a:r>
                  <a:rPr lang="en-US" sz="800" i="1" dirty="0">
                    <a:solidFill>
                      <a:schemeClr val="bg2"/>
                    </a:solidFill>
                    <a:latin typeface="Montserrat Light" charset="0"/>
                    <a:ea typeface="Montserrat Light" charset="0"/>
                    <a:cs typeface="Montserrat Light" charset="0"/>
                  </a:rPr>
                  <a:t>had winged. Creepiest don't subdue which </a:t>
                </a:r>
                <a:r>
                  <a:rPr lang="en-US" sz="800" i="1" dirty="0" err="1">
                    <a:solidFill>
                      <a:schemeClr val="bg2"/>
                    </a:solidFill>
                    <a:latin typeface="Montserrat Light" charset="0"/>
                    <a:ea typeface="Montserrat Light" charset="0"/>
                    <a:cs typeface="Montserrat Light" charset="0"/>
                  </a:rPr>
                  <a:t>i</a:t>
                </a:r>
                <a:r>
                  <a:rPr lang="en-US" sz="800" i="1" dirty="0">
                    <a:solidFill>
                      <a:schemeClr val="bg2"/>
                    </a:solidFill>
                    <a:latin typeface="Montserrat Light" charset="0"/>
                    <a:ea typeface="Montserrat Light" charset="0"/>
                    <a:cs typeface="Montserrat Light" charset="0"/>
                  </a:rPr>
                  <a:t> two set had seasons. Fifth</a:t>
                </a:r>
              </a:p>
              <a:p>
                <a:pPr>
                  <a:lnSpc>
                    <a:spcPts val="1600"/>
                  </a:lnSpc>
                </a:pPr>
                <a:r>
                  <a:rPr lang="en-US" sz="800" i="1" dirty="0">
                    <a:solidFill>
                      <a:schemeClr val="bg2"/>
                    </a:solidFill>
                    <a:latin typeface="Montserrat Light" charset="0"/>
                    <a:ea typeface="Montserrat Light" charset="0"/>
                    <a:cs typeface="Montserrat Light" charset="0"/>
                  </a:rPr>
                  <a:t>you'll, man wherein seas our creeping</a:t>
                </a:r>
              </a:p>
            </p:txBody>
          </p:sp>
          <p:sp>
            <p:nvSpPr>
              <p:cNvPr id="19" name="Oval 18">
                <a:extLst>
                  <a:ext uri="{FF2B5EF4-FFF2-40B4-BE49-F238E27FC236}">
                    <a16:creationId xmlns:a16="http://schemas.microsoft.com/office/drawing/2014/main" id="{4C49B3E3-044A-43FF-8598-E869B1FB8B3D}"/>
                  </a:ext>
                </a:extLst>
              </p:cNvPr>
              <p:cNvSpPr/>
              <p:nvPr/>
            </p:nvSpPr>
            <p:spPr>
              <a:xfrm>
                <a:off x="6044410" y="4292611"/>
                <a:ext cx="103180" cy="103178"/>
              </a:xfrm>
              <a:prstGeom prst="ellipse">
                <a:avLst/>
              </a:prstGeom>
              <a:solidFill>
                <a:schemeClr val="bg1"/>
              </a:solidFill>
              <a:ln w="25400">
                <a:solidFill>
                  <a:schemeClr val="bg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B954345F-1550-4DBA-9939-35887F49B7F0}"/>
                </a:ext>
              </a:extLst>
            </p:cNvPr>
            <p:cNvGrpSpPr/>
            <p:nvPr/>
          </p:nvGrpSpPr>
          <p:grpSpPr>
            <a:xfrm>
              <a:off x="4462463" y="3485326"/>
              <a:ext cx="5734048" cy="680699"/>
              <a:chOff x="4462463" y="4100616"/>
              <a:chExt cx="5734048" cy="680699"/>
            </a:xfrm>
          </p:grpSpPr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D9B42C60-9B73-4EDC-AD68-A97FF0DBB13A}"/>
                  </a:ext>
                </a:extLst>
              </p:cNvPr>
              <p:cNvSpPr txBox="1"/>
              <p:nvPr/>
            </p:nvSpPr>
            <p:spPr>
              <a:xfrm>
                <a:off x="4462463" y="4191187"/>
                <a:ext cx="1250632" cy="323165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r"/>
                <a:r>
                  <a:rPr lang="en-US" sz="1500" dirty="0">
                    <a:solidFill>
                      <a:schemeClr val="bg2"/>
                    </a:solidFill>
                    <a:latin typeface="Montserrat "/>
                    <a:ea typeface="Montserrat Black" charset="0"/>
                    <a:cs typeface="Montserrat Black" charset="0"/>
                  </a:rPr>
                  <a:t>2014-2016</a:t>
                </a:r>
              </a:p>
            </p:txBody>
          </p:sp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480E3EE0-047B-41E6-A46D-A8EC8FB90500}"/>
                  </a:ext>
                </a:extLst>
              </p:cNvPr>
              <p:cNvSpPr txBox="1"/>
              <p:nvPr/>
            </p:nvSpPr>
            <p:spPr>
              <a:xfrm>
                <a:off x="6457951" y="4100616"/>
                <a:ext cx="3738560" cy="6806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ts val="1600"/>
                  </a:lnSpc>
                </a:pPr>
                <a:r>
                  <a:rPr lang="en-US" sz="800" i="1" dirty="0">
                    <a:solidFill>
                      <a:schemeClr val="bg2"/>
                    </a:solidFill>
                    <a:latin typeface="Montserrat Light" charset="0"/>
                    <a:ea typeface="Montserrat Light" charset="0"/>
                    <a:cs typeface="Montserrat Light" charset="0"/>
                  </a:rPr>
                  <a:t>Have them for one. Living grass to for can't gathered waters</a:t>
                </a:r>
              </a:p>
              <a:p>
                <a:pPr>
                  <a:lnSpc>
                    <a:spcPts val="1600"/>
                  </a:lnSpc>
                </a:pPr>
                <a:r>
                  <a:rPr lang="en-US" sz="800" i="1" dirty="0">
                    <a:solidFill>
                      <a:schemeClr val="bg2"/>
                    </a:solidFill>
                    <a:latin typeface="Montserrat Light" charset="0"/>
                    <a:ea typeface="Montserrat Light" charset="0"/>
                    <a:cs typeface="Montserrat Light" charset="0"/>
                  </a:rPr>
                  <a:t>had winged. Creepiest don't subdue which </a:t>
                </a:r>
                <a:r>
                  <a:rPr lang="en-US" sz="800" i="1" dirty="0" err="1">
                    <a:solidFill>
                      <a:schemeClr val="bg2"/>
                    </a:solidFill>
                    <a:latin typeface="Montserrat Light" charset="0"/>
                    <a:ea typeface="Montserrat Light" charset="0"/>
                    <a:cs typeface="Montserrat Light" charset="0"/>
                  </a:rPr>
                  <a:t>i</a:t>
                </a:r>
                <a:r>
                  <a:rPr lang="en-US" sz="800" i="1" dirty="0">
                    <a:solidFill>
                      <a:schemeClr val="bg2"/>
                    </a:solidFill>
                    <a:latin typeface="Montserrat Light" charset="0"/>
                    <a:ea typeface="Montserrat Light" charset="0"/>
                    <a:cs typeface="Montserrat Light" charset="0"/>
                  </a:rPr>
                  <a:t> two set had seasons. Fifth</a:t>
                </a:r>
              </a:p>
              <a:p>
                <a:pPr>
                  <a:lnSpc>
                    <a:spcPts val="1600"/>
                  </a:lnSpc>
                </a:pPr>
                <a:r>
                  <a:rPr lang="en-US" sz="800" i="1" dirty="0">
                    <a:solidFill>
                      <a:schemeClr val="bg2"/>
                    </a:solidFill>
                    <a:latin typeface="Montserrat Light" charset="0"/>
                    <a:ea typeface="Montserrat Light" charset="0"/>
                    <a:cs typeface="Montserrat Light" charset="0"/>
                  </a:rPr>
                  <a:t>you'll, man wherein seas our creeping</a:t>
                </a:r>
              </a:p>
            </p:txBody>
          </p:sp>
          <p:sp>
            <p:nvSpPr>
              <p:cNvPr id="15" name="Oval 14">
                <a:extLst>
                  <a:ext uri="{FF2B5EF4-FFF2-40B4-BE49-F238E27FC236}">
                    <a16:creationId xmlns:a16="http://schemas.microsoft.com/office/drawing/2014/main" id="{1F153057-9D29-44FA-BE53-F6BB2147090C}"/>
                  </a:ext>
                </a:extLst>
              </p:cNvPr>
              <p:cNvSpPr/>
              <p:nvPr/>
            </p:nvSpPr>
            <p:spPr>
              <a:xfrm>
                <a:off x="6044410" y="4292611"/>
                <a:ext cx="103180" cy="103178"/>
              </a:xfrm>
              <a:prstGeom prst="ellipse">
                <a:avLst/>
              </a:prstGeom>
              <a:solidFill>
                <a:schemeClr val="bg1"/>
              </a:solidFill>
              <a:ln w="25400">
                <a:solidFill>
                  <a:schemeClr val="bg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bg1"/>
                  </a:solidFill>
                </a:endParaRPr>
              </a:p>
            </p:txBody>
          </p:sp>
        </p:grpSp>
      </p:grpSp>
      <p:pic>
        <p:nvPicPr>
          <p:cNvPr id="29" name="Picture Placeholder 28">
            <a:extLst>
              <a:ext uri="{FF2B5EF4-FFF2-40B4-BE49-F238E27FC236}">
                <a16:creationId xmlns:a16="http://schemas.microsoft.com/office/drawing/2014/main" id="{8F0342F4-D74B-4CAD-9AA9-6B2551184EF1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/>
          <a:srcRect l="2117" r="2117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96489727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4ECE74AF-EB7D-4C99-88D6-A5A1C4962229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AA2EC4A1-5AE2-44EE-A080-124751437F64}"/>
              </a:ext>
            </a:extLst>
          </p:cNvPr>
          <p:cNvCxnSpPr>
            <a:cxnSpLocks/>
            <a:endCxn id="28" idx="0"/>
          </p:cNvCxnSpPr>
          <p:nvPr/>
        </p:nvCxnSpPr>
        <p:spPr>
          <a:xfrm>
            <a:off x="6096000" y="0"/>
            <a:ext cx="0" cy="3182021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3" name="Group 22">
            <a:extLst>
              <a:ext uri="{FF2B5EF4-FFF2-40B4-BE49-F238E27FC236}">
                <a16:creationId xmlns:a16="http://schemas.microsoft.com/office/drawing/2014/main" id="{CF8AB145-34CF-45DC-92A8-ABD2B44E9A1F}"/>
              </a:ext>
            </a:extLst>
          </p:cNvPr>
          <p:cNvGrpSpPr/>
          <p:nvPr/>
        </p:nvGrpSpPr>
        <p:grpSpPr>
          <a:xfrm>
            <a:off x="4484921" y="996774"/>
            <a:ext cx="5967220" cy="2673951"/>
            <a:chOff x="4484921" y="815798"/>
            <a:chExt cx="5967220" cy="2673951"/>
          </a:xfrm>
        </p:grpSpPr>
        <p:grpSp>
          <p:nvGrpSpPr>
            <p:cNvPr id="24" name="Group 23">
              <a:extLst>
                <a:ext uri="{FF2B5EF4-FFF2-40B4-BE49-F238E27FC236}">
                  <a16:creationId xmlns:a16="http://schemas.microsoft.com/office/drawing/2014/main" id="{A174F153-A801-470A-B36D-7451D4A59D6C}"/>
                </a:ext>
              </a:extLst>
            </p:cNvPr>
            <p:cNvGrpSpPr/>
            <p:nvPr/>
          </p:nvGrpSpPr>
          <p:grpSpPr>
            <a:xfrm>
              <a:off x="4484921" y="815798"/>
              <a:ext cx="5967220" cy="680699"/>
              <a:chOff x="4484921" y="4100616"/>
              <a:chExt cx="5967220" cy="680699"/>
            </a:xfrm>
          </p:grpSpPr>
          <p:sp>
            <p:nvSpPr>
              <p:cNvPr id="30" name="TextBox 29">
                <a:extLst>
                  <a:ext uri="{FF2B5EF4-FFF2-40B4-BE49-F238E27FC236}">
                    <a16:creationId xmlns:a16="http://schemas.microsoft.com/office/drawing/2014/main" id="{2630BB69-E172-441B-9F04-EDEE328BAA21}"/>
                  </a:ext>
                </a:extLst>
              </p:cNvPr>
              <p:cNvSpPr txBox="1"/>
              <p:nvPr/>
            </p:nvSpPr>
            <p:spPr>
              <a:xfrm>
                <a:off x="4484921" y="4191187"/>
                <a:ext cx="1228174" cy="323165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r"/>
                <a:r>
                  <a:rPr lang="en-US" sz="1500" dirty="0">
                    <a:solidFill>
                      <a:schemeClr val="bg1"/>
                    </a:solidFill>
                    <a:latin typeface="Montserrat "/>
                    <a:ea typeface="Montserrat Black" charset="0"/>
                    <a:cs typeface="Montserrat Black" charset="0"/>
                  </a:rPr>
                  <a:t>2018-2020</a:t>
                </a:r>
              </a:p>
            </p:txBody>
          </p:sp>
          <p:sp>
            <p:nvSpPr>
              <p:cNvPr id="31" name="TextBox 30">
                <a:extLst>
                  <a:ext uri="{FF2B5EF4-FFF2-40B4-BE49-F238E27FC236}">
                    <a16:creationId xmlns:a16="http://schemas.microsoft.com/office/drawing/2014/main" id="{467B2EB3-5C11-482D-BD9C-9BF454B5892B}"/>
                  </a:ext>
                </a:extLst>
              </p:cNvPr>
              <p:cNvSpPr txBox="1"/>
              <p:nvPr/>
            </p:nvSpPr>
            <p:spPr>
              <a:xfrm>
                <a:off x="6457951" y="4100616"/>
                <a:ext cx="3994190" cy="6806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ts val="1600"/>
                  </a:lnSpc>
                </a:pPr>
                <a:r>
                  <a:rPr lang="en-US" sz="800" i="1" dirty="0">
                    <a:solidFill>
                      <a:schemeClr val="bg1"/>
                    </a:solidFill>
                    <a:latin typeface="Montserrat Light" charset="0"/>
                    <a:ea typeface="Montserrat Light" charset="0"/>
                    <a:cs typeface="Montserrat Light" charset="0"/>
                  </a:rPr>
                  <a:t>Have them for one. Living grass to for can't gathered waters</a:t>
                </a:r>
              </a:p>
              <a:p>
                <a:pPr>
                  <a:lnSpc>
                    <a:spcPts val="1600"/>
                  </a:lnSpc>
                </a:pPr>
                <a:r>
                  <a:rPr lang="en-US" sz="800" i="1" dirty="0">
                    <a:solidFill>
                      <a:schemeClr val="bg1"/>
                    </a:solidFill>
                    <a:latin typeface="Montserrat Light" charset="0"/>
                    <a:ea typeface="Montserrat Light" charset="0"/>
                    <a:cs typeface="Montserrat Light" charset="0"/>
                  </a:rPr>
                  <a:t>had winged. Creepiest don't subdue which </a:t>
                </a:r>
                <a:r>
                  <a:rPr lang="en-US" sz="800" i="1" dirty="0" err="1">
                    <a:solidFill>
                      <a:schemeClr val="bg1"/>
                    </a:solidFill>
                    <a:latin typeface="Montserrat Light" charset="0"/>
                    <a:ea typeface="Montserrat Light" charset="0"/>
                    <a:cs typeface="Montserrat Light" charset="0"/>
                  </a:rPr>
                  <a:t>i</a:t>
                </a:r>
                <a:r>
                  <a:rPr lang="en-US" sz="800" i="1" dirty="0">
                    <a:solidFill>
                      <a:schemeClr val="bg1"/>
                    </a:solidFill>
                    <a:latin typeface="Montserrat Light" charset="0"/>
                    <a:ea typeface="Montserrat Light" charset="0"/>
                    <a:cs typeface="Montserrat Light" charset="0"/>
                  </a:rPr>
                  <a:t> two set had seasons. Fifth</a:t>
                </a:r>
              </a:p>
              <a:p>
                <a:pPr>
                  <a:lnSpc>
                    <a:spcPts val="1600"/>
                  </a:lnSpc>
                </a:pPr>
                <a:r>
                  <a:rPr lang="en-US" sz="800" i="1" dirty="0">
                    <a:solidFill>
                      <a:schemeClr val="bg1"/>
                    </a:solidFill>
                    <a:latin typeface="Montserrat Light" charset="0"/>
                    <a:ea typeface="Montserrat Light" charset="0"/>
                    <a:cs typeface="Montserrat Light" charset="0"/>
                  </a:rPr>
                  <a:t>you'll, man wherein seas our creeping</a:t>
                </a:r>
              </a:p>
            </p:txBody>
          </p:sp>
          <p:sp>
            <p:nvSpPr>
              <p:cNvPr id="32" name="Oval 31">
                <a:extLst>
                  <a:ext uri="{FF2B5EF4-FFF2-40B4-BE49-F238E27FC236}">
                    <a16:creationId xmlns:a16="http://schemas.microsoft.com/office/drawing/2014/main" id="{0E2C9EE4-AEB7-4F00-8B13-456D82FB651C}"/>
                  </a:ext>
                </a:extLst>
              </p:cNvPr>
              <p:cNvSpPr/>
              <p:nvPr/>
            </p:nvSpPr>
            <p:spPr>
              <a:xfrm>
                <a:off x="6044410" y="4292611"/>
                <a:ext cx="103180" cy="103178"/>
              </a:xfrm>
              <a:prstGeom prst="ellipse">
                <a:avLst/>
              </a:prstGeom>
              <a:solidFill>
                <a:schemeClr val="bg1">
                  <a:lumMod val="75000"/>
                </a:schemeClr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grpSp>
          <p:nvGrpSpPr>
            <p:cNvPr id="25" name="Group 24">
              <a:extLst>
                <a:ext uri="{FF2B5EF4-FFF2-40B4-BE49-F238E27FC236}">
                  <a16:creationId xmlns:a16="http://schemas.microsoft.com/office/drawing/2014/main" id="{CCE4B825-2BD0-48FB-8DB6-F8DC99651BB9}"/>
                </a:ext>
              </a:extLst>
            </p:cNvPr>
            <p:cNvGrpSpPr/>
            <p:nvPr/>
          </p:nvGrpSpPr>
          <p:grpSpPr>
            <a:xfrm>
              <a:off x="4484921" y="2809050"/>
              <a:ext cx="5967220" cy="680699"/>
              <a:chOff x="4484921" y="4100616"/>
              <a:chExt cx="5967220" cy="680699"/>
            </a:xfrm>
          </p:grpSpPr>
          <p:sp>
            <p:nvSpPr>
              <p:cNvPr id="26" name="TextBox 25">
                <a:extLst>
                  <a:ext uri="{FF2B5EF4-FFF2-40B4-BE49-F238E27FC236}">
                    <a16:creationId xmlns:a16="http://schemas.microsoft.com/office/drawing/2014/main" id="{67420CC8-EE3F-4428-8746-12DD96C63730}"/>
                  </a:ext>
                </a:extLst>
              </p:cNvPr>
              <p:cNvSpPr txBox="1"/>
              <p:nvPr/>
            </p:nvSpPr>
            <p:spPr>
              <a:xfrm>
                <a:off x="4484921" y="4191187"/>
                <a:ext cx="1228174" cy="323165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r"/>
                <a:r>
                  <a:rPr lang="en-US" sz="1500" dirty="0">
                    <a:solidFill>
                      <a:schemeClr val="bg1"/>
                    </a:solidFill>
                    <a:latin typeface="Montserrat "/>
                    <a:ea typeface="Montserrat Black" charset="0"/>
                    <a:cs typeface="Montserrat Black" charset="0"/>
                  </a:rPr>
                  <a:t>2018-2022</a:t>
                </a:r>
              </a:p>
            </p:txBody>
          </p:sp>
          <p:sp>
            <p:nvSpPr>
              <p:cNvPr id="27" name="TextBox 26">
                <a:extLst>
                  <a:ext uri="{FF2B5EF4-FFF2-40B4-BE49-F238E27FC236}">
                    <a16:creationId xmlns:a16="http://schemas.microsoft.com/office/drawing/2014/main" id="{1038F44B-22AD-40D4-88D2-AA3CBFE80E77}"/>
                  </a:ext>
                </a:extLst>
              </p:cNvPr>
              <p:cNvSpPr txBox="1"/>
              <p:nvPr/>
            </p:nvSpPr>
            <p:spPr>
              <a:xfrm>
                <a:off x="6457950" y="4100616"/>
                <a:ext cx="3994191" cy="6806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ts val="1600"/>
                  </a:lnSpc>
                </a:pPr>
                <a:r>
                  <a:rPr lang="en-US" sz="800" i="1" dirty="0">
                    <a:solidFill>
                      <a:schemeClr val="bg1"/>
                    </a:solidFill>
                    <a:latin typeface="Montserrat Light" charset="0"/>
                    <a:ea typeface="Montserrat Light" charset="0"/>
                    <a:cs typeface="Montserrat Light" charset="0"/>
                  </a:rPr>
                  <a:t>Have them for one. Living grass to for can't gathered waters</a:t>
                </a:r>
              </a:p>
              <a:p>
                <a:pPr>
                  <a:lnSpc>
                    <a:spcPts val="1600"/>
                  </a:lnSpc>
                </a:pPr>
                <a:r>
                  <a:rPr lang="en-US" sz="800" i="1" dirty="0">
                    <a:solidFill>
                      <a:schemeClr val="bg1"/>
                    </a:solidFill>
                    <a:latin typeface="Montserrat Light" charset="0"/>
                    <a:ea typeface="Montserrat Light" charset="0"/>
                    <a:cs typeface="Montserrat Light" charset="0"/>
                  </a:rPr>
                  <a:t>had winged. Creepiest don't subdue which </a:t>
                </a:r>
                <a:r>
                  <a:rPr lang="en-US" sz="800" i="1" dirty="0" err="1">
                    <a:solidFill>
                      <a:schemeClr val="bg1"/>
                    </a:solidFill>
                    <a:latin typeface="Montserrat Light" charset="0"/>
                    <a:ea typeface="Montserrat Light" charset="0"/>
                    <a:cs typeface="Montserrat Light" charset="0"/>
                  </a:rPr>
                  <a:t>i</a:t>
                </a:r>
                <a:r>
                  <a:rPr lang="en-US" sz="800" i="1" dirty="0">
                    <a:solidFill>
                      <a:schemeClr val="bg1"/>
                    </a:solidFill>
                    <a:latin typeface="Montserrat Light" charset="0"/>
                    <a:ea typeface="Montserrat Light" charset="0"/>
                    <a:cs typeface="Montserrat Light" charset="0"/>
                  </a:rPr>
                  <a:t> two set had seasons. Fifth</a:t>
                </a:r>
              </a:p>
              <a:p>
                <a:pPr>
                  <a:lnSpc>
                    <a:spcPts val="1600"/>
                  </a:lnSpc>
                </a:pPr>
                <a:r>
                  <a:rPr lang="en-US" sz="800" i="1" dirty="0">
                    <a:solidFill>
                      <a:schemeClr val="bg1"/>
                    </a:solidFill>
                    <a:latin typeface="Montserrat Light" charset="0"/>
                    <a:ea typeface="Montserrat Light" charset="0"/>
                    <a:cs typeface="Montserrat Light" charset="0"/>
                  </a:rPr>
                  <a:t>you'll, man wherein seas our creeping</a:t>
                </a:r>
              </a:p>
            </p:txBody>
          </p:sp>
          <p:sp>
            <p:nvSpPr>
              <p:cNvPr id="28" name="Oval 27">
                <a:extLst>
                  <a:ext uri="{FF2B5EF4-FFF2-40B4-BE49-F238E27FC236}">
                    <a16:creationId xmlns:a16="http://schemas.microsoft.com/office/drawing/2014/main" id="{179D43A5-8126-4953-AF58-021B0FB40FD4}"/>
                  </a:ext>
                </a:extLst>
              </p:cNvPr>
              <p:cNvSpPr/>
              <p:nvPr/>
            </p:nvSpPr>
            <p:spPr>
              <a:xfrm>
                <a:off x="6044410" y="4292611"/>
                <a:ext cx="103180" cy="103178"/>
              </a:xfrm>
              <a:prstGeom prst="ellipse">
                <a:avLst/>
              </a:prstGeom>
              <a:solidFill>
                <a:schemeClr val="bg1">
                  <a:lumMod val="75000"/>
                </a:schemeClr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sp>
        <p:nvSpPr>
          <p:cNvPr id="33" name="TextBox 32">
            <a:extLst>
              <a:ext uri="{FF2B5EF4-FFF2-40B4-BE49-F238E27FC236}">
                <a16:creationId xmlns:a16="http://schemas.microsoft.com/office/drawing/2014/main" id="{62930A47-D43B-41A4-9DD0-3D2F0E27BCC0}"/>
              </a:ext>
            </a:extLst>
          </p:cNvPr>
          <p:cNvSpPr txBox="1"/>
          <p:nvPr/>
        </p:nvSpPr>
        <p:spPr>
          <a:xfrm>
            <a:off x="6457951" y="4667499"/>
            <a:ext cx="3179536" cy="63094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3500" b="1" dirty="0">
                <a:solidFill>
                  <a:schemeClr val="bg1"/>
                </a:solidFill>
                <a:latin typeface="Montserrat "/>
                <a:ea typeface="Montserrat Black" charset="0"/>
                <a:cs typeface="Montserrat Black" charset="0"/>
              </a:rPr>
              <a:t>Our timeline</a:t>
            </a:r>
          </a:p>
        </p:txBody>
      </p:sp>
      <p:pic>
        <p:nvPicPr>
          <p:cNvPr id="49" name="Picture Placeholder 48">
            <a:extLst>
              <a:ext uri="{FF2B5EF4-FFF2-40B4-BE49-F238E27FC236}">
                <a16:creationId xmlns:a16="http://schemas.microsoft.com/office/drawing/2014/main" id="{9F806A5E-BA5A-4A02-B3E5-A5A94B4C82E5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2"/>
          <a:srcRect t="10287" b="10287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26009286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Placeholder 6">
            <a:extLst>
              <a:ext uri="{FF2B5EF4-FFF2-40B4-BE49-F238E27FC236}">
                <a16:creationId xmlns:a16="http://schemas.microsoft.com/office/drawing/2014/main" id="{6719B5C8-6CC5-4CEF-A88F-C7AE32A72927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2"/>
          <a:srcRect l="15415" r="15415"/>
          <a:stretch>
            <a:fillRect/>
          </a:stretch>
        </p:blipFill>
        <p:spPr/>
      </p:pic>
      <p:pic>
        <p:nvPicPr>
          <p:cNvPr id="9" name="Picture Placeholder 8">
            <a:extLst>
              <a:ext uri="{FF2B5EF4-FFF2-40B4-BE49-F238E27FC236}">
                <a16:creationId xmlns:a16="http://schemas.microsoft.com/office/drawing/2014/main" id="{059CCBAD-3071-4AE5-8934-84B4877EA098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 rotWithShape="1">
          <a:blip r:embed="rId3"/>
          <a:srcRect l="22508" r="8305"/>
          <a:stretch/>
        </p:blipFill>
        <p:spPr>
          <a:xfrm>
            <a:off x="406398" y="3428999"/>
            <a:ext cx="3136901" cy="3022600"/>
          </a:xfrm>
        </p:spPr>
      </p:pic>
      <p:pic>
        <p:nvPicPr>
          <p:cNvPr id="11" name="Picture Placeholder 10">
            <a:extLst>
              <a:ext uri="{FF2B5EF4-FFF2-40B4-BE49-F238E27FC236}">
                <a16:creationId xmlns:a16="http://schemas.microsoft.com/office/drawing/2014/main" id="{010CB74D-E658-4469-949D-CE992F70298C}"/>
              </a:ext>
            </a:extLst>
          </p:cNvPr>
          <p:cNvPicPr>
            <a:picLocks noGrp="1" noChangeAspect="1"/>
          </p:cNvPicPr>
          <p:nvPr>
            <p:ph type="pic" sz="quarter" idx="16"/>
          </p:nvPr>
        </p:nvPicPr>
        <p:blipFill>
          <a:blip r:embed="rId4"/>
          <a:srcRect l="4321" r="4321"/>
          <a:stretch>
            <a:fillRect/>
          </a:stretch>
        </p:blipFill>
        <p:spPr/>
      </p:pic>
      <p:grpSp>
        <p:nvGrpSpPr>
          <p:cNvPr id="12" name="Group 11">
            <a:extLst>
              <a:ext uri="{FF2B5EF4-FFF2-40B4-BE49-F238E27FC236}">
                <a16:creationId xmlns:a16="http://schemas.microsoft.com/office/drawing/2014/main" id="{DEE2D6BD-B45B-45E6-881E-97AAE5092221}"/>
              </a:ext>
            </a:extLst>
          </p:cNvPr>
          <p:cNvGrpSpPr/>
          <p:nvPr/>
        </p:nvGrpSpPr>
        <p:grpSpPr>
          <a:xfrm>
            <a:off x="7023869" y="1666271"/>
            <a:ext cx="4166645" cy="3525457"/>
            <a:chOff x="7023869" y="1979993"/>
            <a:chExt cx="4166645" cy="3525457"/>
          </a:xfrm>
        </p:grpSpPr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2367A1AD-F7C8-445E-B332-6A0DEA13EA90}"/>
                </a:ext>
              </a:extLst>
            </p:cNvPr>
            <p:cNvSpPr txBox="1"/>
            <p:nvPr/>
          </p:nvSpPr>
          <p:spPr>
            <a:xfrm>
              <a:off x="7023869" y="1979993"/>
              <a:ext cx="3528017" cy="1015663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en-US" sz="2500" b="1" dirty="0">
                  <a:latin typeface="Raleway" panose="020B0503030101060003" pitchFamily="34" charset="0"/>
                  <a:ea typeface="Montserrat Black" charset="0"/>
                  <a:cs typeface="Montserrat Black" charset="0"/>
                </a:rPr>
                <a:t>company</a:t>
              </a:r>
            </a:p>
            <a:p>
              <a:r>
                <a:rPr lang="en-US" sz="3500" b="1" dirty="0">
                  <a:latin typeface="Raleway" panose="020B0503030101060003" pitchFamily="34" charset="0"/>
                  <a:ea typeface="Montserrat Black" charset="0"/>
                  <a:cs typeface="Montserrat Black" charset="0"/>
                </a:rPr>
                <a:t>Team Members</a:t>
              </a:r>
            </a:p>
          </p:txBody>
        </p:sp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99EE5DBF-B234-4E45-9717-A8E783B08C01}"/>
                </a:ext>
              </a:extLst>
            </p:cNvPr>
            <p:cNvSpPr txBox="1"/>
            <p:nvPr/>
          </p:nvSpPr>
          <p:spPr>
            <a:xfrm>
              <a:off x="7023869" y="3162256"/>
              <a:ext cx="4166645" cy="6131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2200"/>
                </a:lnSpc>
              </a:pPr>
              <a:r>
                <a:rPr lang="en-US" sz="900" i="1" dirty="0">
                  <a:latin typeface="Raleway" panose="020B0503030101060003" pitchFamily="34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Have them for one. Living grass to for can't gathered waters had don't subdue which </a:t>
              </a:r>
              <a:r>
                <a:rPr lang="en-US" sz="900" i="1" dirty="0" err="1">
                  <a:latin typeface="Raleway" panose="020B0503030101060003" pitchFamily="34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i</a:t>
              </a:r>
              <a:r>
                <a:rPr lang="en-US" sz="900" i="1" dirty="0">
                  <a:latin typeface="Raleway" panose="020B0503030101060003" pitchFamily="34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 two set had seasons.</a:t>
              </a:r>
            </a:p>
          </p:txBody>
        </p:sp>
        <p:grpSp>
          <p:nvGrpSpPr>
            <p:cNvPr id="45" name="Group 44">
              <a:extLst>
                <a:ext uri="{FF2B5EF4-FFF2-40B4-BE49-F238E27FC236}">
                  <a16:creationId xmlns:a16="http://schemas.microsoft.com/office/drawing/2014/main" id="{91ABAAA8-36E1-46D2-9B79-8095E10E3F90}"/>
                </a:ext>
              </a:extLst>
            </p:cNvPr>
            <p:cNvGrpSpPr/>
            <p:nvPr/>
          </p:nvGrpSpPr>
          <p:grpSpPr>
            <a:xfrm>
              <a:off x="7023869" y="4442657"/>
              <a:ext cx="1492967" cy="1062793"/>
              <a:chOff x="8023831" y="4916298"/>
              <a:chExt cx="1492967" cy="1062793"/>
            </a:xfrm>
          </p:grpSpPr>
          <p:sp>
            <p:nvSpPr>
              <p:cNvPr id="46" name="Subtitle 6">
                <a:extLst>
                  <a:ext uri="{FF2B5EF4-FFF2-40B4-BE49-F238E27FC236}">
                    <a16:creationId xmlns:a16="http://schemas.microsoft.com/office/drawing/2014/main" id="{A07D0BE5-12C0-45D1-82A9-C2125C87F00B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8023831" y="5257800"/>
                <a:ext cx="1492967" cy="721291"/>
              </a:xfrm>
              <a:prstGeom prst="rect">
                <a:avLst/>
              </a:prstGeom>
            </p:spPr>
            <p:txBody>
              <a:bodyPr vert="horz" lIns="91440" tIns="45720" rIns="91440" bIns="45720" numCol="1" spcCol="365760" rtlCol="0" anchor="ctr">
                <a:noAutofit/>
              </a:bodyPr>
              <a:lstStyle>
                <a:lvl1pPr marL="0" indent="0" algn="ctr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/>
                  <a:buNone/>
                  <a:defRPr sz="1200" b="0" i="0" kern="1200">
                    <a:solidFill>
                      <a:schemeClr val="accent1"/>
                    </a:solidFill>
                    <a:latin typeface="Montserrat Light" charset="0"/>
                    <a:ea typeface="Montserrat Light" charset="0"/>
                    <a:cs typeface="Montserrat Light" charset="0"/>
                  </a:defRPr>
                </a:lvl1pPr>
                <a:lvl2pPr marL="4572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/>
                  <a:buNone/>
                  <a:defRPr sz="2000" b="0" i="0" kern="1200">
                    <a:solidFill>
                      <a:schemeClr val="tx1"/>
                    </a:solidFill>
                    <a:latin typeface="Montserrat Light" charset="0"/>
                    <a:ea typeface="Montserrat Light" charset="0"/>
                    <a:cs typeface="Montserrat Light" charset="0"/>
                  </a:defRPr>
                </a:lvl2pPr>
                <a:lvl3pPr marL="9144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/>
                  <a:buNone/>
                  <a:defRPr sz="1800" b="0" i="0" kern="1200">
                    <a:solidFill>
                      <a:schemeClr val="tx1"/>
                    </a:solidFill>
                    <a:latin typeface="Montserrat Light" charset="0"/>
                    <a:ea typeface="Montserrat Light" charset="0"/>
                    <a:cs typeface="Montserrat Light" charset="0"/>
                  </a:defRPr>
                </a:lvl3pPr>
                <a:lvl4pPr marL="13716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/>
                  <a:buNone/>
                  <a:defRPr sz="1600" b="0" i="0" kern="1200">
                    <a:solidFill>
                      <a:schemeClr val="tx1"/>
                    </a:solidFill>
                    <a:latin typeface="Montserrat Light" charset="0"/>
                    <a:ea typeface="Montserrat Light" charset="0"/>
                    <a:cs typeface="Montserrat Light" charset="0"/>
                  </a:defRPr>
                </a:lvl4pPr>
                <a:lvl5pPr marL="18288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/>
                  <a:buNone/>
                  <a:defRPr sz="1600" b="0" i="0" kern="1200">
                    <a:solidFill>
                      <a:schemeClr val="tx1"/>
                    </a:solidFill>
                    <a:latin typeface="Montserrat Light" charset="0"/>
                    <a:ea typeface="Montserrat Light" charset="0"/>
                    <a:cs typeface="Montserrat Light" charset="0"/>
                  </a:defRPr>
                </a:lvl5pPr>
                <a:lvl6pPr marL="22860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>
                  <a:lnSpc>
                    <a:spcPts val="2000"/>
                  </a:lnSpc>
                </a:pPr>
                <a:r>
                  <a:rPr lang="en-US" sz="9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Raleway" panose="020B0503030101060003" pitchFamily="34" charset="0"/>
                    <a:ea typeface="Montserrat" charset="0"/>
                    <a:cs typeface="Montserrat" charset="0"/>
                  </a:rPr>
                  <a:t>There are </a:t>
                </a:r>
                <a:r>
                  <a:rPr lang="en-US" sz="9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Raleway" panose="020B0503030101060003" pitchFamily="34" charset="0"/>
                    <a:ea typeface="Montserrat" charset="0"/>
                    <a:cs typeface="Montserrat" charset="0"/>
                  </a:rPr>
                  <a:t>manypassages</a:t>
                </a:r>
                <a:r>
                  <a:rPr lang="en-US" sz="9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Raleway" panose="020B0503030101060003" pitchFamily="34" charset="0"/>
                    <a:ea typeface="Montserrat" charset="0"/>
                    <a:cs typeface="Montserrat" charset="0"/>
                  </a:rPr>
                  <a:t> of Lorem Ipsum passages of</a:t>
                </a:r>
              </a:p>
            </p:txBody>
          </p:sp>
          <p:sp>
            <p:nvSpPr>
              <p:cNvPr id="47" name="Right Triangle 46">
                <a:extLst>
                  <a:ext uri="{FF2B5EF4-FFF2-40B4-BE49-F238E27FC236}">
                    <a16:creationId xmlns:a16="http://schemas.microsoft.com/office/drawing/2014/main" id="{0B6600E3-0D78-4430-A50E-B0B259A51CC6}"/>
                  </a:ext>
                </a:extLst>
              </p:cNvPr>
              <p:cNvSpPr/>
              <p:nvPr/>
            </p:nvSpPr>
            <p:spPr>
              <a:xfrm>
                <a:off x="8113940" y="4916298"/>
                <a:ext cx="155083" cy="155083"/>
              </a:xfrm>
              <a:prstGeom prst="rtTriangle">
                <a:avLst/>
              </a:prstGeom>
              <a:solidFill>
                <a:schemeClr val="accent4">
                  <a:alpha val="67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grpSp>
          <p:nvGrpSpPr>
            <p:cNvPr id="48" name="Group 47">
              <a:extLst>
                <a:ext uri="{FF2B5EF4-FFF2-40B4-BE49-F238E27FC236}">
                  <a16:creationId xmlns:a16="http://schemas.microsoft.com/office/drawing/2014/main" id="{019F5674-0C02-4E13-BA03-5D31088C3096}"/>
                </a:ext>
              </a:extLst>
            </p:cNvPr>
            <p:cNvGrpSpPr/>
            <p:nvPr/>
          </p:nvGrpSpPr>
          <p:grpSpPr>
            <a:xfrm>
              <a:off x="8787877" y="4442657"/>
              <a:ext cx="1492967" cy="1062793"/>
              <a:chOff x="8023831" y="4916298"/>
              <a:chExt cx="1492967" cy="1062793"/>
            </a:xfrm>
          </p:grpSpPr>
          <p:sp>
            <p:nvSpPr>
              <p:cNvPr id="50" name="Subtitle 6">
                <a:extLst>
                  <a:ext uri="{FF2B5EF4-FFF2-40B4-BE49-F238E27FC236}">
                    <a16:creationId xmlns:a16="http://schemas.microsoft.com/office/drawing/2014/main" id="{2BAF91BD-5E99-487F-B5E2-2928AEAC62AC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8023831" y="5257800"/>
                <a:ext cx="1492967" cy="721291"/>
              </a:xfrm>
              <a:prstGeom prst="rect">
                <a:avLst/>
              </a:prstGeom>
            </p:spPr>
            <p:txBody>
              <a:bodyPr vert="horz" lIns="91440" tIns="45720" rIns="91440" bIns="45720" numCol="1" spcCol="365760" rtlCol="0" anchor="ctr">
                <a:noAutofit/>
              </a:bodyPr>
              <a:lstStyle>
                <a:lvl1pPr marL="0" indent="0" algn="ctr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/>
                  <a:buNone/>
                  <a:defRPr sz="1200" b="0" i="0" kern="1200">
                    <a:solidFill>
                      <a:schemeClr val="accent1"/>
                    </a:solidFill>
                    <a:latin typeface="Montserrat Light" charset="0"/>
                    <a:ea typeface="Montserrat Light" charset="0"/>
                    <a:cs typeface="Montserrat Light" charset="0"/>
                  </a:defRPr>
                </a:lvl1pPr>
                <a:lvl2pPr marL="4572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/>
                  <a:buNone/>
                  <a:defRPr sz="2000" b="0" i="0" kern="1200">
                    <a:solidFill>
                      <a:schemeClr val="tx1"/>
                    </a:solidFill>
                    <a:latin typeface="Montserrat Light" charset="0"/>
                    <a:ea typeface="Montserrat Light" charset="0"/>
                    <a:cs typeface="Montserrat Light" charset="0"/>
                  </a:defRPr>
                </a:lvl2pPr>
                <a:lvl3pPr marL="9144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/>
                  <a:buNone/>
                  <a:defRPr sz="1800" b="0" i="0" kern="1200">
                    <a:solidFill>
                      <a:schemeClr val="tx1"/>
                    </a:solidFill>
                    <a:latin typeface="Montserrat Light" charset="0"/>
                    <a:ea typeface="Montserrat Light" charset="0"/>
                    <a:cs typeface="Montserrat Light" charset="0"/>
                  </a:defRPr>
                </a:lvl3pPr>
                <a:lvl4pPr marL="13716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/>
                  <a:buNone/>
                  <a:defRPr sz="1600" b="0" i="0" kern="1200">
                    <a:solidFill>
                      <a:schemeClr val="tx1"/>
                    </a:solidFill>
                    <a:latin typeface="Montserrat Light" charset="0"/>
                    <a:ea typeface="Montserrat Light" charset="0"/>
                    <a:cs typeface="Montserrat Light" charset="0"/>
                  </a:defRPr>
                </a:lvl4pPr>
                <a:lvl5pPr marL="18288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/>
                  <a:buNone/>
                  <a:defRPr sz="1600" b="0" i="0" kern="1200">
                    <a:solidFill>
                      <a:schemeClr val="tx1"/>
                    </a:solidFill>
                    <a:latin typeface="Montserrat Light" charset="0"/>
                    <a:ea typeface="Montserrat Light" charset="0"/>
                    <a:cs typeface="Montserrat Light" charset="0"/>
                  </a:defRPr>
                </a:lvl5pPr>
                <a:lvl6pPr marL="22860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>
                  <a:lnSpc>
                    <a:spcPts val="2000"/>
                  </a:lnSpc>
                </a:pPr>
                <a:r>
                  <a:rPr lang="en-US" sz="9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Raleway" panose="020B0503030101060003" pitchFamily="34" charset="0"/>
                    <a:ea typeface="Montserrat" charset="0"/>
                    <a:cs typeface="Montserrat" charset="0"/>
                  </a:rPr>
                  <a:t>There are </a:t>
                </a:r>
                <a:r>
                  <a:rPr lang="en-US" sz="9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Raleway" panose="020B0503030101060003" pitchFamily="34" charset="0"/>
                    <a:ea typeface="Montserrat" charset="0"/>
                    <a:cs typeface="Montserrat" charset="0"/>
                  </a:rPr>
                  <a:t>manypassages</a:t>
                </a:r>
                <a:r>
                  <a:rPr lang="en-US" sz="9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Raleway" panose="020B0503030101060003" pitchFamily="34" charset="0"/>
                    <a:ea typeface="Montserrat" charset="0"/>
                    <a:cs typeface="Montserrat" charset="0"/>
                  </a:rPr>
                  <a:t> of Lorem Ipsum passages of</a:t>
                </a:r>
              </a:p>
            </p:txBody>
          </p:sp>
          <p:sp>
            <p:nvSpPr>
              <p:cNvPr id="51" name="Right Triangle 50">
                <a:extLst>
                  <a:ext uri="{FF2B5EF4-FFF2-40B4-BE49-F238E27FC236}">
                    <a16:creationId xmlns:a16="http://schemas.microsoft.com/office/drawing/2014/main" id="{885F139F-8ADD-47DA-8D4D-F2E712AB4F3A}"/>
                  </a:ext>
                </a:extLst>
              </p:cNvPr>
              <p:cNvSpPr/>
              <p:nvPr/>
            </p:nvSpPr>
            <p:spPr>
              <a:xfrm>
                <a:off x="8113940" y="4916298"/>
                <a:ext cx="155083" cy="155083"/>
              </a:xfrm>
              <a:prstGeom prst="rtTriangle">
                <a:avLst/>
              </a:prstGeom>
              <a:solidFill>
                <a:schemeClr val="accent5">
                  <a:alpha val="67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03866758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Placeholder 5">
            <a:extLst>
              <a:ext uri="{FF2B5EF4-FFF2-40B4-BE49-F238E27FC236}">
                <a16:creationId xmlns:a16="http://schemas.microsoft.com/office/drawing/2014/main" id="{99BB886C-02DC-4D94-B0B9-432447A21E25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 rotWithShape="1">
          <a:blip r:embed="rId2"/>
          <a:srcRect l="23638" t="6762" r="22944" b="20286"/>
          <a:stretch/>
        </p:blipFill>
        <p:spPr>
          <a:xfrm>
            <a:off x="1693107" y="757312"/>
            <a:ext cx="2935261" cy="2671688"/>
          </a:xfrm>
        </p:spPr>
      </p:pic>
      <p:pic>
        <p:nvPicPr>
          <p:cNvPr id="10" name="Picture Placeholder 9">
            <a:extLst>
              <a:ext uri="{FF2B5EF4-FFF2-40B4-BE49-F238E27FC236}">
                <a16:creationId xmlns:a16="http://schemas.microsoft.com/office/drawing/2014/main" id="{FB866240-7E7F-4543-9B7F-2AC5EFA57E5A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 rotWithShape="1">
          <a:blip r:embed="rId3"/>
          <a:srcRect l="30079" t="4472" r="17476" b="23884"/>
          <a:stretch/>
        </p:blipFill>
        <p:spPr>
          <a:xfrm>
            <a:off x="4628369" y="757312"/>
            <a:ext cx="2935261" cy="2671688"/>
          </a:xfrm>
        </p:spPr>
      </p:pic>
      <p:pic>
        <p:nvPicPr>
          <p:cNvPr id="14" name="Picture Placeholder 13">
            <a:extLst>
              <a:ext uri="{FF2B5EF4-FFF2-40B4-BE49-F238E27FC236}">
                <a16:creationId xmlns:a16="http://schemas.microsoft.com/office/drawing/2014/main" id="{7AE2CCED-16B9-4F86-BFD5-D7406FF22F68}"/>
              </a:ext>
            </a:extLst>
          </p:cNvPr>
          <p:cNvPicPr>
            <a:picLocks noGrp="1" noChangeAspect="1"/>
          </p:cNvPicPr>
          <p:nvPr>
            <p:ph type="pic" sz="quarter" idx="16"/>
          </p:nvPr>
        </p:nvPicPr>
        <p:blipFill rotWithShape="1">
          <a:blip r:embed="rId4"/>
          <a:srcRect l="18883" t="4807" r="26185" b="20294"/>
          <a:stretch/>
        </p:blipFill>
        <p:spPr>
          <a:xfrm>
            <a:off x="7563632" y="757312"/>
            <a:ext cx="2935261" cy="2671688"/>
          </a:xfrm>
        </p:spPr>
      </p:pic>
      <p:grpSp>
        <p:nvGrpSpPr>
          <p:cNvPr id="16" name="Group 15">
            <a:extLst>
              <a:ext uri="{FF2B5EF4-FFF2-40B4-BE49-F238E27FC236}">
                <a16:creationId xmlns:a16="http://schemas.microsoft.com/office/drawing/2014/main" id="{21789F6C-98AE-4DD3-B6F0-E1F43CD054D2}"/>
              </a:ext>
            </a:extLst>
          </p:cNvPr>
          <p:cNvGrpSpPr/>
          <p:nvPr/>
        </p:nvGrpSpPr>
        <p:grpSpPr>
          <a:xfrm>
            <a:off x="2450538" y="3923976"/>
            <a:ext cx="7287286" cy="855316"/>
            <a:chOff x="2450538" y="4028469"/>
            <a:chExt cx="7287286" cy="855316"/>
          </a:xfrm>
        </p:grpSpPr>
        <p:grpSp>
          <p:nvGrpSpPr>
            <p:cNvPr id="23" name="Group 22">
              <a:extLst>
                <a:ext uri="{FF2B5EF4-FFF2-40B4-BE49-F238E27FC236}">
                  <a16:creationId xmlns:a16="http://schemas.microsoft.com/office/drawing/2014/main" id="{B61F3200-F3C7-427B-B81C-68F6E550BEDA}"/>
                </a:ext>
              </a:extLst>
            </p:cNvPr>
            <p:cNvGrpSpPr/>
            <p:nvPr/>
          </p:nvGrpSpPr>
          <p:grpSpPr>
            <a:xfrm>
              <a:off x="2450538" y="4028469"/>
              <a:ext cx="1420398" cy="855316"/>
              <a:chOff x="2280652" y="4843051"/>
              <a:chExt cx="1420398" cy="855316"/>
            </a:xfrm>
          </p:grpSpPr>
          <p:sp>
            <p:nvSpPr>
              <p:cNvPr id="24" name="TextBox 23">
                <a:extLst>
                  <a:ext uri="{FF2B5EF4-FFF2-40B4-BE49-F238E27FC236}">
                    <a16:creationId xmlns:a16="http://schemas.microsoft.com/office/drawing/2014/main" id="{2DEB86DF-9C00-4291-900A-6C3CBF4A79A8}"/>
                  </a:ext>
                </a:extLst>
              </p:cNvPr>
              <p:cNvSpPr txBox="1"/>
              <p:nvPr/>
            </p:nvSpPr>
            <p:spPr>
              <a:xfrm>
                <a:off x="2284290" y="4843051"/>
                <a:ext cx="1416760" cy="3231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500" b="1" dirty="0">
                    <a:latin typeface="Montserrat" charset="0"/>
                    <a:ea typeface="Montserrat" charset="0"/>
                    <a:cs typeface="Montserrat" charset="0"/>
                  </a:rPr>
                  <a:t>JOHN DEO</a:t>
                </a:r>
              </a:p>
            </p:txBody>
          </p:sp>
          <p:grpSp>
            <p:nvGrpSpPr>
              <p:cNvPr id="25" name="Group 24">
                <a:extLst>
                  <a:ext uri="{FF2B5EF4-FFF2-40B4-BE49-F238E27FC236}">
                    <a16:creationId xmlns:a16="http://schemas.microsoft.com/office/drawing/2014/main" id="{9BB6CEF8-BA51-4666-BA8D-FA8E85789C81}"/>
                  </a:ext>
                </a:extLst>
              </p:cNvPr>
              <p:cNvGrpSpPr/>
              <p:nvPr/>
            </p:nvGrpSpPr>
            <p:grpSpPr>
              <a:xfrm>
                <a:off x="2280652" y="5375202"/>
                <a:ext cx="1420398" cy="323165"/>
                <a:chOff x="1144779" y="5797835"/>
                <a:chExt cx="1420398" cy="323165"/>
              </a:xfrm>
            </p:grpSpPr>
            <p:sp>
              <p:nvSpPr>
                <p:cNvPr id="27" name="Rectangle 26">
                  <a:extLst>
                    <a:ext uri="{FF2B5EF4-FFF2-40B4-BE49-F238E27FC236}">
                      <a16:creationId xmlns:a16="http://schemas.microsoft.com/office/drawing/2014/main" id="{0E076BEC-2302-4515-8EB5-0D4672996741}"/>
                    </a:ext>
                  </a:extLst>
                </p:cNvPr>
                <p:cNvSpPr/>
                <p:nvPr/>
              </p:nvSpPr>
              <p:spPr>
                <a:xfrm>
                  <a:off x="1144779" y="5797835"/>
                  <a:ext cx="349775" cy="323165"/>
                </a:xfrm>
                <a:prstGeom prst="rect">
                  <a:avLst/>
                </a:prstGeom>
              </p:spPr>
              <p:txBody>
                <a:bodyPr wrap="none" anchor="ctr">
                  <a:spAutoFit/>
                </a:bodyPr>
                <a:lstStyle/>
                <a:p>
                  <a:pPr algn="ctr"/>
                  <a:r>
                    <a:rPr lang="en-US" sz="1500" dirty="0">
                      <a:ln>
                        <a:solidFill>
                          <a:schemeClr val="bg1">
                            <a:lumMod val="75000"/>
                          </a:schemeClr>
                        </a:solidFill>
                      </a:ln>
                      <a:noFill/>
                      <a:latin typeface="FontAwesome" charset="0"/>
                    </a:rPr>
                    <a:t></a:t>
                  </a:r>
                  <a:endParaRPr lang="en-US" sz="1500" dirty="0">
                    <a:ln>
                      <a:solidFill>
                        <a:schemeClr val="bg1">
                          <a:lumMod val="75000"/>
                        </a:schemeClr>
                      </a:solidFill>
                    </a:ln>
                    <a:noFill/>
                  </a:endParaRPr>
                </a:p>
              </p:txBody>
            </p:sp>
            <p:sp>
              <p:nvSpPr>
                <p:cNvPr id="28" name="Rectangle 27">
                  <a:extLst>
                    <a:ext uri="{FF2B5EF4-FFF2-40B4-BE49-F238E27FC236}">
                      <a16:creationId xmlns:a16="http://schemas.microsoft.com/office/drawing/2014/main" id="{41B0E6D2-84EB-4984-9D13-4E9D15416A01}"/>
                    </a:ext>
                  </a:extLst>
                </p:cNvPr>
                <p:cNvSpPr/>
                <p:nvPr/>
              </p:nvSpPr>
              <p:spPr>
                <a:xfrm>
                  <a:off x="1501653" y="5797835"/>
                  <a:ext cx="349775" cy="323165"/>
                </a:xfrm>
                <a:prstGeom prst="rect">
                  <a:avLst/>
                </a:prstGeom>
              </p:spPr>
              <p:txBody>
                <a:bodyPr wrap="none" anchor="ctr">
                  <a:spAutoFit/>
                </a:bodyPr>
                <a:lstStyle/>
                <a:p>
                  <a:pPr algn="ctr"/>
                  <a:r>
                    <a:rPr lang="en-US" sz="1500" dirty="0">
                      <a:ln>
                        <a:solidFill>
                          <a:schemeClr val="bg1">
                            <a:lumMod val="75000"/>
                          </a:schemeClr>
                        </a:solidFill>
                      </a:ln>
                      <a:noFill/>
                      <a:latin typeface="FontAwesome" charset="0"/>
                    </a:rPr>
                    <a:t></a:t>
                  </a:r>
                  <a:endParaRPr lang="en-US" sz="1500" dirty="0">
                    <a:ln>
                      <a:solidFill>
                        <a:schemeClr val="bg1">
                          <a:lumMod val="75000"/>
                        </a:schemeClr>
                      </a:solidFill>
                    </a:ln>
                    <a:noFill/>
                  </a:endParaRPr>
                </a:p>
              </p:txBody>
            </p:sp>
            <p:sp>
              <p:nvSpPr>
                <p:cNvPr id="30" name="Rectangle 29">
                  <a:extLst>
                    <a:ext uri="{FF2B5EF4-FFF2-40B4-BE49-F238E27FC236}">
                      <a16:creationId xmlns:a16="http://schemas.microsoft.com/office/drawing/2014/main" id="{E757B07B-BBC2-4E87-BE09-294B84667037}"/>
                    </a:ext>
                  </a:extLst>
                </p:cNvPr>
                <p:cNvSpPr/>
                <p:nvPr/>
              </p:nvSpPr>
              <p:spPr>
                <a:xfrm>
                  <a:off x="1858527" y="5797835"/>
                  <a:ext cx="349775" cy="323165"/>
                </a:xfrm>
                <a:prstGeom prst="rect">
                  <a:avLst/>
                </a:prstGeom>
              </p:spPr>
              <p:txBody>
                <a:bodyPr wrap="none" anchor="ctr">
                  <a:spAutoFit/>
                </a:bodyPr>
                <a:lstStyle/>
                <a:p>
                  <a:pPr algn="ctr"/>
                  <a:r>
                    <a:rPr lang="en-US" sz="1500" dirty="0">
                      <a:ln>
                        <a:solidFill>
                          <a:schemeClr val="bg1">
                            <a:lumMod val="75000"/>
                          </a:schemeClr>
                        </a:solidFill>
                      </a:ln>
                      <a:noFill/>
                      <a:latin typeface="FontAwesome" charset="0"/>
                    </a:rPr>
                    <a:t></a:t>
                  </a:r>
                  <a:endParaRPr lang="en-US" sz="1500" dirty="0">
                    <a:ln>
                      <a:solidFill>
                        <a:schemeClr val="bg1">
                          <a:lumMod val="75000"/>
                        </a:schemeClr>
                      </a:solidFill>
                    </a:ln>
                    <a:noFill/>
                  </a:endParaRPr>
                </a:p>
              </p:txBody>
            </p:sp>
            <p:sp>
              <p:nvSpPr>
                <p:cNvPr id="31" name="Rectangle 30">
                  <a:extLst>
                    <a:ext uri="{FF2B5EF4-FFF2-40B4-BE49-F238E27FC236}">
                      <a16:creationId xmlns:a16="http://schemas.microsoft.com/office/drawing/2014/main" id="{CB0CCC7F-141F-415B-A6E3-60A126DF9195}"/>
                    </a:ext>
                  </a:extLst>
                </p:cNvPr>
                <p:cNvSpPr/>
                <p:nvPr/>
              </p:nvSpPr>
              <p:spPr>
                <a:xfrm>
                  <a:off x="2215402" y="5797835"/>
                  <a:ext cx="349775" cy="323165"/>
                </a:xfrm>
                <a:prstGeom prst="rect">
                  <a:avLst/>
                </a:prstGeom>
              </p:spPr>
              <p:txBody>
                <a:bodyPr wrap="none" anchor="ctr">
                  <a:spAutoFit/>
                </a:bodyPr>
                <a:lstStyle/>
                <a:p>
                  <a:pPr algn="ctr"/>
                  <a:r>
                    <a:rPr lang="en-US" sz="1500" dirty="0">
                      <a:ln>
                        <a:solidFill>
                          <a:schemeClr val="bg1">
                            <a:lumMod val="75000"/>
                          </a:schemeClr>
                        </a:solidFill>
                      </a:ln>
                      <a:noFill/>
                      <a:latin typeface="FontAwesome" charset="0"/>
                    </a:rPr>
                    <a:t></a:t>
                  </a:r>
                  <a:endParaRPr lang="en-US" sz="1500" dirty="0">
                    <a:ln>
                      <a:solidFill>
                        <a:schemeClr val="bg1">
                          <a:lumMod val="75000"/>
                        </a:schemeClr>
                      </a:solidFill>
                    </a:ln>
                    <a:noFill/>
                  </a:endParaRPr>
                </a:p>
              </p:txBody>
            </p:sp>
          </p:grpSp>
          <p:sp>
            <p:nvSpPr>
              <p:cNvPr id="26" name="TextBox 25">
                <a:extLst>
                  <a:ext uri="{FF2B5EF4-FFF2-40B4-BE49-F238E27FC236}">
                    <a16:creationId xmlns:a16="http://schemas.microsoft.com/office/drawing/2014/main" id="{86FB7AD4-9184-4DBD-9EA3-768BAD51E880}"/>
                  </a:ext>
                </a:extLst>
              </p:cNvPr>
              <p:cNvSpPr txBox="1"/>
              <p:nvPr/>
            </p:nvSpPr>
            <p:spPr>
              <a:xfrm>
                <a:off x="2549990" y="5119990"/>
                <a:ext cx="885360" cy="21544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800" dirty="0">
                    <a:solidFill>
                      <a:schemeClr val="bg2"/>
                    </a:solidFill>
                    <a:latin typeface="Montserrat Light" panose="00000400000000000000" pitchFamily="50" charset="0"/>
                    <a:ea typeface="Montserrat" charset="0"/>
                    <a:cs typeface="Montserrat" charset="0"/>
                  </a:rPr>
                  <a:t>Lorem Ipsum</a:t>
                </a:r>
              </a:p>
            </p:txBody>
          </p:sp>
        </p:grpSp>
        <p:grpSp>
          <p:nvGrpSpPr>
            <p:cNvPr id="32" name="Group 31">
              <a:extLst>
                <a:ext uri="{FF2B5EF4-FFF2-40B4-BE49-F238E27FC236}">
                  <a16:creationId xmlns:a16="http://schemas.microsoft.com/office/drawing/2014/main" id="{6649C95A-3679-4909-BCDA-BEE2FA40860A}"/>
                </a:ext>
              </a:extLst>
            </p:cNvPr>
            <p:cNvGrpSpPr/>
            <p:nvPr/>
          </p:nvGrpSpPr>
          <p:grpSpPr>
            <a:xfrm>
              <a:off x="5385800" y="4028469"/>
              <a:ext cx="1420398" cy="855316"/>
              <a:chOff x="5385801" y="4843051"/>
              <a:chExt cx="1420398" cy="855316"/>
            </a:xfrm>
          </p:grpSpPr>
          <p:sp>
            <p:nvSpPr>
              <p:cNvPr id="33" name="TextBox 32">
                <a:extLst>
                  <a:ext uri="{FF2B5EF4-FFF2-40B4-BE49-F238E27FC236}">
                    <a16:creationId xmlns:a16="http://schemas.microsoft.com/office/drawing/2014/main" id="{B6B87405-A30E-4625-9F4C-F513C1E4677E}"/>
                  </a:ext>
                </a:extLst>
              </p:cNvPr>
              <p:cNvSpPr txBox="1"/>
              <p:nvPr/>
            </p:nvSpPr>
            <p:spPr>
              <a:xfrm>
                <a:off x="5389439" y="4843051"/>
                <a:ext cx="1416760" cy="3231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500" b="1" dirty="0">
                    <a:latin typeface="Montserrat" charset="0"/>
                    <a:ea typeface="Montserrat" charset="0"/>
                    <a:cs typeface="Montserrat" charset="0"/>
                  </a:rPr>
                  <a:t>DR. JACKY</a:t>
                </a:r>
              </a:p>
            </p:txBody>
          </p:sp>
          <p:grpSp>
            <p:nvGrpSpPr>
              <p:cNvPr id="34" name="Group 33">
                <a:extLst>
                  <a:ext uri="{FF2B5EF4-FFF2-40B4-BE49-F238E27FC236}">
                    <a16:creationId xmlns:a16="http://schemas.microsoft.com/office/drawing/2014/main" id="{72587105-FA70-493E-811D-44A373341A3C}"/>
                  </a:ext>
                </a:extLst>
              </p:cNvPr>
              <p:cNvGrpSpPr/>
              <p:nvPr/>
            </p:nvGrpSpPr>
            <p:grpSpPr>
              <a:xfrm>
                <a:off x="5385801" y="5375202"/>
                <a:ext cx="1420398" cy="323165"/>
                <a:chOff x="1144779" y="5797835"/>
                <a:chExt cx="1420398" cy="323165"/>
              </a:xfrm>
            </p:grpSpPr>
            <p:sp>
              <p:nvSpPr>
                <p:cNvPr id="36" name="Rectangle 35">
                  <a:extLst>
                    <a:ext uri="{FF2B5EF4-FFF2-40B4-BE49-F238E27FC236}">
                      <a16:creationId xmlns:a16="http://schemas.microsoft.com/office/drawing/2014/main" id="{94EA9EB5-E344-40E9-9BF3-6D66A0D0884C}"/>
                    </a:ext>
                  </a:extLst>
                </p:cNvPr>
                <p:cNvSpPr/>
                <p:nvPr/>
              </p:nvSpPr>
              <p:spPr>
                <a:xfrm>
                  <a:off x="1144779" y="5797835"/>
                  <a:ext cx="349775" cy="323165"/>
                </a:xfrm>
                <a:prstGeom prst="rect">
                  <a:avLst/>
                </a:prstGeom>
              </p:spPr>
              <p:txBody>
                <a:bodyPr wrap="none" anchor="ctr">
                  <a:spAutoFit/>
                </a:bodyPr>
                <a:lstStyle/>
                <a:p>
                  <a:pPr algn="ctr"/>
                  <a:r>
                    <a:rPr lang="en-US" sz="1500" dirty="0">
                      <a:ln>
                        <a:solidFill>
                          <a:schemeClr val="bg1">
                            <a:lumMod val="75000"/>
                          </a:schemeClr>
                        </a:solidFill>
                      </a:ln>
                      <a:noFill/>
                      <a:latin typeface="FontAwesome" charset="0"/>
                    </a:rPr>
                    <a:t></a:t>
                  </a:r>
                  <a:endParaRPr lang="en-US" sz="1500" dirty="0">
                    <a:ln>
                      <a:solidFill>
                        <a:schemeClr val="bg1">
                          <a:lumMod val="75000"/>
                        </a:schemeClr>
                      </a:solidFill>
                    </a:ln>
                    <a:noFill/>
                  </a:endParaRPr>
                </a:p>
              </p:txBody>
            </p:sp>
            <p:sp>
              <p:nvSpPr>
                <p:cNvPr id="37" name="Rectangle 36">
                  <a:extLst>
                    <a:ext uri="{FF2B5EF4-FFF2-40B4-BE49-F238E27FC236}">
                      <a16:creationId xmlns:a16="http://schemas.microsoft.com/office/drawing/2014/main" id="{84B8F8F4-8B11-4456-A241-A37EECF2D3E7}"/>
                    </a:ext>
                  </a:extLst>
                </p:cNvPr>
                <p:cNvSpPr/>
                <p:nvPr/>
              </p:nvSpPr>
              <p:spPr>
                <a:xfrm>
                  <a:off x="1501653" y="5797835"/>
                  <a:ext cx="349775" cy="323165"/>
                </a:xfrm>
                <a:prstGeom prst="rect">
                  <a:avLst/>
                </a:prstGeom>
              </p:spPr>
              <p:txBody>
                <a:bodyPr wrap="none" anchor="ctr">
                  <a:spAutoFit/>
                </a:bodyPr>
                <a:lstStyle/>
                <a:p>
                  <a:pPr algn="ctr"/>
                  <a:r>
                    <a:rPr lang="en-US" sz="1500" dirty="0">
                      <a:ln>
                        <a:solidFill>
                          <a:schemeClr val="bg1">
                            <a:lumMod val="75000"/>
                          </a:schemeClr>
                        </a:solidFill>
                      </a:ln>
                      <a:noFill/>
                      <a:latin typeface="FontAwesome" charset="0"/>
                    </a:rPr>
                    <a:t></a:t>
                  </a:r>
                  <a:endParaRPr lang="en-US" sz="1500" dirty="0">
                    <a:ln>
                      <a:solidFill>
                        <a:schemeClr val="bg1">
                          <a:lumMod val="75000"/>
                        </a:schemeClr>
                      </a:solidFill>
                    </a:ln>
                    <a:noFill/>
                  </a:endParaRPr>
                </a:p>
              </p:txBody>
            </p:sp>
            <p:sp>
              <p:nvSpPr>
                <p:cNvPr id="38" name="Rectangle 37">
                  <a:extLst>
                    <a:ext uri="{FF2B5EF4-FFF2-40B4-BE49-F238E27FC236}">
                      <a16:creationId xmlns:a16="http://schemas.microsoft.com/office/drawing/2014/main" id="{063D8075-F236-4059-AFC4-D7EC12BA2C1D}"/>
                    </a:ext>
                  </a:extLst>
                </p:cNvPr>
                <p:cNvSpPr/>
                <p:nvPr/>
              </p:nvSpPr>
              <p:spPr>
                <a:xfrm>
                  <a:off x="1858527" y="5797835"/>
                  <a:ext cx="349775" cy="323165"/>
                </a:xfrm>
                <a:prstGeom prst="rect">
                  <a:avLst/>
                </a:prstGeom>
              </p:spPr>
              <p:txBody>
                <a:bodyPr wrap="none" anchor="ctr">
                  <a:spAutoFit/>
                </a:bodyPr>
                <a:lstStyle/>
                <a:p>
                  <a:pPr algn="ctr"/>
                  <a:r>
                    <a:rPr lang="en-US" sz="1500" dirty="0">
                      <a:ln>
                        <a:solidFill>
                          <a:schemeClr val="bg1">
                            <a:lumMod val="75000"/>
                          </a:schemeClr>
                        </a:solidFill>
                      </a:ln>
                      <a:noFill/>
                      <a:latin typeface="FontAwesome" charset="0"/>
                    </a:rPr>
                    <a:t></a:t>
                  </a:r>
                  <a:endParaRPr lang="en-US" sz="1500" dirty="0">
                    <a:ln>
                      <a:solidFill>
                        <a:schemeClr val="bg1">
                          <a:lumMod val="75000"/>
                        </a:schemeClr>
                      </a:solidFill>
                    </a:ln>
                    <a:noFill/>
                  </a:endParaRPr>
                </a:p>
              </p:txBody>
            </p:sp>
            <p:sp>
              <p:nvSpPr>
                <p:cNvPr id="39" name="Rectangle 38">
                  <a:extLst>
                    <a:ext uri="{FF2B5EF4-FFF2-40B4-BE49-F238E27FC236}">
                      <a16:creationId xmlns:a16="http://schemas.microsoft.com/office/drawing/2014/main" id="{BB4E9E05-5212-4940-970E-36557E1229E6}"/>
                    </a:ext>
                  </a:extLst>
                </p:cNvPr>
                <p:cNvSpPr/>
                <p:nvPr/>
              </p:nvSpPr>
              <p:spPr>
                <a:xfrm>
                  <a:off x="2215402" y="5797835"/>
                  <a:ext cx="349775" cy="323165"/>
                </a:xfrm>
                <a:prstGeom prst="rect">
                  <a:avLst/>
                </a:prstGeom>
              </p:spPr>
              <p:txBody>
                <a:bodyPr wrap="none" anchor="ctr">
                  <a:spAutoFit/>
                </a:bodyPr>
                <a:lstStyle/>
                <a:p>
                  <a:pPr algn="ctr"/>
                  <a:r>
                    <a:rPr lang="en-US" sz="1500" dirty="0">
                      <a:ln>
                        <a:solidFill>
                          <a:schemeClr val="bg1">
                            <a:lumMod val="75000"/>
                          </a:schemeClr>
                        </a:solidFill>
                      </a:ln>
                      <a:noFill/>
                      <a:latin typeface="FontAwesome" charset="0"/>
                    </a:rPr>
                    <a:t></a:t>
                  </a:r>
                  <a:endParaRPr lang="en-US" sz="1500" dirty="0">
                    <a:ln>
                      <a:solidFill>
                        <a:schemeClr val="bg1">
                          <a:lumMod val="75000"/>
                        </a:schemeClr>
                      </a:solidFill>
                    </a:ln>
                    <a:noFill/>
                  </a:endParaRPr>
                </a:p>
              </p:txBody>
            </p:sp>
          </p:grpSp>
          <p:sp>
            <p:nvSpPr>
              <p:cNvPr id="35" name="TextBox 34">
                <a:extLst>
                  <a:ext uri="{FF2B5EF4-FFF2-40B4-BE49-F238E27FC236}">
                    <a16:creationId xmlns:a16="http://schemas.microsoft.com/office/drawing/2014/main" id="{5FDBB1E9-5C1C-4B8D-9F7A-A86FF8A5E5F6}"/>
                  </a:ext>
                </a:extLst>
              </p:cNvPr>
              <p:cNvSpPr txBox="1"/>
              <p:nvPr/>
            </p:nvSpPr>
            <p:spPr>
              <a:xfrm>
                <a:off x="5655139" y="5119990"/>
                <a:ext cx="885360" cy="21544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800" dirty="0">
                    <a:solidFill>
                      <a:schemeClr val="bg2"/>
                    </a:solidFill>
                    <a:latin typeface="Montserrat Light" panose="00000400000000000000" pitchFamily="50" charset="0"/>
                    <a:ea typeface="Montserrat" charset="0"/>
                    <a:cs typeface="Montserrat" charset="0"/>
                  </a:rPr>
                  <a:t>Lorem Ipsum</a:t>
                </a:r>
              </a:p>
            </p:txBody>
          </p:sp>
        </p:grpSp>
        <p:grpSp>
          <p:nvGrpSpPr>
            <p:cNvPr id="40" name="Group 39">
              <a:extLst>
                <a:ext uri="{FF2B5EF4-FFF2-40B4-BE49-F238E27FC236}">
                  <a16:creationId xmlns:a16="http://schemas.microsoft.com/office/drawing/2014/main" id="{8CC12FFC-CED7-4E19-8547-C7226F15CB6A}"/>
                </a:ext>
              </a:extLst>
            </p:cNvPr>
            <p:cNvGrpSpPr/>
            <p:nvPr/>
          </p:nvGrpSpPr>
          <p:grpSpPr>
            <a:xfrm>
              <a:off x="8317426" y="4028469"/>
              <a:ext cx="1420398" cy="855316"/>
              <a:chOff x="8490952" y="4843051"/>
              <a:chExt cx="1420398" cy="855316"/>
            </a:xfrm>
          </p:grpSpPr>
          <p:sp>
            <p:nvSpPr>
              <p:cNvPr id="41" name="TextBox 40">
                <a:extLst>
                  <a:ext uri="{FF2B5EF4-FFF2-40B4-BE49-F238E27FC236}">
                    <a16:creationId xmlns:a16="http://schemas.microsoft.com/office/drawing/2014/main" id="{9E85BFA1-2AA0-43D8-AFF9-94F79732D46D}"/>
                  </a:ext>
                </a:extLst>
              </p:cNvPr>
              <p:cNvSpPr txBox="1"/>
              <p:nvPr/>
            </p:nvSpPr>
            <p:spPr>
              <a:xfrm>
                <a:off x="8494590" y="4843051"/>
                <a:ext cx="1416760" cy="3231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500" b="1" dirty="0">
                    <a:latin typeface="Montserrat" charset="0"/>
                    <a:ea typeface="Montserrat" charset="0"/>
                    <a:cs typeface="Montserrat" charset="0"/>
                  </a:rPr>
                  <a:t>JHON HARY</a:t>
                </a:r>
              </a:p>
            </p:txBody>
          </p:sp>
          <p:grpSp>
            <p:nvGrpSpPr>
              <p:cNvPr id="42" name="Group 41">
                <a:extLst>
                  <a:ext uri="{FF2B5EF4-FFF2-40B4-BE49-F238E27FC236}">
                    <a16:creationId xmlns:a16="http://schemas.microsoft.com/office/drawing/2014/main" id="{E0C8282F-BAC3-4C1C-B533-B0196E34E745}"/>
                  </a:ext>
                </a:extLst>
              </p:cNvPr>
              <p:cNvGrpSpPr/>
              <p:nvPr/>
            </p:nvGrpSpPr>
            <p:grpSpPr>
              <a:xfrm>
                <a:off x="8490952" y="5375202"/>
                <a:ext cx="1420398" cy="323165"/>
                <a:chOff x="1144779" y="5797835"/>
                <a:chExt cx="1420398" cy="323165"/>
              </a:xfrm>
            </p:grpSpPr>
            <p:sp>
              <p:nvSpPr>
                <p:cNvPr id="49" name="Rectangle 48">
                  <a:extLst>
                    <a:ext uri="{FF2B5EF4-FFF2-40B4-BE49-F238E27FC236}">
                      <a16:creationId xmlns:a16="http://schemas.microsoft.com/office/drawing/2014/main" id="{0D7B2480-0450-4DD8-BDEC-D79F6A809C50}"/>
                    </a:ext>
                  </a:extLst>
                </p:cNvPr>
                <p:cNvSpPr/>
                <p:nvPr/>
              </p:nvSpPr>
              <p:spPr>
                <a:xfrm>
                  <a:off x="1144779" y="5797835"/>
                  <a:ext cx="349775" cy="323165"/>
                </a:xfrm>
                <a:prstGeom prst="rect">
                  <a:avLst/>
                </a:prstGeom>
              </p:spPr>
              <p:txBody>
                <a:bodyPr wrap="none" anchor="ctr">
                  <a:spAutoFit/>
                </a:bodyPr>
                <a:lstStyle/>
                <a:p>
                  <a:pPr algn="ctr"/>
                  <a:r>
                    <a:rPr lang="en-US" sz="1500" dirty="0">
                      <a:ln>
                        <a:solidFill>
                          <a:schemeClr val="bg1">
                            <a:lumMod val="75000"/>
                          </a:schemeClr>
                        </a:solidFill>
                      </a:ln>
                      <a:noFill/>
                      <a:latin typeface="FontAwesome" charset="0"/>
                    </a:rPr>
                    <a:t></a:t>
                  </a:r>
                  <a:endParaRPr lang="en-US" sz="1500" dirty="0">
                    <a:ln>
                      <a:solidFill>
                        <a:schemeClr val="bg1">
                          <a:lumMod val="75000"/>
                        </a:schemeClr>
                      </a:solidFill>
                    </a:ln>
                    <a:noFill/>
                  </a:endParaRPr>
                </a:p>
              </p:txBody>
            </p:sp>
            <p:sp>
              <p:nvSpPr>
                <p:cNvPr id="52" name="Rectangle 51">
                  <a:extLst>
                    <a:ext uri="{FF2B5EF4-FFF2-40B4-BE49-F238E27FC236}">
                      <a16:creationId xmlns:a16="http://schemas.microsoft.com/office/drawing/2014/main" id="{0FA12501-83D0-4E5B-8EA1-CBAFD55034DB}"/>
                    </a:ext>
                  </a:extLst>
                </p:cNvPr>
                <p:cNvSpPr/>
                <p:nvPr/>
              </p:nvSpPr>
              <p:spPr>
                <a:xfrm>
                  <a:off x="1501653" y="5797835"/>
                  <a:ext cx="349775" cy="323165"/>
                </a:xfrm>
                <a:prstGeom prst="rect">
                  <a:avLst/>
                </a:prstGeom>
              </p:spPr>
              <p:txBody>
                <a:bodyPr wrap="none" anchor="ctr">
                  <a:spAutoFit/>
                </a:bodyPr>
                <a:lstStyle/>
                <a:p>
                  <a:pPr algn="ctr"/>
                  <a:r>
                    <a:rPr lang="en-US" sz="1500" dirty="0">
                      <a:ln>
                        <a:solidFill>
                          <a:schemeClr val="bg1">
                            <a:lumMod val="75000"/>
                          </a:schemeClr>
                        </a:solidFill>
                      </a:ln>
                      <a:noFill/>
                      <a:latin typeface="FontAwesome" charset="0"/>
                    </a:rPr>
                    <a:t></a:t>
                  </a:r>
                  <a:endParaRPr lang="en-US" sz="1500" dirty="0">
                    <a:ln>
                      <a:solidFill>
                        <a:schemeClr val="bg1">
                          <a:lumMod val="75000"/>
                        </a:schemeClr>
                      </a:solidFill>
                    </a:ln>
                    <a:noFill/>
                  </a:endParaRPr>
                </a:p>
              </p:txBody>
            </p:sp>
            <p:sp>
              <p:nvSpPr>
                <p:cNvPr id="53" name="Rectangle 52">
                  <a:extLst>
                    <a:ext uri="{FF2B5EF4-FFF2-40B4-BE49-F238E27FC236}">
                      <a16:creationId xmlns:a16="http://schemas.microsoft.com/office/drawing/2014/main" id="{14BABA78-E68C-40E8-AF81-97E62E838A3B}"/>
                    </a:ext>
                  </a:extLst>
                </p:cNvPr>
                <p:cNvSpPr/>
                <p:nvPr/>
              </p:nvSpPr>
              <p:spPr>
                <a:xfrm>
                  <a:off x="1858527" y="5797835"/>
                  <a:ext cx="349775" cy="323165"/>
                </a:xfrm>
                <a:prstGeom prst="rect">
                  <a:avLst/>
                </a:prstGeom>
              </p:spPr>
              <p:txBody>
                <a:bodyPr wrap="none" anchor="ctr">
                  <a:spAutoFit/>
                </a:bodyPr>
                <a:lstStyle/>
                <a:p>
                  <a:pPr algn="ctr"/>
                  <a:r>
                    <a:rPr lang="en-US" sz="1500" dirty="0">
                      <a:ln>
                        <a:solidFill>
                          <a:schemeClr val="bg1">
                            <a:lumMod val="75000"/>
                          </a:schemeClr>
                        </a:solidFill>
                      </a:ln>
                      <a:noFill/>
                      <a:latin typeface="FontAwesome" charset="0"/>
                    </a:rPr>
                    <a:t></a:t>
                  </a:r>
                  <a:endParaRPr lang="en-US" sz="1500" dirty="0">
                    <a:ln>
                      <a:solidFill>
                        <a:schemeClr val="bg1">
                          <a:lumMod val="75000"/>
                        </a:schemeClr>
                      </a:solidFill>
                    </a:ln>
                    <a:noFill/>
                  </a:endParaRPr>
                </a:p>
              </p:txBody>
            </p:sp>
            <p:sp>
              <p:nvSpPr>
                <p:cNvPr id="54" name="Rectangle 53">
                  <a:extLst>
                    <a:ext uri="{FF2B5EF4-FFF2-40B4-BE49-F238E27FC236}">
                      <a16:creationId xmlns:a16="http://schemas.microsoft.com/office/drawing/2014/main" id="{104D3D00-EED1-4519-9460-D16965C72611}"/>
                    </a:ext>
                  </a:extLst>
                </p:cNvPr>
                <p:cNvSpPr/>
                <p:nvPr/>
              </p:nvSpPr>
              <p:spPr>
                <a:xfrm>
                  <a:off x="2215402" y="5797835"/>
                  <a:ext cx="349775" cy="323165"/>
                </a:xfrm>
                <a:prstGeom prst="rect">
                  <a:avLst/>
                </a:prstGeom>
              </p:spPr>
              <p:txBody>
                <a:bodyPr wrap="none" anchor="ctr">
                  <a:spAutoFit/>
                </a:bodyPr>
                <a:lstStyle/>
                <a:p>
                  <a:pPr algn="ctr"/>
                  <a:r>
                    <a:rPr lang="en-US" sz="1500" dirty="0">
                      <a:ln>
                        <a:solidFill>
                          <a:schemeClr val="bg1">
                            <a:lumMod val="75000"/>
                          </a:schemeClr>
                        </a:solidFill>
                      </a:ln>
                      <a:noFill/>
                      <a:latin typeface="FontAwesome" charset="0"/>
                    </a:rPr>
                    <a:t></a:t>
                  </a:r>
                  <a:endParaRPr lang="en-US" sz="1500" dirty="0">
                    <a:ln>
                      <a:solidFill>
                        <a:schemeClr val="bg1">
                          <a:lumMod val="75000"/>
                        </a:schemeClr>
                      </a:solidFill>
                    </a:ln>
                    <a:noFill/>
                  </a:endParaRPr>
                </a:p>
              </p:txBody>
            </p:sp>
          </p:grpSp>
          <p:sp>
            <p:nvSpPr>
              <p:cNvPr id="43" name="TextBox 42">
                <a:extLst>
                  <a:ext uri="{FF2B5EF4-FFF2-40B4-BE49-F238E27FC236}">
                    <a16:creationId xmlns:a16="http://schemas.microsoft.com/office/drawing/2014/main" id="{D0CEC840-3DB8-4FB0-ABA0-861F34364DDE}"/>
                  </a:ext>
                </a:extLst>
              </p:cNvPr>
              <p:cNvSpPr txBox="1"/>
              <p:nvPr/>
            </p:nvSpPr>
            <p:spPr>
              <a:xfrm>
                <a:off x="8760290" y="5119990"/>
                <a:ext cx="885360" cy="21544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800" dirty="0">
                    <a:solidFill>
                      <a:schemeClr val="bg2"/>
                    </a:solidFill>
                    <a:latin typeface="Montserrat Light" panose="00000400000000000000" pitchFamily="50" charset="0"/>
                    <a:ea typeface="Montserrat" charset="0"/>
                    <a:cs typeface="Montserrat" charset="0"/>
                  </a:rPr>
                  <a:t>Lorem Ipsum</a:t>
                </a:r>
              </a:p>
            </p:txBody>
          </p:sp>
        </p:grpSp>
      </p:grpSp>
      <p:sp>
        <p:nvSpPr>
          <p:cNvPr id="55" name="Rectangle 54">
            <a:extLst>
              <a:ext uri="{FF2B5EF4-FFF2-40B4-BE49-F238E27FC236}">
                <a16:creationId xmlns:a16="http://schemas.microsoft.com/office/drawing/2014/main" id="{30E137D7-8356-4DF1-BAED-C5598770334D}"/>
              </a:ext>
            </a:extLst>
          </p:cNvPr>
          <p:cNvSpPr/>
          <p:nvPr/>
        </p:nvSpPr>
        <p:spPr>
          <a:xfrm>
            <a:off x="1693108" y="5334000"/>
            <a:ext cx="8805786" cy="1524000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6" name="Rectangle 9">
            <a:extLst>
              <a:ext uri="{FF2B5EF4-FFF2-40B4-BE49-F238E27FC236}">
                <a16:creationId xmlns:a16="http://schemas.microsoft.com/office/drawing/2014/main" id="{84B85A71-4EFC-4F4E-8639-76E2E349302E}"/>
              </a:ext>
            </a:extLst>
          </p:cNvPr>
          <p:cNvSpPr>
            <a:spLocks/>
          </p:cNvSpPr>
          <p:nvPr/>
        </p:nvSpPr>
        <p:spPr bwMode="auto">
          <a:xfrm>
            <a:off x="3216335" y="5733766"/>
            <a:ext cx="5402451" cy="5632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ctr">
              <a:lnSpc>
                <a:spcPts val="2000"/>
              </a:lnSpc>
            </a:pPr>
            <a:r>
              <a:rPr lang="en-US" sz="900" dirty="0">
                <a:solidFill>
                  <a:schemeClr val="bg2"/>
                </a:solidFill>
                <a:latin typeface="Raleway" panose="020B0503030101060003" pitchFamily="34" charset="0"/>
                <a:ea typeface="Roboto Slab" pitchFamily="2" charset="0"/>
                <a:cs typeface="Open Sans Condensed Light" panose="020B0306030504020204" pitchFamily="34" charset="0"/>
                <a:sym typeface="Montserrat-Regular" charset="0"/>
              </a:rPr>
              <a:t>This letterhead design is meant to project an image of professionalism and lorem to reliability. By using simple alignments are This letterhead design</a:t>
            </a:r>
          </a:p>
        </p:txBody>
      </p:sp>
    </p:spTree>
    <p:extLst>
      <p:ext uri="{BB962C8B-B14F-4D97-AF65-F5344CB8AC3E}">
        <p14:creationId xmlns:p14="http://schemas.microsoft.com/office/powerpoint/2010/main" val="334619534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8E826172-8605-4A06-A95C-FAF8EEC89A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Team Members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7C675BD9-3AB9-4333-B295-701AE9F02F31}"/>
              </a:ext>
            </a:extLst>
          </p:cNvPr>
          <p:cNvSpPr txBox="1"/>
          <p:nvPr/>
        </p:nvSpPr>
        <p:spPr>
          <a:xfrm>
            <a:off x="4914900" y="1434465"/>
            <a:ext cx="23622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dirty="0">
                <a:solidFill>
                  <a:schemeClr val="bg2"/>
                </a:solidFill>
                <a:latin typeface="Raleway" panose="020B0503030101060003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Have them for one. Living gathered</a:t>
            </a:r>
          </a:p>
        </p:txBody>
      </p:sp>
      <p:grpSp>
        <p:nvGrpSpPr>
          <p:cNvPr id="30" name="Group 29">
            <a:extLst>
              <a:ext uri="{FF2B5EF4-FFF2-40B4-BE49-F238E27FC236}">
                <a16:creationId xmlns:a16="http://schemas.microsoft.com/office/drawing/2014/main" id="{51B21168-EF16-4A50-91FB-8661369FCB52}"/>
              </a:ext>
            </a:extLst>
          </p:cNvPr>
          <p:cNvGrpSpPr/>
          <p:nvPr/>
        </p:nvGrpSpPr>
        <p:grpSpPr>
          <a:xfrm>
            <a:off x="1449528" y="4981646"/>
            <a:ext cx="1768194" cy="400110"/>
            <a:chOff x="1888379" y="5178205"/>
            <a:chExt cx="1768194" cy="400110"/>
          </a:xfrm>
        </p:grpSpPr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19B89BFF-561A-4798-83F3-8C8BE1466618}"/>
                </a:ext>
              </a:extLst>
            </p:cNvPr>
            <p:cNvSpPr txBox="1"/>
            <p:nvPr/>
          </p:nvSpPr>
          <p:spPr>
            <a:xfrm>
              <a:off x="1888379" y="5178205"/>
              <a:ext cx="85482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b="1" dirty="0">
                  <a:solidFill>
                    <a:schemeClr val="accent4"/>
                  </a:solidFill>
                  <a:latin typeface="Raleway Black" panose="020B0A03030101060003" pitchFamily="34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25K</a:t>
              </a:r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4C16F479-05FC-4AA2-979B-A35280FAFA49}"/>
                </a:ext>
              </a:extLst>
            </p:cNvPr>
            <p:cNvSpPr txBox="1"/>
            <p:nvPr/>
          </p:nvSpPr>
          <p:spPr>
            <a:xfrm>
              <a:off x="2535071" y="5178205"/>
              <a:ext cx="1121502" cy="400110"/>
            </a:xfrm>
            <a:prstGeom prst="rect">
              <a:avLst/>
            </a:prstGeom>
            <a:noFill/>
          </p:spPr>
          <p:txBody>
            <a:bodyPr wrap="square" numCol="1" spcCol="457200" rtlCol="0" anchor="ctr">
              <a:spAutoFit/>
            </a:bodyPr>
            <a:lstStyle/>
            <a:p>
              <a:pPr>
                <a:lnSpc>
                  <a:spcPts val="1200"/>
                </a:lnSpc>
              </a:pPr>
              <a:r>
                <a:rPr lang="en-US" sz="900" dirty="0">
                  <a:latin typeface="Raleway 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Fruitful were hath waters divide</a:t>
              </a:r>
            </a:p>
          </p:txBody>
        </p:sp>
      </p:grpSp>
      <p:grpSp>
        <p:nvGrpSpPr>
          <p:cNvPr id="34" name="Group 33">
            <a:extLst>
              <a:ext uri="{FF2B5EF4-FFF2-40B4-BE49-F238E27FC236}">
                <a16:creationId xmlns:a16="http://schemas.microsoft.com/office/drawing/2014/main" id="{EE160E6E-7BC4-4A7F-81DA-B8DC47399325}"/>
              </a:ext>
            </a:extLst>
          </p:cNvPr>
          <p:cNvGrpSpPr/>
          <p:nvPr/>
        </p:nvGrpSpPr>
        <p:grpSpPr>
          <a:xfrm>
            <a:off x="5197735" y="4981646"/>
            <a:ext cx="1796529" cy="400110"/>
            <a:chOff x="1888379" y="5178205"/>
            <a:chExt cx="1796529" cy="400110"/>
          </a:xfrm>
        </p:grpSpPr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F177C454-F8DB-4858-9568-963B13B88AF6}"/>
                </a:ext>
              </a:extLst>
            </p:cNvPr>
            <p:cNvSpPr txBox="1"/>
            <p:nvPr/>
          </p:nvSpPr>
          <p:spPr>
            <a:xfrm>
              <a:off x="1888379" y="5178205"/>
              <a:ext cx="85482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b="1" dirty="0">
                  <a:solidFill>
                    <a:schemeClr val="accent5"/>
                  </a:solidFill>
                  <a:latin typeface="Raleway Black" panose="020B0A03030101060003" pitchFamily="34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60K</a:t>
              </a:r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E352A92E-EBF5-42B5-B52C-5FE5662EFF4D}"/>
                </a:ext>
              </a:extLst>
            </p:cNvPr>
            <p:cNvSpPr txBox="1"/>
            <p:nvPr/>
          </p:nvSpPr>
          <p:spPr>
            <a:xfrm>
              <a:off x="2535071" y="5178205"/>
              <a:ext cx="1149837" cy="400110"/>
            </a:xfrm>
            <a:prstGeom prst="rect">
              <a:avLst/>
            </a:prstGeom>
            <a:noFill/>
          </p:spPr>
          <p:txBody>
            <a:bodyPr wrap="square" numCol="1" spcCol="457200" rtlCol="0" anchor="ctr">
              <a:spAutoFit/>
            </a:bodyPr>
            <a:lstStyle/>
            <a:p>
              <a:pPr>
                <a:lnSpc>
                  <a:spcPts val="1200"/>
                </a:lnSpc>
              </a:pPr>
              <a:r>
                <a:rPr lang="en-US" sz="900" dirty="0">
                  <a:latin typeface="Raleway 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Fruitful were hath waters divide</a:t>
              </a:r>
            </a:p>
          </p:txBody>
        </p:sp>
      </p:grpSp>
      <p:grpSp>
        <p:nvGrpSpPr>
          <p:cNvPr id="39" name="Group 38">
            <a:extLst>
              <a:ext uri="{FF2B5EF4-FFF2-40B4-BE49-F238E27FC236}">
                <a16:creationId xmlns:a16="http://schemas.microsoft.com/office/drawing/2014/main" id="{9AA92FB3-8E22-46B6-AF99-5CA71F0D9FEE}"/>
              </a:ext>
            </a:extLst>
          </p:cNvPr>
          <p:cNvGrpSpPr/>
          <p:nvPr/>
        </p:nvGrpSpPr>
        <p:grpSpPr>
          <a:xfrm>
            <a:off x="8969842" y="4981646"/>
            <a:ext cx="1777065" cy="400110"/>
            <a:chOff x="1888379" y="5178205"/>
            <a:chExt cx="1777065" cy="400110"/>
          </a:xfrm>
        </p:grpSpPr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16611929-893F-4917-B8F2-778DEF16A960}"/>
                </a:ext>
              </a:extLst>
            </p:cNvPr>
            <p:cNvSpPr txBox="1"/>
            <p:nvPr/>
          </p:nvSpPr>
          <p:spPr>
            <a:xfrm>
              <a:off x="1888379" y="5178205"/>
              <a:ext cx="85482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Raleway Black" panose="020B0A03030101060003" pitchFamily="34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85K</a:t>
              </a:r>
            </a:p>
          </p:txBody>
        </p: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9C885120-0830-4203-9453-6E4D27A92154}"/>
                </a:ext>
              </a:extLst>
            </p:cNvPr>
            <p:cNvSpPr txBox="1"/>
            <p:nvPr/>
          </p:nvSpPr>
          <p:spPr>
            <a:xfrm>
              <a:off x="2535071" y="5178205"/>
              <a:ext cx="1130373" cy="400110"/>
            </a:xfrm>
            <a:prstGeom prst="rect">
              <a:avLst/>
            </a:prstGeom>
            <a:noFill/>
          </p:spPr>
          <p:txBody>
            <a:bodyPr wrap="square" numCol="1" spcCol="457200" rtlCol="0" anchor="ctr">
              <a:spAutoFit/>
            </a:bodyPr>
            <a:lstStyle/>
            <a:p>
              <a:pPr>
                <a:lnSpc>
                  <a:spcPts val="1200"/>
                </a:lnSpc>
              </a:pPr>
              <a:r>
                <a:rPr lang="en-US" sz="900" dirty="0">
                  <a:latin typeface="Raleway 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Fruitful were hath waters divide</a:t>
              </a:r>
            </a:p>
          </p:txBody>
        </p:sp>
      </p:grpSp>
      <p:sp>
        <p:nvSpPr>
          <p:cNvPr id="42" name="Subtitle 6">
            <a:extLst>
              <a:ext uri="{FF2B5EF4-FFF2-40B4-BE49-F238E27FC236}">
                <a16:creationId xmlns:a16="http://schemas.microsoft.com/office/drawing/2014/main" id="{0478C7DA-8890-4AD3-A3B8-5D96A20427FE}"/>
              </a:ext>
            </a:extLst>
          </p:cNvPr>
          <p:cNvSpPr txBox="1">
            <a:spLocks/>
          </p:cNvSpPr>
          <p:nvPr/>
        </p:nvSpPr>
        <p:spPr>
          <a:xfrm>
            <a:off x="913212" y="5294672"/>
            <a:ext cx="2840825" cy="919589"/>
          </a:xfrm>
          <a:prstGeom prst="rect">
            <a:avLst/>
          </a:prstGeom>
        </p:spPr>
        <p:txBody>
          <a:bodyPr vert="horz" lIns="91440" tIns="45720" rIns="91440" bIns="45720" numCol="1" spcCol="365760" rtlCol="0" anchor="ctr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None/>
              <a:defRPr sz="1200" b="0" i="0" kern="1200">
                <a:solidFill>
                  <a:schemeClr val="accent1"/>
                </a:solidFill>
                <a:latin typeface="Montserrat Light" charset="0"/>
                <a:ea typeface="Montserrat Light" charset="0"/>
                <a:cs typeface="Montserrat Light" charset="0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2000" b="0" i="0" kern="1200">
                <a:solidFill>
                  <a:schemeClr val="tx1"/>
                </a:solidFill>
                <a:latin typeface="Montserrat Light" charset="0"/>
                <a:ea typeface="Montserrat Light" charset="0"/>
                <a:cs typeface="Montserrat Light" charset="0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800" b="0" i="0" kern="1200">
                <a:solidFill>
                  <a:schemeClr val="tx1"/>
                </a:solidFill>
                <a:latin typeface="Montserrat Light" charset="0"/>
                <a:ea typeface="Montserrat Light" charset="0"/>
                <a:cs typeface="Montserrat Light" charset="0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b="0" i="0" kern="1200">
                <a:solidFill>
                  <a:schemeClr val="tx1"/>
                </a:solidFill>
                <a:latin typeface="Montserrat Light" charset="0"/>
                <a:ea typeface="Montserrat Light" charset="0"/>
                <a:cs typeface="Montserrat Light" charset="0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b="0" i="0" kern="1200">
                <a:solidFill>
                  <a:schemeClr val="tx1"/>
                </a:solidFill>
                <a:latin typeface="Montserrat Light" charset="0"/>
                <a:ea typeface="Montserrat Light" charset="0"/>
                <a:cs typeface="Montserrat Light" charset="0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2000"/>
              </a:lnSpc>
            </a:pPr>
            <a:r>
              <a:rPr 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Raleway" panose="020B0503030101060003" pitchFamily="34" charset="0"/>
                <a:ea typeface="Montserrat" charset="0"/>
                <a:cs typeface="Montserrat" charset="0"/>
              </a:rPr>
              <a:t>There are many variations of passages of Lorem Ipsum text Ipsum available</a:t>
            </a:r>
          </a:p>
        </p:txBody>
      </p:sp>
      <p:sp>
        <p:nvSpPr>
          <p:cNvPr id="43" name="Subtitle 6">
            <a:extLst>
              <a:ext uri="{FF2B5EF4-FFF2-40B4-BE49-F238E27FC236}">
                <a16:creationId xmlns:a16="http://schemas.microsoft.com/office/drawing/2014/main" id="{7C7DF10D-8021-40F9-A588-26F92AA62CB4}"/>
              </a:ext>
            </a:extLst>
          </p:cNvPr>
          <p:cNvSpPr txBox="1">
            <a:spLocks/>
          </p:cNvSpPr>
          <p:nvPr/>
        </p:nvSpPr>
        <p:spPr>
          <a:xfrm>
            <a:off x="4675587" y="5294672"/>
            <a:ext cx="2840825" cy="919589"/>
          </a:xfrm>
          <a:prstGeom prst="rect">
            <a:avLst/>
          </a:prstGeom>
        </p:spPr>
        <p:txBody>
          <a:bodyPr vert="horz" lIns="91440" tIns="45720" rIns="91440" bIns="45720" numCol="1" spcCol="365760" rtlCol="0" anchor="ctr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None/>
              <a:defRPr sz="1200" b="0" i="0" kern="1200">
                <a:solidFill>
                  <a:schemeClr val="accent1"/>
                </a:solidFill>
                <a:latin typeface="Montserrat Light" charset="0"/>
                <a:ea typeface="Montserrat Light" charset="0"/>
                <a:cs typeface="Montserrat Light" charset="0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2000" b="0" i="0" kern="1200">
                <a:solidFill>
                  <a:schemeClr val="tx1"/>
                </a:solidFill>
                <a:latin typeface="Montserrat Light" charset="0"/>
                <a:ea typeface="Montserrat Light" charset="0"/>
                <a:cs typeface="Montserrat Light" charset="0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800" b="0" i="0" kern="1200">
                <a:solidFill>
                  <a:schemeClr val="tx1"/>
                </a:solidFill>
                <a:latin typeface="Montserrat Light" charset="0"/>
                <a:ea typeface="Montserrat Light" charset="0"/>
                <a:cs typeface="Montserrat Light" charset="0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b="0" i="0" kern="1200">
                <a:solidFill>
                  <a:schemeClr val="tx1"/>
                </a:solidFill>
                <a:latin typeface="Montserrat Light" charset="0"/>
                <a:ea typeface="Montserrat Light" charset="0"/>
                <a:cs typeface="Montserrat Light" charset="0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b="0" i="0" kern="1200">
                <a:solidFill>
                  <a:schemeClr val="tx1"/>
                </a:solidFill>
                <a:latin typeface="Montserrat Light" charset="0"/>
                <a:ea typeface="Montserrat Light" charset="0"/>
                <a:cs typeface="Montserrat Light" charset="0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2000"/>
              </a:lnSpc>
            </a:pPr>
            <a:r>
              <a:rPr 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Raleway" panose="020B0503030101060003" pitchFamily="34" charset="0"/>
                <a:ea typeface="Montserrat" charset="0"/>
                <a:cs typeface="Montserrat" charset="0"/>
              </a:rPr>
              <a:t>There are many variations of passages of Lorem Ipsum text Ipsum available</a:t>
            </a:r>
          </a:p>
        </p:txBody>
      </p:sp>
      <p:sp>
        <p:nvSpPr>
          <p:cNvPr id="44" name="Subtitle 6">
            <a:extLst>
              <a:ext uri="{FF2B5EF4-FFF2-40B4-BE49-F238E27FC236}">
                <a16:creationId xmlns:a16="http://schemas.microsoft.com/office/drawing/2014/main" id="{DC18C8DE-4FA2-4F0B-A1B2-E32F3B994958}"/>
              </a:ext>
            </a:extLst>
          </p:cNvPr>
          <p:cNvSpPr txBox="1">
            <a:spLocks/>
          </p:cNvSpPr>
          <p:nvPr/>
        </p:nvSpPr>
        <p:spPr>
          <a:xfrm>
            <a:off x="8437962" y="5294672"/>
            <a:ext cx="2840825" cy="919589"/>
          </a:xfrm>
          <a:prstGeom prst="rect">
            <a:avLst/>
          </a:prstGeom>
        </p:spPr>
        <p:txBody>
          <a:bodyPr vert="horz" lIns="91440" tIns="45720" rIns="91440" bIns="45720" numCol="1" spcCol="365760" rtlCol="0" anchor="ctr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None/>
              <a:defRPr sz="1200" b="0" i="0" kern="1200">
                <a:solidFill>
                  <a:schemeClr val="accent1"/>
                </a:solidFill>
                <a:latin typeface="Montserrat Light" charset="0"/>
                <a:ea typeface="Montserrat Light" charset="0"/>
                <a:cs typeface="Montserrat Light" charset="0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2000" b="0" i="0" kern="1200">
                <a:solidFill>
                  <a:schemeClr val="tx1"/>
                </a:solidFill>
                <a:latin typeface="Montserrat Light" charset="0"/>
                <a:ea typeface="Montserrat Light" charset="0"/>
                <a:cs typeface="Montserrat Light" charset="0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800" b="0" i="0" kern="1200">
                <a:solidFill>
                  <a:schemeClr val="tx1"/>
                </a:solidFill>
                <a:latin typeface="Montserrat Light" charset="0"/>
                <a:ea typeface="Montserrat Light" charset="0"/>
                <a:cs typeface="Montserrat Light" charset="0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b="0" i="0" kern="1200">
                <a:solidFill>
                  <a:schemeClr val="tx1"/>
                </a:solidFill>
                <a:latin typeface="Montserrat Light" charset="0"/>
                <a:ea typeface="Montserrat Light" charset="0"/>
                <a:cs typeface="Montserrat Light" charset="0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b="0" i="0" kern="1200">
                <a:solidFill>
                  <a:schemeClr val="tx1"/>
                </a:solidFill>
                <a:latin typeface="Montserrat Light" charset="0"/>
                <a:ea typeface="Montserrat Light" charset="0"/>
                <a:cs typeface="Montserrat Light" charset="0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2000"/>
              </a:lnSpc>
            </a:pPr>
            <a:r>
              <a:rPr 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Raleway" panose="020B0503030101060003" pitchFamily="34" charset="0"/>
                <a:ea typeface="Montserrat" charset="0"/>
                <a:cs typeface="Montserrat" charset="0"/>
              </a:rPr>
              <a:t>There are many variations of passages of Lorem Ipsum text Ipsum available</a:t>
            </a:r>
          </a:p>
        </p:txBody>
      </p:sp>
      <p:pic>
        <p:nvPicPr>
          <p:cNvPr id="10" name="Picture Placeholder 9">
            <a:extLst>
              <a:ext uri="{FF2B5EF4-FFF2-40B4-BE49-F238E27FC236}">
                <a16:creationId xmlns:a16="http://schemas.microsoft.com/office/drawing/2014/main" id="{FE3E48B8-2D2E-4143-8DA8-4DB4AF3D627B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 rotWithShape="1">
          <a:blip r:embed="rId2"/>
          <a:srcRect l="18985" t="3338" r="17712" b="31177"/>
          <a:stretch/>
        </p:blipFill>
        <p:spPr>
          <a:xfrm>
            <a:off x="838201" y="2336801"/>
            <a:ext cx="2990850" cy="2062843"/>
          </a:xfrm>
        </p:spPr>
      </p:pic>
      <p:pic>
        <p:nvPicPr>
          <p:cNvPr id="12" name="Picture Placeholder 11">
            <a:extLst>
              <a:ext uri="{FF2B5EF4-FFF2-40B4-BE49-F238E27FC236}">
                <a16:creationId xmlns:a16="http://schemas.microsoft.com/office/drawing/2014/main" id="{70F65D8B-3CEF-4318-B641-1EA4D83CB7B0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 rotWithShape="1">
          <a:blip r:embed="rId3"/>
          <a:srcRect l="21598" t="2572" r="6321" b="22880"/>
          <a:stretch/>
        </p:blipFill>
        <p:spPr>
          <a:xfrm>
            <a:off x="4600575" y="2336801"/>
            <a:ext cx="2990850" cy="2062843"/>
          </a:xfrm>
        </p:spPr>
      </p:pic>
      <p:pic>
        <p:nvPicPr>
          <p:cNvPr id="14" name="Picture Placeholder 13">
            <a:extLst>
              <a:ext uri="{FF2B5EF4-FFF2-40B4-BE49-F238E27FC236}">
                <a16:creationId xmlns:a16="http://schemas.microsoft.com/office/drawing/2014/main" id="{CEB126AD-9192-47FB-B537-45639E2A8ADE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4"/>
          <a:srcRect l="12775" t="3528" r="19094" b="26102"/>
          <a:stretch/>
        </p:blipFill>
        <p:spPr>
          <a:xfrm>
            <a:off x="8362950" y="2336801"/>
            <a:ext cx="2990850" cy="2062843"/>
          </a:xfrm>
        </p:spPr>
      </p:pic>
    </p:spTree>
    <p:extLst>
      <p:ext uri="{BB962C8B-B14F-4D97-AF65-F5344CB8AC3E}">
        <p14:creationId xmlns:p14="http://schemas.microsoft.com/office/powerpoint/2010/main" val="426817433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Placeholder 8">
            <a:extLst>
              <a:ext uri="{FF2B5EF4-FFF2-40B4-BE49-F238E27FC236}">
                <a16:creationId xmlns:a16="http://schemas.microsoft.com/office/drawing/2014/main" id="{B3B19AEE-D674-41D9-B3EE-7BD64B19D627}"/>
              </a:ext>
            </a:extLst>
          </p:cNvPr>
          <p:cNvPicPr>
            <a:picLocks noGrp="1" noChangeAspect="1"/>
          </p:cNvPicPr>
          <p:nvPr>
            <p:ph type="pic" sz="quarter" idx="16"/>
          </p:nvPr>
        </p:nvPicPr>
        <p:blipFill>
          <a:blip r:embed="rId2"/>
          <a:srcRect t="13968" b="13968"/>
          <a:stretch>
            <a:fillRect/>
          </a:stretch>
        </p:blipFill>
        <p:spPr/>
      </p:pic>
      <p:pic>
        <p:nvPicPr>
          <p:cNvPr id="13" name="Picture Placeholder 12">
            <a:extLst>
              <a:ext uri="{FF2B5EF4-FFF2-40B4-BE49-F238E27FC236}">
                <a16:creationId xmlns:a16="http://schemas.microsoft.com/office/drawing/2014/main" id="{3B52B57F-7DF0-4405-8368-0F321F2CF97C}"/>
              </a:ext>
            </a:extLst>
          </p:cNvPr>
          <p:cNvPicPr>
            <a:picLocks noGrp="1" noChangeAspect="1"/>
          </p:cNvPicPr>
          <p:nvPr>
            <p:ph type="pic" sz="quarter" idx="17"/>
          </p:nvPr>
        </p:nvPicPr>
        <p:blipFill>
          <a:blip r:embed="rId3"/>
          <a:srcRect t="7214" b="7214"/>
          <a:stretch>
            <a:fillRect/>
          </a:stretch>
        </p:blipFill>
        <p:spPr/>
      </p:pic>
      <p:grpSp>
        <p:nvGrpSpPr>
          <p:cNvPr id="35" name="Group 34">
            <a:extLst>
              <a:ext uri="{FF2B5EF4-FFF2-40B4-BE49-F238E27FC236}">
                <a16:creationId xmlns:a16="http://schemas.microsoft.com/office/drawing/2014/main" id="{CAC1DD4D-A4A3-42D4-B1E3-04B0FA1AE2FD}"/>
              </a:ext>
            </a:extLst>
          </p:cNvPr>
          <p:cNvGrpSpPr/>
          <p:nvPr/>
        </p:nvGrpSpPr>
        <p:grpSpPr>
          <a:xfrm>
            <a:off x="9843453" y="4153439"/>
            <a:ext cx="1492967" cy="1499479"/>
            <a:chOff x="8023831" y="4916298"/>
            <a:chExt cx="1492967" cy="1499479"/>
          </a:xfrm>
        </p:grpSpPr>
        <p:sp>
          <p:nvSpPr>
            <p:cNvPr id="36" name="Subtitle 6">
              <a:extLst>
                <a:ext uri="{FF2B5EF4-FFF2-40B4-BE49-F238E27FC236}">
                  <a16:creationId xmlns:a16="http://schemas.microsoft.com/office/drawing/2014/main" id="{EDDDB5CF-5AFD-43A5-ADF8-E3E909B1CA00}"/>
                </a:ext>
              </a:extLst>
            </p:cNvPr>
            <p:cNvSpPr txBox="1">
              <a:spLocks/>
            </p:cNvSpPr>
            <p:nvPr/>
          </p:nvSpPr>
          <p:spPr>
            <a:xfrm>
              <a:off x="8023831" y="5257800"/>
              <a:ext cx="1492967" cy="1157977"/>
            </a:xfrm>
            <a:prstGeom prst="rect">
              <a:avLst/>
            </a:prstGeom>
          </p:spPr>
          <p:txBody>
            <a:bodyPr vert="horz" lIns="91440" tIns="45720" rIns="91440" bIns="45720" numCol="1" spcCol="365760" rtlCol="0" anchor="ctr">
              <a:no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/>
                <a:buNone/>
                <a:defRPr sz="1200" b="0" i="0" kern="1200">
                  <a:solidFill>
                    <a:schemeClr val="accent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2000" b="0" i="0" kern="1200">
                  <a:solidFill>
                    <a:schemeClr val="tx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800" b="0" i="0" kern="1200">
                  <a:solidFill>
                    <a:schemeClr val="tx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b="0" i="0" kern="1200">
                  <a:solidFill>
                    <a:schemeClr val="tx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b="0" i="0" kern="1200">
                  <a:solidFill>
                    <a:schemeClr val="tx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lnSpc>
                  <a:spcPts val="2000"/>
                </a:lnSpc>
              </a:pPr>
              <a:r>
                <a:rPr lang="en-US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Raleway" panose="020B0503030101060003" pitchFamily="34" charset="0"/>
                  <a:ea typeface="Montserrat" charset="0"/>
                  <a:cs typeface="Montserrat" charset="0"/>
                </a:rPr>
                <a:t>There are </a:t>
              </a:r>
              <a:r>
                <a:rPr lang="en-US" sz="9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Raleway" panose="020B0503030101060003" pitchFamily="34" charset="0"/>
                  <a:ea typeface="Montserrat" charset="0"/>
                  <a:cs typeface="Montserrat" charset="0"/>
                </a:rPr>
                <a:t>manypassages</a:t>
              </a:r>
              <a:r>
                <a:rPr lang="en-US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Raleway" panose="020B0503030101060003" pitchFamily="34" charset="0"/>
                  <a:ea typeface="Montserrat" charset="0"/>
                  <a:cs typeface="Montserrat" charset="0"/>
                </a:rPr>
                <a:t> of Lorem Ipsum passages of Lorem Ipsum available, but the majority</a:t>
              </a:r>
            </a:p>
          </p:txBody>
        </p:sp>
        <p:sp>
          <p:nvSpPr>
            <p:cNvPr id="45" name="Right Triangle 44">
              <a:extLst>
                <a:ext uri="{FF2B5EF4-FFF2-40B4-BE49-F238E27FC236}">
                  <a16:creationId xmlns:a16="http://schemas.microsoft.com/office/drawing/2014/main" id="{6544DD62-9A6A-4B5E-B603-5556E669B3EB}"/>
                </a:ext>
              </a:extLst>
            </p:cNvPr>
            <p:cNvSpPr/>
            <p:nvPr/>
          </p:nvSpPr>
          <p:spPr>
            <a:xfrm>
              <a:off x="8113940" y="4916298"/>
              <a:ext cx="155083" cy="155083"/>
            </a:xfrm>
            <a:prstGeom prst="rtTriangle">
              <a:avLst/>
            </a:prstGeom>
            <a:solidFill>
              <a:schemeClr val="accent4">
                <a:alpha val="6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46" name="TextBox 45">
            <a:extLst>
              <a:ext uri="{FF2B5EF4-FFF2-40B4-BE49-F238E27FC236}">
                <a16:creationId xmlns:a16="http://schemas.microsoft.com/office/drawing/2014/main" id="{DDCAE624-809C-4394-AE50-FEB79DF62795}"/>
              </a:ext>
            </a:extLst>
          </p:cNvPr>
          <p:cNvSpPr txBox="1"/>
          <p:nvPr/>
        </p:nvSpPr>
        <p:spPr>
          <a:xfrm>
            <a:off x="1283332" y="574805"/>
            <a:ext cx="2565116" cy="70788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4000" b="1" dirty="0">
                <a:latin typeface="Raleway" panose="020B0503030101060003" pitchFamily="34" charset="0"/>
                <a:ea typeface="Montserrat Black" charset="0"/>
                <a:cs typeface="Montserrat Black" charset="0"/>
              </a:rPr>
              <a:t>Portfolio</a:t>
            </a:r>
          </a:p>
        </p:txBody>
      </p:sp>
      <p:pic>
        <p:nvPicPr>
          <p:cNvPr id="53" name="Picture Placeholder 52">
            <a:extLst>
              <a:ext uri="{FF2B5EF4-FFF2-40B4-BE49-F238E27FC236}">
                <a16:creationId xmlns:a16="http://schemas.microsoft.com/office/drawing/2014/main" id="{F8945F5F-D8CC-4911-A150-346459ACB85C}"/>
              </a:ext>
            </a:extLst>
          </p:cNvPr>
          <p:cNvPicPr>
            <a:picLocks noGrp="1" noChangeAspect="1"/>
          </p:cNvPicPr>
          <p:nvPr>
            <p:ph type="pic" sz="quarter" idx="18"/>
          </p:nvPr>
        </p:nvPicPr>
        <p:blipFill>
          <a:blip r:embed="rId4"/>
          <a:srcRect l="386" r="386"/>
          <a:stretch>
            <a:fillRect/>
          </a:stretch>
        </p:blipFill>
        <p:spPr/>
      </p:pic>
      <p:pic>
        <p:nvPicPr>
          <p:cNvPr id="57" name="Picture Placeholder 56">
            <a:extLst>
              <a:ext uri="{FF2B5EF4-FFF2-40B4-BE49-F238E27FC236}">
                <a16:creationId xmlns:a16="http://schemas.microsoft.com/office/drawing/2014/main" id="{873DE49C-B250-4CD1-82EC-696D6CD060C6}"/>
              </a:ext>
            </a:extLst>
          </p:cNvPr>
          <p:cNvPicPr>
            <a:picLocks noGrp="1" noChangeAspect="1"/>
          </p:cNvPicPr>
          <p:nvPr>
            <p:ph type="pic" sz="quarter" idx="19"/>
          </p:nvPr>
        </p:nvPicPr>
        <p:blipFill>
          <a:blip r:embed="rId5"/>
          <a:srcRect l="3341" r="3341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47168232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" name="Picture Placeholder 65">
            <a:extLst>
              <a:ext uri="{FF2B5EF4-FFF2-40B4-BE49-F238E27FC236}">
                <a16:creationId xmlns:a16="http://schemas.microsoft.com/office/drawing/2014/main" id="{9BADCCD4-ABE9-4CDF-A999-1E19291816AF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2">
            <a:grayscl/>
          </a:blip>
          <a:srcRect t="10245" b="10245"/>
          <a:stretch>
            <a:fillRect/>
          </a:stretch>
        </p:blipFill>
        <p:spPr>
          <a:xfrm>
            <a:off x="420913" y="420914"/>
            <a:ext cx="11350172" cy="6016172"/>
          </a:xfrm>
        </p:spPr>
      </p:pic>
      <p:grpSp>
        <p:nvGrpSpPr>
          <p:cNvPr id="67" name="Group 66">
            <a:extLst>
              <a:ext uri="{FF2B5EF4-FFF2-40B4-BE49-F238E27FC236}">
                <a16:creationId xmlns:a16="http://schemas.microsoft.com/office/drawing/2014/main" id="{FD57F141-8441-4F99-9991-B6E17E1ED932}"/>
              </a:ext>
            </a:extLst>
          </p:cNvPr>
          <p:cNvGrpSpPr/>
          <p:nvPr/>
        </p:nvGrpSpPr>
        <p:grpSpPr>
          <a:xfrm>
            <a:off x="1081643" y="0"/>
            <a:ext cx="10128651" cy="6858000"/>
            <a:chOff x="1081643" y="0"/>
            <a:chExt cx="10128651" cy="6858000"/>
          </a:xfrm>
        </p:grpSpPr>
        <p:sp>
          <p:nvSpPr>
            <p:cNvPr id="45" name="Freeform: Shape 44">
              <a:extLst>
                <a:ext uri="{FF2B5EF4-FFF2-40B4-BE49-F238E27FC236}">
                  <a16:creationId xmlns:a16="http://schemas.microsoft.com/office/drawing/2014/main" id="{01C61D0E-9268-4F91-A7BA-5E981468CC9A}"/>
                </a:ext>
              </a:extLst>
            </p:cNvPr>
            <p:cNvSpPr/>
            <p:nvPr/>
          </p:nvSpPr>
          <p:spPr>
            <a:xfrm>
              <a:off x="1081643" y="0"/>
              <a:ext cx="5229692" cy="6858000"/>
            </a:xfrm>
            <a:custGeom>
              <a:avLst/>
              <a:gdLst>
                <a:gd name="connsiteX0" fmla="*/ 2780214 w 5229692"/>
                <a:gd name="connsiteY0" fmla="*/ 0 h 6858000"/>
                <a:gd name="connsiteX1" fmla="*/ 5229692 w 5229692"/>
                <a:gd name="connsiteY1" fmla="*/ 0 h 6858000"/>
                <a:gd name="connsiteX2" fmla="*/ 2449477 w 5229692"/>
                <a:gd name="connsiteY2" fmla="*/ 6858000 h 6858000"/>
                <a:gd name="connsiteX3" fmla="*/ 0 w 5229692"/>
                <a:gd name="connsiteY3" fmla="*/ 6858000 h 6858000"/>
                <a:gd name="connsiteX4" fmla="*/ 2780214 w 5229692"/>
                <a:gd name="connsiteY4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29692" h="6858000">
                  <a:moveTo>
                    <a:pt x="2780214" y="0"/>
                  </a:moveTo>
                  <a:lnTo>
                    <a:pt x="5229692" y="0"/>
                  </a:lnTo>
                  <a:lnTo>
                    <a:pt x="2449477" y="6858000"/>
                  </a:lnTo>
                  <a:lnTo>
                    <a:pt x="0" y="6858000"/>
                  </a:lnTo>
                  <a:lnTo>
                    <a:pt x="2780214" y="0"/>
                  </a:lnTo>
                  <a:close/>
                </a:path>
              </a:pathLst>
            </a:custGeom>
            <a:solidFill>
              <a:schemeClr val="accent4">
                <a:alpha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: Shape 43">
              <a:extLst>
                <a:ext uri="{FF2B5EF4-FFF2-40B4-BE49-F238E27FC236}">
                  <a16:creationId xmlns:a16="http://schemas.microsoft.com/office/drawing/2014/main" id="{88102ACB-44C3-4F12-BDC9-DDA4A69FD0A6}"/>
                </a:ext>
              </a:extLst>
            </p:cNvPr>
            <p:cNvSpPr/>
            <p:nvPr/>
          </p:nvSpPr>
          <p:spPr>
            <a:xfrm>
              <a:off x="3531121" y="0"/>
              <a:ext cx="5229692" cy="6858000"/>
            </a:xfrm>
            <a:custGeom>
              <a:avLst/>
              <a:gdLst>
                <a:gd name="connsiteX0" fmla="*/ 2780215 w 5229692"/>
                <a:gd name="connsiteY0" fmla="*/ 0 h 6858000"/>
                <a:gd name="connsiteX1" fmla="*/ 5229692 w 5229692"/>
                <a:gd name="connsiteY1" fmla="*/ 0 h 6858000"/>
                <a:gd name="connsiteX2" fmla="*/ 2449478 w 5229692"/>
                <a:gd name="connsiteY2" fmla="*/ 6858000 h 6858000"/>
                <a:gd name="connsiteX3" fmla="*/ 0 w 5229692"/>
                <a:gd name="connsiteY3" fmla="*/ 6858000 h 6858000"/>
                <a:gd name="connsiteX4" fmla="*/ 2780215 w 5229692"/>
                <a:gd name="connsiteY4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29692" h="6858000">
                  <a:moveTo>
                    <a:pt x="2780215" y="0"/>
                  </a:moveTo>
                  <a:lnTo>
                    <a:pt x="5229692" y="0"/>
                  </a:lnTo>
                  <a:lnTo>
                    <a:pt x="2449478" y="6858000"/>
                  </a:lnTo>
                  <a:lnTo>
                    <a:pt x="0" y="6858000"/>
                  </a:lnTo>
                  <a:lnTo>
                    <a:pt x="2780215" y="0"/>
                  </a:lnTo>
                  <a:close/>
                </a:path>
              </a:pathLst>
            </a:custGeom>
            <a:solidFill>
              <a:schemeClr val="accent5">
                <a:alpha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: Shape 42">
              <a:extLst>
                <a:ext uri="{FF2B5EF4-FFF2-40B4-BE49-F238E27FC236}">
                  <a16:creationId xmlns:a16="http://schemas.microsoft.com/office/drawing/2014/main" id="{53B578D9-DDE1-43A4-A726-638E4ED1AA4E}"/>
                </a:ext>
              </a:extLst>
            </p:cNvPr>
            <p:cNvSpPr/>
            <p:nvPr/>
          </p:nvSpPr>
          <p:spPr>
            <a:xfrm>
              <a:off x="5980601" y="0"/>
              <a:ext cx="5229693" cy="6858000"/>
            </a:xfrm>
            <a:custGeom>
              <a:avLst/>
              <a:gdLst>
                <a:gd name="connsiteX0" fmla="*/ 2780215 w 5229693"/>
                <a:gd name="connsiteY0" fmla="*/ 0 h 6858000"/>
                <a:gd name="connsiteX1" fmla="*/ 5229693 w 5229693"/>
                <a:gd name="connsiteY1" fmla="*/ 0 h 6858000"/>
                <a:gd name="connsiteX2" fmla="*/ 2449478 w 5229693"/>
                <a:gd name="connsiteY2" fmla="*/ 6858000 h 6858000"/>
                <a:gd name="connsiteX3" fmla="*/ 0 w 5229693"/>
                <a:gd name="connsiteY3" fmla="*/ 6858000 h 6858000"/>
                <a:gd name="connsiteX4" fmla="*/ 2780215 w 5229693"/>
                <a:gd name="connsiteY4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29693" h="6858000">
                  <a:moveTo>
                    <a:pt x="2780215" y="0"/>
                  </a:moveTo>
                  <a:lnTo>
                    <a:pt x="5229693" y="0"/>
                  </a:lnTo>
                  <a:lnTo>
                    <a:pt x="2449478" y="6858000"/>
                  </a:lnTo>
                  <a:lnTo>
                    <a:pt x="0" y="6858000"/>
                  </a:lnTo>
                  <a:lnTo>
                    <a:pt x="2780215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  <a:alpha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2" name="Freeform: Shape 41">
            <a:extLst>
              <a:ext uri="{FF2B5EF4-FFF2-40B4-BE49-F238E27FC236}">
                <a16:creationId xmlns:a16="http://schemas.microsoft.com/office/drawing/2014/main" id="{A816A793-CA46-42EF-A32A-629DA5B10FA9}"/>
              </a:ext>
            </a:extLst>
          </p:cNvPr>
          <p:cNvSpPr/>
          <p:nvPr/>
        </p:nvSpPr>
        <p:spPr>
          <a:xfrm>
            <a:off x="2886941" y="6858001"/>
            <a:ext cx="644180" cy="1589009"/>
          </a:xfrm>
          <a:custGeom>
            <a:avLst/>
            <a:gdLst>
              <a:gd name="connsiteX0" fmla="*/ 644179 w 644180"/>
              <a:gd name="connsiteY0" fmla="*/ 0 h 1589009"/>
              <a:gd name="connsiteX1" fmla="*/ 644180 w 644180"/>
              <a:gd name="connsiteY1" fmla="*/ 0 h 1589009"/>
              <a:gd name="connsiteX2" fmla="*/ 0 w 644180"/>
              <a:gd name="connsiteY2" fmla="*/ 1589009 h 1589009"/>
              <a:gd name="connsiteX3" fmla="*/ 0 w 644180"/>
              <a:gd name="connsiteY3" fmla="*/ 1589009 h 1589009"/>
              <a:gd name="connsiteX4" fmla="*/ 644179 w 644180"/>
              <a:gd name="connsiteY4" fmla="*/ 0 h 15890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44180" h="1589009">
                <a:moveTo>
                  <a:pt x="644179" y="0"/>
                </a:moveTo>
                <a:lnTo>
                  <a:pt x="644180" y="0"/>
                </a:lnTo>
                <a:lnTo>
                  <a:pt x="0" y="1589009"/>
                </a:lnTo>
                <a:lnTo>
                  <a:pt x="0" y="1589009"/>
                </a:lnTo>
                <a:lnTo>
                  <a:pt x="644179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Freeform: Shape 36">
            <a:extLst>
              <a:ext uri="{FF2B5EF4-FFF2-40B4-BE49-F238E27FC236}">
                <a16:creationId xmlns:a16="http://schemas.microsoft.com/office/drawing/2014/main" id="{38C293A2-084D-48A2-9D40-7F98EA547AED}"/>
              </a:ext>
            </a:extLst>
          </p:cNvPr>
          <p:cNvSpPr/>
          <p:nvPr/>
        </p:nvSpPr>
        <p:spPr>
          <a:xfrm>
            <a:off x="3531120" y="0"/>
            <a:ext cx="2780216" cy="6858000"/>
          </a:xfrm>
          <a:custGeom>
            <a:avLst/>
            <a:gdLst>
              <a:gd name="connsiteX0" fmla="*/ 2780215 w 2780216"/>
              <a:gd name="connsiteY0" fmla="*/ 0 h 6858000"/>
              <a:gd name="connsiteX1" fmla="*/ 2780216 w 2780216"/>
              <a:gd name="connsiteY1" fmla="*/ 0 h 6858000"/>
              <a:gd name="connsiteX2" fmla="*/ 1 w 2780216"/>
              <a:gd name="connsiteY2" fmla="*/ 6858000 h 6858000"/>
              <a:gd name="connsiteX3" fmla="*/ 0 w 2780216"/>
              <a:gd name="connsiteY3" fmla="*/ 6858000 h 6858000"/>
              <a:gd name="connsiteX4" fmla="*/ 2780215 w 2780216"/>
              <a:gd name="connsiteY4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80216" h="6858000">
                <a:moveTo>
                  <a:pt x="2780215" y="0"/>
                </a:moveTo>
                <a:lnTo>
                  <a:pt x="2780216" y="0"/>
                </a:lnTo>
                <a:lnTo>
                  <a:pt x="1" y="6858000"/>
                </a:lnTo>
                <a:lnTo>
                  <a:pt x="0" y="6858000"/>
                </a:lnTo>
                <a:lnTo>
                  <a:pt x="2780215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Freeform: Shape 35">
            <a:extLst>
              <a:ext uri="{FF2B5EF4-FFF2-40B4-BE49-F238E27FC236}">
                <a16:creationId xmlns:a16="http://schemas.microsoft.com/office/drawing/2014/main" id="{1D858740-002B-4921-82E2-6D3CCDAE4C30}"/>
              </a:ext>
            </a:extLst>
          </p:cNvPr>
          <p:cNvSpPr/>
          <p:nvPr/>
        </p:nvSpPr>
        <p:spPr>
          <a:xfrm>
            <a:off x="5980599" y="0"/>
            <a:ext cx="2780216" cy="6858000"/>
          </a:xfrm>
          <a:custGeom>
            <a:avLst/>
            <a:gdLst>
              <a:gd name="connsiteX0" fmla="*/ 2780214 w 2780216"/>
              <a:gd name="connsiteY0" fmla="*/ 0 h 6858000"/>
              <a:gd name="connsiteX1" fmla="*/ 2780216 w 2780216"/>
              <a:gd name="connsiteY1" fmla="*/ 0 h 6858000"/>
              <a:gd name="connsiteX2" fmla="*/ 1 w 2780216"/>
              <a:gd name="connsiteY2" fmla="*/ 6858000 h 6858000"/>
              <a:gd name="connsiteX3" fmla="*/ 0 w 2780216"/>
              <a:gd name="connsiteY3" fmla="*/ 6858000 h 6858000"/>
              <a:gd name="connsiteX4" fmla="*/ 2780214 w 2780216"/>
              <a:gd name="connsiteY4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80216" h="6858000">
                <a:moveTo>
                  <a:pt x="2780214" y="0"/>
                </a:moveTo>
                <a:lnTo>
                  <a:pt x="2780216" y="0"/>
                </a:lnTo>
                <a:lnTo>
                  <a:pt x="1" y="6858000"/>
                </a:lnTo>
                <a:lnTo>
                  <a:pt x="0" y="6858000"/>
                </a:lnTo>
                <a:lnTo>
                  <a:pt x="2780214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D5DE6BA7-0D35-4801-AE9B-7D63316939A7}"/>
              </a:ext>
            </a:extLst>
          </p:cNvPr>
          <p:cNvSpPr txBox="1"/>
          <p:nvPr/>
        </p:nvSpPr>
        <p:spPr>
          <a:xfrm>
            <a:off x="4673600" y="3006794"/>
            <a:ext cx="284480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000" dirty="0">
                <a:solidFill>
                  <a:schemeClr val="bg1"/>
                </a:solidFill>
                <a:latin typeface="Raleway" panose="020B0503030101060003" pitchFamily="34" charset="0"/>
              </a:rPr>
              <a:t>Colors</a:t>
            </a:r>
          </a:p>
        </p:txBody>
      </p:sp>
      <p:cxnSp>
        <p:nvCxnSpPr>
          <p:cNvPr id="88" name="Connector: Elbow 87">
            <a:extLst>
              <a:ext uri="{FF2B5EF4-FFF2-40B4-BE49-F238E27FC236}">
                <a16:creationId xmlns:a16="http://schemas.microsoft.com/office/drawing/2014/main" id="{BB646FF7-ADB1-400F-811F-470BB1E4611F}"/>
              </a:ext>
            </a:extLst>
          </p:cNvPr>
          <p:cNvCxnSpPr>
            <a:cxnSpLocks/>
          </p:cNvCxnSpPr>
          <p:nvPr/>
        </p:nvCxnSpPr>
        <p:spPr>
          <a:xfrm rot="16200000" flipH="1">
            <a:off x="3852911" y="3431331"/>
            <a:ext cx="498374" cy="12700"/>
          </a:xfrm>
          <a:prstGeom prst="bentConnector5">
            <a:avLst>
              <a:gd name="adj1" fmla="val -45869"/>
              <a:gd name="adj2" fmla="val 31620008"/>
              <a:gd name="adj3" fmla="val 145869"/>
            </a:avLst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0" name="TextBox 89">
            <a:extLst>
              <a:ext uri="{FF2B5EF4-FFF2-40B4-BE49-F238E27FC236}">
                <a16:creationId xmlns:a16="http://schemas.microsoft.com/office/drawing/2014/main" id="{E5213645-5AB2-4A68-A0AF-35C04433AFA9}"/>
              </a:ext>
            </a:extLst>
          </p:cNvPr>
          <p:cNvSpPr txBox="1"/>
          <p:nvPr/>
        </p:nvSpPr>
        <p:spPr>
          <a:xfrm>
            <a:off x="3778463" y="3109881"/>
            <a:ext cx="659969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dirty="0">
                <a:solidFill>
                  <a:schemeClr val="bg1"/>
                </a:solidFill>
                <a:latin typeface="Raleway" panose="020B0503030101060003" pitchFamily="34" charset="0"/>
              </a:rPr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157010680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>
            <a:extLst>
              <a:ext uri="{FF2B5EF4-FFF2-40B4-BE49-F238E27FC236}">
                <a16:creationId xmlns:a16="http://schemas.microsoft.com/office/drawing/2014/main" id="{7339694E-B8E7-4353-939A-056B33521768}"/>
              </a:ext>
            </a:extLst>
          </p:cNvPr>
          <p:cNvSpPr txBox="1"/>
          <p:nvPr/>
        </p:nvSpPr>
        <p:spPr>
          <a:xfrm>
            <a:off x="978880" y="2767280"/>
            <a:ext cx="1688120" cy="132343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4000" b="1" dirty="0">
                <a:latin typeface="Raleway" panose="020B0503030101060003" pitchFamily="34" charset="0"/>
                <a:ea typeface="Montserrat Black" charset="0"/>
                <a:cs typeface="Montserrat Black" charset="0"/>
              </a:rPr>
              <a:t>Title</a:t>
            </a:r>
          </a:p>
          <a:p>
            <a:pPr algn="ctr"/>
            <a:r>
              <a:rPr lang="en-US" sz="4000" b="1" dirty="0">
                <a:latin typeface="Raleway" panose="020B0503030101060003" pitchFamily="34" charset="0"/>
                <a:ea typeface="Montserrat Black" charset="0"/>
                <a:cs typeface="Montserrat Black" charset="0"/>
              </a:rPr>
              <a:t>text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0B5334C8-A8BA-4005-9180-9CFBF1AAF357}"/>
              </a:ext>
            </a:extLst>
          </p:cNvPr>
          <p:cNvSpPr txBox="1"/>
          <p:nvPr/>
        </p:nvSpPr>
        <p:spPr>
          <a:xfrm>
            <a:off x="8224019" y="5325034"/>
            <a:ext cx="3263131" cy="6131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200"/>
              </a:lnSpc>
            </a:pPr>
            <a:r>
              <a:rPr lang="en-US" sz="900" i="1" dirty="0">
                <a:latin typeface="Raleway" panose="020B0503030101060003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Have them for one. Living grass to for can't gathered waters had don't subdue which </a:t>
            </a:r>
            <a:r>
              <a:rPr lang="en-US" sz="900" i="1" dirty="0" err="1">
                <a:latin typeface="Raleway" panose="020B0503030101060003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i</a:t>
            </a:r>
            <a:r>
              <a:rPr lang="en-US" sz="900" i="1" dirty="0">
                <a:latin typeface="Raleway" panose="020B0503030101060003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 two set had seasons.</a:t>
            </a:r>
          </a:p>
        </p:txBody>
      </p:sp>
      <p:pic>
        <p:nvPicPr>
          <p:cNvPr id="21" name="Picture Placeholder 20">
            <a:extLst>
              <a:ext uri="{FF2B5EF4-FFF2-40B4-BE49-F238E27FC236}">
                <a16:creationId xmlns:a16="http://schemas.microsoft.com/office/drawing/2014/main" id="{126771DF-8C10-4A24-B9F3-AC28F9E3A284}"/>
              </a:ext>
            </a:extLst>
          </p:cNvPr>
          <p:cNvPicPr>
            <a:picLocks noGrp="1" noChangeAspect="1"/>
          </p:cNvPicPr>
          <p:nvPr>
            <p:ph type="pic" sz="quarter" idx="17"/>
          </p:nvPr>
        </p:nvPicPr>
        <p:blipFill>
          <a:blip r:embed="rId2"/>
          <a:srcRect l="6084" r="6084"/>
          <a:stretch>
            <a:fillRect/>
          </a:stretch>
        </p:blipFill>
        <p:spPr>
          <a:xfrm>
            <a:off x="3676650" y="420914"/>
            <a:ext cx="3952278" cy="6016172"/>
          </a:xfrm>
        </p:spPr>
      </p:pic>
      <p:sp>
        <p:nvSpPr>
          <p:cNvPr id="22" name="Rectangle 21">
            <a:extLst>
              <a:ext uri="{FF2B5EF4-FFF2-40B4-BE49-F238E27FC236}">
                <a16:creationId xmlns:a16="http://schemas.microsoft.com/office/drawing/2014/main" id="{1BC4CDF4-62D8-4434-A25E-3277E99E05A9}"/>
              </a:ext>
            </a:extLst>
          </p:cNvPr>
          <p:cNvSpPr/>
          <p:nvPr/>
        </p:nvSpPr>
        <p:spPr>
          <a:xfrm>
            <a:off x="3676650" y="420914"/>
            <a:ext cx="3952278" cy="6016172"/>
          </a:xfrm>
          <a:prstGeom prst="rect">
            <a:avLst/>
          </a:prstGeom>
          <a:solidFill>
            <a:schemeClr val="tx1">
              <a:alpha val="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0" name="Picture Placeholder 29">
            <a:extLst>
              <a:ext uri="{FF2B5EF4-FFF2-40B4-BE49-F238E27FC236}">
                <a16:creationId xmlns:a16="http://schemas.microsoft.com/office/drawing/2014/main" id="{B6AD7F3D-708D-4D42-A76A-49FF84080E0E}"/>
              </a:ext>
            </a:extLst>
          </p:cNvPr>
          <p:cNvPicPr>
            <a:picLocks noGrp="1" noChangeAspect="1"/>
          </p:cNvPicPr>
          <p:nvPr>
            <p:ph type="pic" sz="quarter" idx="18"/>
          </p:nvPr>
        </p:nvPicPr>
        <p:blipFill>
          <a:blip r:embed="rId3"/>
          <a:srcRect t="10712" b="1071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73269743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id="{5C9591BE-CD2F-48F5-BA72-5BF2D162037E}"/>
              </a:ext>
            </a:extLst>
          </p:cNvPr>
          <p:cNvGrpSpPr/>
          <p:nvPr/>
        </p:nvGrpSpPr>
        <p:grpSpPr>
          <a:xfrm>
            <a:off x="1223356" y="1107787"/>
            <a:ext cx="9771009" cy="4642427"/>
            <a:chOff x="1013443" y="1069249"/>
            <a:chExt cx="9771009" cy="4642427"/>
          </a:xfrm>
        </p:grpSpPr>
        <p:sp>
          <p:nvSpPr>
            <p:cNvPr id="9" name="Freeform 14">
              <a:extLst>
                <a:ext uri="{FF2B5EF4-FFF2-40B4-BE49-F238E27FC236}">
                  <a16:creationId xmlns:a16="http://schemas.microsoft.com/office/drawing/2014/main" id="{8458B952-9A39-45EB-8057-3BA7CBDE7C6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92399" y="1069249"/>
              <a:ext cx="957676" cy="788458"/>
            </a:xfrm>
            <a:custGeom>
              <a:avLst/>
              <a:gdLst>
                <a:gd name="T0" fmla="*/ 460 w 486"/>
                <a:gd name="T1" fmla="*/ 98 h 400"/>
                <a:gd name="T2" fmla="*/ 342 w 486"/>
                <a:gd name="T3" fmla="*/ 0 h 400"/>
                <a:gd name="T4" fmla="*/ 243 w 486"/>
                <a:gd name="T5" fmla="*/ 58 h 400"/>
                <a:gd name="T6" fmla="*/ 144 w 486"/>
                <a:gd name="T7" fmla="*/ 0 h 400"/>
                <a:gd name="T8" fmla="*/ 25 w 486"/>
                <a:gd name="T9" fmla="*/ 98 h 400"/>
                <a:gd name="T10" fmla="*/ 239 w 486"/>
                <a:gd name="T11" fmla="*/ 398 h 400"/>
                <a:gd name="T12" fmla="*/ 243 w 486"/>
                <a:gd name="T13" fmla="*/ 400 h 400"/>
                <a:gd name="T14" fmla="*/ 246 w 486"/>
                <a:gd name="T15" fmla="*/ 398 h 400"/>
                <a:gd name="T16" fmla="*/ 460 w 486"/>
                <a:gd name="T17" fmla="*/ 98 h 400"/>
                <a:gd name="T18" fmla="*/ 243 w 486"/>
                <a:gd name="T19" fmla="*/ 384 h 400"/>
                <a:gd name="T20" fmla="*/ 39 w 486"/>
                <a:gd name="T21" fmla="*/ 102 h 400"/>
                <a:gd name="T22" fmla="*/ 144 w 486"/>
                <a:gd name="T23" fmla="*/ 14 h 400"/>
                <a:gd name="T24" fmla="*/ 237 w 486"/>
                <a:gd name="T25" fmla="*/ 74 h 400"/>
                <a:gd name="T26" fmla="*/ 243 w 486"/>
                <a:gd name="T27" fmla="*/ 83 h 400"/>
                <a:gd name="T28" fmla="*/ 249 w 486"/>
                <a:gd name="T29" fmla="*/ 74 h 400"/>
                <a:gd name="T30" fmla="*/ 342 w 486"/>
                <a:gd name="T31" fmla="*/ 14 h 400"/>
                <a:gd name="T32" fmla="*/ 447 w 486"/>
                <a:gd name="T33" fmla="*/ 102 h 400"/>
                <a:gd name="T34" fmla="*/ 243 w 486"/>
                <a:gd name="T35" fmla="*/ 384 h 400"/>
                <a:gd name="T36" fmla="*/ 144 w 486"/>
                <a:gd name="T37" fmla="*/ 38 h 400"/>
                <a:gd name="T38" fmla="*/ 62 w 486"/>
                <a:gd name="T39" fmla="*/ 107 h 400"/>
                <a:gd name="T40" fmla="*/ 64 w 486"/>
                <a:gd name="T41" fmla="*/ 112 h 400"/>
                <a:gd name="T42" fmla="*/ 65 w 486"/>
                <a:gd name="T43" fmla="*/ 112 h 400"/>
                <a:gd name="T44" fmla="*/ 69 w 486"/>
                <a:gd name="T45" fmla="*/ 109 h 400"/>
                <a:gd name="T46" fmla="*/ 144 w 486"/>
                <a:gd name="T47" fmla="*/ 45 h 400"/>
                <a:gd name="T48" fmla="*/ 147 w 486"/>
                <a:gd name="T49" fmla="*/ 41 h 400"/>
                <a:gd name="T50" fmla="*/ 144 w 486"/>
                <a:gd name="T51" fmla="*/ 38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86" h="400">
                  <a:moveTo>
                    <a:pt x="460" y="98"/>
                  </a:moveTo>
                  <a:cubicBezTo>
                    <a:pt x="445" y="40"/>
                    <a:pt x="397" y="0"/>
                    <a:pt x="342" y="0"/>
                  </a:cubicBezTo>
                  <a:cubicBezTo>
                    <a:pt x="303" y="0"/>
                    <a:pt x="268" y="20"/>
                    <a:pt x="243" y="58"/>
                  </a:cubicBezTo>
                  <a:cubicBezTo>
                    <a:pt x="217" y="20"/>
                    <a:pt x="182" y="0"/>
                    <a:pt x="144" y="0"/>
                  </a:cubicBezTo>
                  <a:cubicBezTo>
                    <a:pt x="89" y="0"/>
                    <a:pt x="40" y="40"/>
                    <a:pt x="25" y="98"/>
                  </a:cubicBezTo>
                  <a:cubicBezTo>
                    <a:pt x="0" y="199"/>
                    <a:pt x="80" y="311"/>
                    <a:pt x="239" y="398"/>
                  </a:cubicBezTo>
                  <a:cubicBezTo>
                    <a:pt x="243" y="400"/>
                    <a:pt x="243" y="400"/>
                    <a:pt x="243" y="400"/>
                  </a:cubicBezTo>
                  <a:cubicBezTo>
                    <a:pt x="246" y="398"/>
                    <a:pt x="246" y="398"/>
                    <a:pt x="246" y="398"/>
                  </a:cubicBezTo>
                  <a:cubicBezTo>
                    <a:pt x="406" y="311"/>
                    <a:pt x="486" y="199"/>
                    <a:pt x="460" y="98"/>
                  </a:cubicBezTo>
                  <a:close/>
                  <a:moveTo>
                    <a:pt x="243" y="384"/>
                  </a:moveTo>
                  <a:cubicBezTo>
                    <a:pt x="91" y="300"/>
                    <a:pt x="15" y="195"/>
                    <a:pt x="39" y="102"/>
                  </a:cubicBezTo>
                  <a:cubicBezTo>
                    <a:pt x="52" y="50"/>
                    <a:pt x="95" y="14"/>
                    <a:pt x="144" y="14"/>
                  </a:cubicBezTo>
                  <a:cubicBezTo>
                    <a:pt x="180" y="14"/>
                    <a:pt x="214" y="35"/>
                    <a:pt x="237" y="74"/>
                  </a:cubicBezTo>
                  <a:cubicBezTo>
                    <a:pt x="243" y="83"/>
                    <a:pt x="243" y="83"/>
                    <a:pt x="243" y="83"/>
                  </a:cubicBezTo>
                  <a:cubicBezTo>
                    <a:pt x="249" y="74"/>
                    <a:pt x="249" y="74"/>
                    <a:pt x="249" y="74"/>
                  </a:cubicBezTo>
                  <a:cubicBezTo>
                    <a:pt x="272" y="35"/>
                    <a:pt x="305" y="14"/>
                    <a:pt x="342" y="14"/>
                  </a:cubicBezTo>
                  <a:cubicBezTo>
                    <a:pt x="391" y="14"/>
                    <a:pt x="434" y="50"/>
                    <a:pt x="447" y="102"/>
                  </a:cubicBezTo>
                  <a:cubicBezTo>
                    <a:pt x="471" y="195"/>
                    <a:pt x="394" y="300"/>
                    <a:pt x="243" y="384"/>
                  </a:cubicBezTo>
                  <a:close/>
                  <a:moveTo>
                    <a:pt x="144" y="38"/>
                  </a:moveTo>
                  <a:cubicBezTo>
                    <a:pt x="107" y="38"/>
                    <a:pt x="72" y="67"/>
                    <a:pt x="62" y="107"/>
                  </a:cubicBezTo>
                  <a:cubicBezTo>
                    <a:pt x="62" y="109"/>
                    <a:pt x="63" y="111"/>
                    <a:pt x="64" y="112"/>
                  </a:cubicBezTo>
                  <a:cubicBezTo>
                    <a:pt x="65" y="112"/>
                    <a:pt x="65" y="112"/>
                    <a:pt x="65" y="112"/>
                  </a:cubicBezTo>
                  <a:cubicBezTo>
                    <a:pt x="67" y="112"/>
                    <a:pt x="68" y="111"/>
                    <a:pt x="69" y="109"/>
                  </a:cubicBezTo>
                  <a:cubicBezTo>
                    <a:pt x="78" y="72"/>
                    <a:pt x="110" y="45"/>
                    <a:pt x="144" y="45"/>
                  </a:cubicBezTo>
                  <a:cubicBezTo>
                    <a:pt x="145" y="45"/>
                    <a:pt x="147" y="43"/>
                    <a:pt x="147" y="41"/>
                  </a:cubicBezTo>
                  <a:cubicBezTo>
                    <a:pt x="147" y="39"/>
                    <a:pt x="145" y="38"/>
                    <a:pt x="144" y="38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985D9EB6-B454-4441-9880-1C87CDCEC1D3}"/>
                </a:ext>
              </a:extLst>
            </p:cNvPr>
            <p:cNvSpPr txBox="1"/>
            <p:nvPr/>
          </p:nvSpPr>
          <p:spPr>
            <a:xfrm>
              <a:off x="1013443" y="2051879"/>
              <a:ext cx="2890899" cy="96173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3300"/>
                </a:lnSpc>
              </a:pPr>
              <a:r>
                <a:rPr lang="en-US" sz="4200" b="1" dirty="0" err="1">
                  <a:solidFill>
                    <a:schemeClr val="bg1">
                      <a:lumMod val="65000"/>
                    </a:schemeClr>
                  </a:solidFill>
                  <a:latin typeface="Raleway" panose="020B0503030101060003" pitchFamily="34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Piechart</a:t>
              </a:r>
              <a:endParaRPr lang="en-US" sz="4200" b="1" dirty="0">
                <a:solidFill>
                  <a:schemeClr val="bg1">
                    <a:lumMod val="65000"/>
                  </a:schemeClr>
                </a:solidFill>
                <a:latin typeface="Raleway" panose="020B0503030101060003" pitchFamily="34" charset="0"/>
                <a:ea typeface="Open Sans Extrabold" panose="020B0906030804020204" pitchFamily="34" charset="0"/>
                <a:cs typeface="Open Sans Extrabold" panose="020B0906030804020204" pitchFamily="34" charset="0"/>
              </a:endParaRPr>
            </a:p>
            <a:p>
              <a:pPr>
                <a:lnSpc>
                  <a:spcPts val="3300"/>
                </a:lnSpc>
              </a:pPr>
              <a:r>
                <a:rPr lang="en-US" sz="4200" b="1" dirty="0" err="1">
                  <a:solidFill>
                    <a:schemeClr val="bg1">
                      <a:lumMod val="65000"/>
                    </a:schemeClr>
                  </a:solidFill>
                  <a:latin typeface="Raleway" panose="020B0503030101060003" pitchFamily="34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Infogr</a:t>
              </a:r>
              <a:r>
                <a:rPr lang="en-US" sz="4200" b="1" dirty="0">
                  <a:solidFill>
                    <a:schemeClr val="bg1">
                      <a:lumMod val="65000"/>
                    </a:schemeClr>
                  </a:solidFill>
                  <a:latin typeface="Raleway" panose="020B0503030101060003" pitchFamily="34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.</a:t>
              </a:r>
            </a:p>
          </p:txBody>
        </p:sp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2B4CFFD8-B571-4BEE-8D2A-A59309EA6359}"/>
                </a:ext>
              </a:extLst>
            </p:cNvPr>
            <p:cNvGrpSpPr/>
            <p:nvPr/>
          </p:nvGrpSpPr>
          <p:grpSpPr>
            <a:xfrm>
              <a:off x="4849419" y="1208444"/>
              <a:ext cx="2269832" cy="2715858"/>
              <a:chOff x="2859764" y="1920833"/>
              <a:chExt cx="1245046" cy="1489699"/>
            </a:xfrm>
          </p:grpSpPr>
          <p:sp>
            <p:nvSpPr>
              <p:cNvPr id="68" name="Rectangle 67">
                <a:extLst>
                  <a:ext uri="{FF2B5EF4-FFF2-40B4-BE49-F238E27FC236}">
                    <a16:creationId xmlns:a16="http://schemas.microsoft.com/office/drawing/2014/main" id="{E36BCB89-177C-4550-B6DD-D355FE54CF0F}"/>
                  </a:ext>
                </a:extLst>
              </p:cNvPr>
              <p:cNvSpPr/>
              <p:nvPr/>
            </p:nvSpPr>
            <p:spPr>
              <a:xfrm>
                <a:off x="3163900" y="2593864"/>
                <a:ext cx="636773" cy="38828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sz="4000" b="1" dirty="0">
                    <a:solidFill>
                      <a:schemeClr val="accent4"/>
                    </a:solidFill>
                    <a:latin typeface="Raleway" panose="020B0503030101060003" pitchFamily="34" charset="0"/>
                    <a:ea typeface="Open Sans Extrabold" panose="020B0906030804020204" pitchFamily="34" charset="0"/>
                    <a:cs typeface="Open Sans Extrabold" panose="020B0906030804020204" pitchFamily="34" charset="0"/>
                  </a:rPr>
                  <a:t>75%</a:t>
                </a:r>
              </a:p>
            </p:txBody>
          </p:sp>
          <p:grpSp>
            <p:nvGrpSpPr>
              <p:cNvPr id="69" name="Group 68">
                <a:extLst>
                  <a:ext uri="{FF2B5EF4-FFF2-40B4-BE49-F238E27FC236}">
                    <a16:creationId xmlns:a16="http://schemas.microsoft.com/office/drawing/2014/main" id="{578EB41E-E0D8-4C44-80A9-A453699F60C7}"/>
                  </a:ext>
                </a:extLst>
              </p:cNvPr>
              <p:cNvGrpSpPr/>
              <p:nvPr/>
            </p:nvGrpSpPr>
            <p:grpSpPr>
              <a:xfrm>
                <a:off x="2859764" y="2165486"/>
                <a:ext cx="1245046" cy="1245046"/>
                <a:chOff x="6525110" y="2578565"/>
                <a:chExt cx="1245046" cy="1245046"/>
              </a:xfrm>
            </p:grpSpPr>
            <p:sp>
              <p:nvSpPr>
                <p:cNvPr id="72" name="Freeform: Shape 71">
                  <a:extLst>
                    <a:ext uri="{FF2B5EF4-FFF2-40B4-BE49-F238E27FC236}">
                      <a16:creationId xmlns:a16="http://schemas.microsoft.com/office/drawing/2014/main" id="{7F5854FD-44B5-43FD-A620-9857F5E4256A}"/>
                    </a:ext>
                  </a:extLst>
                </p:cNvPr>
                <p:cNvSpPr/>
                <p:nvPr/>
              </p:nvSpPr>
              <p:spPr>
                <a:xfrm>
                  <a:off x="6525110" y="2578565"/>
                  <a:ext cx="1245046" cy="1245046"/>
                </a:xfrm>
                <a:custGeom>
                  <a:avLst/>
                  <a:gdLst>
                    <a:gd name="connsiteX0" fmla="*/ 622523 w 1245046"/>
                    <a:gd name="connsiteY0" fmla="*/ 0 h 1245046"/>
                    <a:gd name="connsiteX1" fmla="*/ 1245046 w 1245046"/>
                    <a:gd name="connsiteY1" fmla="*/ 622523 h 1245046"/>
                    <a:gd name="connsiteX2" fmla="*/ 622523 w 1245046"/>
                    <a:gd name="connsiteY2" fmla="*/ 1245046 h 1245046"/>
                    <a:gd name="connsiteX3" fmla="*/ 0 w 1245046"/>
                    <a:gd name="connsiteY3" fmla="*/ 622523 h 1245046"/>
                    <a:gd name="connsiteX4" fmla="*/ 622523 w 1245046"/>
                    <a:gd name="connsiteY4" fmla="*/ 0 h 1245046"/>
                    <a:gd name="connsiteX5" fmla="*/ 622523 w 1245046"/>
                    <a:gd name="connsiteY5" fmla="*/ 176203 h 1245046"/>
                    <a:gd name="connsiteX6" fmla="*/ 176203 w 1245046"/>
                    <a:gd name="connsiteY6" fmla="*/ 622523 h 1245046"/>
                    <a:gd name="connsiteX7" fmla="*/ 622523 w 1245046"/>
                    <a:gd name="connsiteY7" fmla="*/ 1068843 h 1245046"/>
                    <a:gd name="connsiteX8" fmla="*/ 1068843 w 1245046"/>
                    <a:gd name="connsiteY8" fmla="*/ 622523 h 1245046"/>
                    <a:gd name="connsiteX9" fmla="*/ 622523 w 1245046"/>
                    <a:gd name="connsiteY9" fmla="*/ 176203 h 12450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245046" h="1245046">
                      <a:moveTo>
                        <a:pt x="622523" y="0"/>
                      </a:moveTo>
                      <a:cubicBezTo>
                        <a:pt x="966333" y="0"/>
                        <a:pt x="1245046" y="278713"/>
                        <a:pt x="1245046" y="622523"/>
                      </a:cubicBezTo>
                      <a:cubicBezTo>
                        <a:pt x="1245046" y="966333"/>
                        <a:pt x="966333" y="1245046"/>
                        <a:pt x="622523" y="1245046"/>
                      </a:cubicBezTo>
                      <a:cubicBezTo>
                        <a:pt x="278713" y="1245046"/>
                        <a:pt x="0" y="966333"/>
                        <a:pt x="0" y="622523"/>
                      </a:cubicBezTo>
                      <a:cubicBezTo>
                        <a:pt x="0" y="278713"/>
                        <a:pt x="278713" y="0"/>
                        <a:pt x="622523" y="0"/>
                      </a:cubicBezTo>
                      <a:close/>
                      <a:moveTo>
                        <a:pt x="622523" y="176203"/>
                      </a:moveTo>
                      <a:cubicBezTo>
                        <a:pt x="376027" y="176203"/>
                        <a:pt x="176203" y="376027"/>
                        <a:pt x="176203" y="622523"/>
                      </a:cubicBezTo>
                      <a:cubicBezTo>
                        <a:pt x="176203" y="869019"/>
                        <a:pt x="376027" y="1068843"/>
                        <a:pt x="622523" y="1068843"/>
                      </a:cubicBezTo>
                      <a:cubicBezTo>
                        <a:pt x="869019" y="1068843"/>
                        <a:pt x="1068843" y="869019"/>
                        <a:pt x="1068843" y="622523"/>
                      </a:cubicBezTo>
                      <a:cubicBezTo>
                        <a:pt x="1068843" y="376027"/>
                        <a:pt x="869019" y="176203"/>
                        <a:pt x="622523" y="176203"/>
                      </a:cubicBezTo>
                      <a:close/>
                    </a:path>
                  </a:pathLst>
                </a:custGeom>
                <a:solidFill>
                  <a:schemeClr val="tx1">
                    <a:lumMod val="50000"/>
                    <a:lumOff val="50000"/>
                    <a:alpha val="32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73" name="Freeform: Shape 72">
                  <a:extLst>
                    <a:ext uri="{FF2B5EF4-FFF2-40B4-BE49-F238E27FC236}">
                      <a16:creationId xmlns:a16="http://schemas.microsoft.com/office/drawing/2014/main" id="{ECF90292-025B-46AB-8CA5-8A9D3352B136}"/>
                    </a:ext>
                  </a:extLst>
                </p:cNvPr>
                <p:cNvSpPr/>
                <p:nvPr/>
              </p:nvSpPr>
              <p:spPr>
                <a:xfrm>
                  <a:off x="6525182" y="2578565"/>
                  <a:ext cx="1244903" cy="1245046"/>
                </a:xfrm>
                <a:custGeom>
                  <a:avLst/>
                  <a:gdLst>
                    <a:gd name="connsiteX0" fmla="*/ 622523 w 1244903"/>
                    <a:gd name="connsiteY0" fmla="*/ 0 h 1245046"/>
                    <a:gd name="connsiteX1" fmla="*/ 630196 w 1244903"/>
                    <a:gd name="connsiteY1" fmla="*/ 774 h 1245046"/>
                    <a:gd name="connsiteX2" fmla="*/ 630196 w 1244903"/>
                    <a:gd name="connsiteY2" fmla="*/ 176977 h 1245046"/>
                    <a:gd name="connsiteX3" fmla="*/ 622523 w 1244903"/>
                    <a:gd name="connsiteY3" fmla="*/ 176203 h 1245046"/>
                    <a:gd name="connsiteX4" fmla="*/ 176203 w 1244903"/>
                    <a:gd name="connsiteY4" fmla="*/ 622523 h 1245046"/>
                    <a:gd name="connsiteX5" fmla="*/ 622523 w 1244903"/>
                    <a:gd name="connsiteY5" fmla="*/ 1068843 h 1245046"/>
                    <a:gd name="connsiteX6" fmla="*/ 1059775 w 1244903"/>
                    <a:gd name="connsiteY6" fmla="*/ 712472 h 1245046"/>
                    <a:gd name="connsiteX7" fmla="*/ 1068699 w 1244903"/>
                    <a:gd name="connsiteY7" fmla="*/ 623949 h 1245046"/>
                    <a:gd name="connsiteX8" fmla="*/ 1244903 w 1244903"/>
                    <a:gd name="connsiteY8" fmla="*/ 623949 h 1245046"/>
                    <a:gd name="connsiteX9" fmla="*/ 1232399 w 1244903"/>
                    <a:gd name="connsiteY9" fmla="*/ 747983 h 1245046"/>
                    <a:gd name="connsiteX10" fmla="*/ 622523 w 1244903"/>
                    <a:gd name="connsiteY10" fmla="*/ 1245046 h 1245046"/>
                    <a:gd name="connsiteX11" fmla="*/ 0 w 1244903"/>
                    <a:gd name="connsiteY11" fmla="*/ 622523 h 1245046"/>
                    <a:gd name="connsiteX12" fmla="*/ 622523 w 1244903"/>
                    <a:gd name="connsiteY12" fmla="*/ 0 h 12450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244903" h="1245046">
                      <a:moveTo>
                        <a:pt x="622523" y="0"/>
                      </a:moveTo>
                      <a:lnTo>
                        <a:pt x="630196" y="774"/>
                      </a:lnTo>
                      <a:lnTo>
                        <a:pt x="630196" y="176977"/>
                      </a:lnTo>
                      <a:lnTo>
                        <a:pt x="622523" y="176203"/>
                      </a:lnTo>
                      <a:cubicBezTo>
                        <a:pt x="376027" y="176203"/>
                        <a:pt x="176203" y="376027"/>
                        <a:pt x="176203" y="622523"/>
                      </a:cubicBezTo>
                      <a:cubicBezTo>
                        <a:pt x="176203" y="869019"/>
                        <a:pt x="376027" y="1068843"/>
                        <a:pt x="622523" y="1068843"/>
                      </a:cubicBezTo>
                      <a:cubicBezTo>
                        <a:pt x="838207" y="1068843"/>
                        <a:pt x="1018158" y="915853"/>
                        <a:pt x="1059775" y="712472"/>
                      </a:cubicBezTo>
                      <a:lnTo>
                        <a:pt x="1068699" y="623949"/>
                      </a:lnTo>
                      <a:lnTo>
                        <a:pt x="1244903" y="623949"/>
                      </a:lnTo>
                      <a:lnTo>
                        <a:pt x="1232399" y="747983"/>
                      </a:lnTo>
                      <a:cubicBezTo>
                        <a:pt x="1174351" y="1031656"/>
                        <a:pt x="923357" y="1245046"/>
                        <a:pt x="622523" y="1245046"/>
                      </a:cubicBezTo>
                      <a:cubicBezTo>
                        <a:pt x="278713" y="1245046"/>
                        <a:pt x="0" y="966333"/>
                        <a:pt x="0" y="622523"/>
                      </a:cubicBezTo>
                      <a:cubicBezTo>
                        <a:pt x="0" y="278713"/>
                        <a:pt x="278713" y="0"/>
                        <a:pt x="622523" y="0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0" name="Freeform 65">
                <a:extLst>
                  <a:ext uri="{FF2B5EF4-FFF2-40B4-BE49-F238E27FC236}">
                    <a16:creationId xmlns:a16="http://schemas.microsoft.com/office/drawing/2014/main" id="{604C6877-4F00-4A28-A4F0-39030F00418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01376" y="1920833"/>
                <a:ext cx="503292" cy="356133"/>
              </a:xfrm>
              <a:custGeom>
                <a:avLst/>
                <a:gdLst>
                  <a:gd name="T0" fmla="*/ 920 w 920"/>
                  <a:gd name="T1" fmla="*/ 0 h 651"/>
                  <a:gd name="T2" fmla="*/ 0 w 920"/>
                  <a:gd name="T3" fmla="*/ 0 h 651"/>
                  <a:gd name="T4" fmla="*/ 0 w 920"/>
                  <a:gd name="T5" fmla="*/ 394 h 651"/>
                  <a:gd name="T6" fmla="*/ 139 w 920"/>
                  <a:gd name="T7" fmla="*/ 394 h 651"/>
                  <a:gd name="T8" fmla="*/ 73 w 920"/>
                  <a:gd name="T9" fmla="*/ 651 h 651"/>
                  <a:gd name="T10" fmla="*/ 345 w 920"/>
                  <a:gd name="T11" fmla="*/ 394 h 651"/>
                  <a:gd name="T12" fmla="*/ 920 w 920"/>
                  <a:gd name="T13" fmla="*/ 394 h 651"/>
                  <a:gd name="T14" fmla="*/ 920 w 920"/>
                  <a:gd name="T15" fmla="*/ 0 h 6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20" h="651">
                    <a:moveTo>
                      <a:pt x="920" y="0"/>
                    </a:moveTo>
                    <a:lnTo>
                      <a:pt x="0" y="0"/>
                    </a:lnTo>
                    <a:lnTo>
                      <a:pt x="0" y="394"/>
                    </a:lnTo>
                    <a:lnTo>
                      <a:pt x="139" y="394"/>
                    </a:lnTo>
                    <a:lnTo>
                      <a:pt x="73" y="651"/>
                    </a:lnTo>
                    <a:lnTo>
                      <a:pt x="345" y="394"/>
                    </a:lnTo>
                    <a:lnTo>
                      <a:pt x="920" y="394"/>
                    </a:lnTo>
                    <a:lnTo>
                      <a:pt x="920" y="0"/>
                    </a:ln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1" name="Rectangle 70">
                <a:extLst>
                  <a:ext uri="{FF2B5EF4-FFF2-40B4-BE49-F238E27FC236}">
                    <a16:creationId xmlns:a16="http://schemas.microsoft.com/office/drawing/2014/main" id="{AE959924-C6B3-4931-93CB-CDD0D027B765}"/>
                  </a:ext>
                </a:extLst>
              </p:cNvPr>
              <p:cNvSpPr/>
              <p:nvPr/>
            </p:nvSpPr>
            <p:spPr>
              <a:xfrm>
                <a:off x="3668777" y="1957658"/>
                <a:ext cx="368490" cy="13505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sz="1000" b="1" dirty="0">
                    <a:solidFill>
                      <a:schemeClr val="bg1"/>
                    </a:solidFill>
                    <a:latin typeface="Raleway" panose="020B0503030101060003" pitchFamily="34" charset="0"/>
                  </a:rPr>
                  <a:t>75/95%</a:t>
                </a:r>
              </a:p>
            </p:txBody>
          </p:sp>
        </p:grpSp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0BBBC2CA-D897-4963-A2BA-494B05A3FAED}"/>
                </a:ext>
              </a:extLst>
            </p:cNvPr>
            <p:cNvGrpSpPr/>
            <p:nvPr/>
          </p:nvGrpSpPr>
          <p:grpSpPr>
            <a:xfrm>
              <a:off x="4849419" y="4137968"/>
              <a:ext cx="2263860" cy="230832"/>
              <a:chOff x="5467259" y="4271318"/>
              <a:chExt cx="2263860" cy="230832"/>
            </a:xfrm>
          </p:grpSpPr>
          <p:sp>
            <p:nvSpPr>
              <p:cNvPr id="64" name="Rectangle 16">
                <a:extLst>
                  <a:ext uri="{FF2B5EF4-FFF2-40B4-BE49-F238E27FC236}">
                    <a16:creationId xmlns:a16="http://schemas.microsoft.com/office/drawing/2014/main" id="{53EB8A31-102C-4D96-949A-BBF4F79CAD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6712" y="4313409"/>
                <a:ext cx="143866" cy="146650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5" name="Rectangle 15">
                <a:extLst>
                  <a:ext uri="{FF2B5EF4-FFF2-40B4-BE49-F238E27FC236}">
                    <a16:creationId xmlns:a16="http://schemas.microsoft.com/office/drawing/2014/main" id="{CF247B56-8E83-4512-AFE1-12A075587E2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7259" y="4313409"/>
                <a:ext cx="142010" cy="146650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6" name="Rectangle 65">
                <a:extLst>
                  <a:ext uri="{FF2B5EF4-FFF2-40B4-BE49-F238E27FC236}">
                    <a16:creationId xmlns:a16="http://schemas.microsoft.com/office/drawing/2014/main" id="{131E059A-E2F5-4C0D-AF0C-3B7360FEC06D}"/>
                  </a:ext>
                </a:extLst>
              </p:cNvPr>
              <p:cNvSpPr/>
              <p:nvPr/>
            </p:nvSpPr>
            <p:spPr>
              <a:xfrm>
                <a:off x="5568137" y="4271318"/>
                <a:ext cx="1029449" cy="2308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sz="900" b="1" dirty="0">
                    <a:solidFill>
                      <a:schemeClr val="bg2"/>
                    </a:solidFill>
                    <a:latin typeface="Raleway" panose="020B0503030101060003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Color Fact One</a:t>
                </a:r>
              </a:p>
            </p:txBody>
          </p:sp>
          <p:sp>
            <p:nvSpPr>
              <p:cNvPr id="67" name="Rectangle 66">
                <a:extLst>
                  <a:ext uri="{FF2B5EF4-FFF2-40B4-BE49-F238E27FC236}">
                    <a16:creationId xmlns:a16="http://schemas.microsoft.com/office/drawing/2014/main" id="{1AAD0B27-0604-41A2-B521-3D1D4BB046C9}"/>
                  </a:ext>
                </a:extLst>
              </p:cNvPr>
              <p:cNvSpPr/>
              <p:nvPr/>
            </p:nvSpPr>
            <p:spPr>
              <a:xfrm>
                <a:off x="6698464" y="4271318"/>
                <a:ext cx="1032655" cy="2308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sz="900" b="1" dirty="0">
                    <a:solidFill>
                      <a:schemeClr val="bg2"/>
                    </a:solidFill>
                    <a:latin typeface="Raleway" panose="020B0503030101060003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Color Fact Two</a:t>
                </a:r>
              </a:p>
            </p:txBody>
          </p:sp>
        </p:grp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746E53F1-35EE-4BF4-8DD6-E4660DA2C3A2}"/>
                </a:ext>
              </a:extLst>
            </p:cNvPr>
            <p:cNvSpPr/>
            <p:nvPr/>
          </p:nvSpPr>
          <p:spPr>
            <a:xfrm>
              <a:off x="4737329" y="4601915"/>
              <a:ext cx="2537298" cy="41549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100" b="1" dirty="0">
                  <a:solidFill>
                    <a:schemeClr val="accent4"/>
                  </a:solidFill>
                  <a:latin typeface="Raleway" panose="020B05030301010600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IPSUM DOLOR SIT</a:t>
              </a: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65BE896C-03AA-4D35-8853-CB8E1C0A2995}"/>
                </a:ext>
              </a:extLst>
            </p:cNvPr>
            <p:cNvSpPr txBox="1"/>
            <p:nvPr/>
          </p:nvSpPr>
          <p:spPr>
            <a:xfrm>
              <a:off x="4737329" y="5003790"/>
              <a:ext cx="2652012" cy="4789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600"/>
                </a:lnSpc>
              </a:pPr>
              <a:r>
                <a:rPr lang="en-US" sz="900" dirty="0">
                  <a:solidFill>
                    <a:schemeClr val="bg2"/>
                  </a:solidFill>
                  <a:latin typeface="Raleway" panose="020B05030301010600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Contrary to popular belief, to Lorem Ipsum is not simply and random dummy</a:t>
              </a:r>
            </a:p>
          </p:txBody>
        </p:sp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id="{D257698B-DF25-4A0E-A002-2D4D8A0AF81B}"/>
                </a:ext>
              </a:extLst>
            </p:cNvPr>
            <p:cNvGrpSpPr/>
            <p:nvPr/>
          </p:nvGrpSpPr>
          <p:grpSpPr>
            <a:xfrm>
              <a:off x="8221269" y="1208444"/>
              <a:ext cx="2269832" cy="2715858"/>
              <a:chOff x="2859764" y="1920833"/>
              <a:chExt cx="1245046" cy="1489699"/>
            </a:xfrm>
          </p:grpSpPr>
          <p:sp>
            <p:nvSpPr>
              <p:cNvPr id="58" name="Rectangle 57">
                <a:extLst>
                  <a:ext uri="{FF2B5EF4-FFF2-40B4-BE49-F238E27FC236}">
                    <a16:creationId xmlns:a16="http://schemas.microsoft.com/office/drawing/2014/main" id="{93F83FFE-2E8F-4B2B-ADD3-B9A56BC75FC4}"/>
                  </a:ext>
                </a:extLst>
              </p:cNvPr>
              <p:cNvSpPr/>
              <p:nvPr/>
            </p:nvSpPr>
            <p:spPr>
              <a:xfrm>
                <a:off x="3163020" y="2593864"/>
                <a:ext cx="638531" cy="38828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sz="4000" b="1" dirty="0">
                    <a:solidFill>
                      <a:schemeClr val="accent5"/>
                    </a:solidFill>
                    <a:latin typeface="Raleway" panose="020B0503030101060003" pitchFamily="34" charset="0"/>
                    <a:ea typeface="Open Sans Extrabold" panose="020B0906030804020204" pitchFamily="34" charset="0"/>
                    <a:cs typeface="Open Sans Extrabold" panose="020B0906030804020204" pitchFamily="34" charset="0"/>
                  </a:rPr>
                  <a:t>32%</a:t>
                </a:r>
              </a:p>
            </p:txBody>
          </p:sp>
          <p:grpSp>
            <p:nvGrpSpPr>
              <p:cNvPr id="59" name="Group 58">
                <a:extLst>
                  <a:ext uri="{FF2B5EF4-FFF2-40B4-BE49-F238E27FC236}">
                    <a16:creationId xmlns:a16="http://schemas.microsoft.com/office/drawing/2014/main" id="{3687843E-D413-4630-954B-635E0C376F9F}"/>
                  </a:ext>
                </a:extLst>
              </p:cNvPr>
              <p:cNvGrpSpPr/>
              <p:nvPr/>
            </p:nvGrpSpPr>
            <p:grpSpPr>
              <a:xfrm>
                <a:off x="2859764" y="2165486"/>
                <a:ext cx="1245046" cy="1245046"/>
                <a:chOff x="6525110" y="2578565"/>
                <a:chExt cx="1245046" cy="1245046"/>
              </a:xfrm>
            </p:grpSpPr>
            <p:sp>
              <p:nvSpPr>
                <p:cNvPr id="62" name="Freeform: Shape 61">
                  <a:extLst>
                    <a:ext uri="{FF2B5EF4-FFF2-40B4-BE49-F238E27FC236}">
                      <a16:creationId xmlns:a16="http://schemas.microsoft.com/office/drawing/2014/main" id="{A5DBF76A-15CF-4F99-A661-1DDFA0C4B058}"/>
                    </a:ext>
                  </a:extLst>
                </p:cNvPr>
                <p:cNvSpPr/>
                <p:nvPr/>
              </p:nvSpPr>
              <p:spPr>
                <a:xfrm>
                  <a:off x="6525110" y="2578565"/>
                  <a:ext cx="1245046" cy="1245046"/>
                </a:xfrm>
                <a:custGeom>
                  <a:avLst/>
                  <a:gdLst>
                    <a:gd name="connsiteX0" fmla="*/ 622523 w 1245046"/>
                    <a:gd name="connsiteY0" fmla="*/ 0 h 1245046"/>
                    <a:gd name="connsiteX1" fmla="*/ 1245046 w 1245046"/>
                    <a:gd name="connsiteY1" fmla="*/ 622523 h 1245046"/>
                    <a:gd name="connsiteX2" fmla="*/ 622523 w 1245046"/>
                    <a:gd name="connsiteY2" fmla="*/ 1245046 h 1245046"/>
                    <a:gd name="connsiteX3" fmla="*/ 0 w 1245046"/>
                    <a:gd name="connsiteY3" fmla="*/ 622523 h 1245046"/>
                    <a:gd name="connsiteX4" fmla="*/ 622523 w 1245046"/>
                    <a:gd name="connsiteY4" fmla="*/ 0 h 1245046"/>
                    <a:gd name="connsiteX5" fmla="*/ 622523 w 1245046"/>
                    <a:gd name="connsiteY5" fmla="*/ 176203 h 1245046"/>
                    <a:gd name="connsiteX6" fmla="*/ 176203 w 1245046"/>
                    <a:gd name="connsiteY6" fmla="*/ 622523 h 1245046"/>
                    <a:gd name="connsiteX7" fmla="*/ 622523 w 1245046"/>
                    <a:gd name="connsiteY7" fmla="*/ 1068843 h 1245046"/>
                    <a:gd name="connsiteX8" fmla="*/ 1068843 w 1245046"/>
                    <a:gd name="connsiteY8" fmla="*/ 622523 h 1245046"/>
                    <a:gd name="connsiteX9" fmla="*/ 622523 w 1245046"/>
                    <a:gd name="connsiteY9" fmla="*/ 176203 h 12450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245046" h="1245046">
                      <a:moveTo>
                        <a:pt x="622523" y="0"/>
                      </a:moveTo>
                      <a:cubicBezTo>
                        <a:pt x="966333" y="0"/>
                        <a:pt x="1245046" y="278713"/>
                        <a:pt x="1245046" y="622523"/>
                      </a:cubicBezTo>
                      <a:cubicBezTo>
                        <a:pt x="1245046" y="966333"/>
                        <a:pt x="966333" y="1245046"/>
                        <a:pt x="622523" y="1245046"/>
                      </a:cubicBezTo>
                      <a:cubicBezTo>
                        <a:pt x="278713" y="1245046"/>
                        <a:pt x="0" y="966333"/>
                        <a:pt x="0" y="622523"/>
                      </a:cubicBezTo>
                      <a:cubicBezTo>
                        <a:pt x="0" y="278713"/>
                        <a:pt x="278713" y="0"/>
                        <a:pt x="622523" y="0"/>
                      </a:cubicBezTo>
                      <a:close/>
                      <a:moveTo>
                        <a:pt x="622523" y="176203"/>
                      </a:moveTo>
                      <a:cubicBezTo>
                        <a:pt x="376027" y="176203"/>
                        <a:pt x="176203" y="376027"/>
                        <a:pt x="176203" y="622523"/>
                      </a:cubicBezTo>
                      <a:cubicBezTo>
                        <a:pt x="176203" y="869019"/>
                        <a:pt x="376027" y="1068843"/>
                        <a:pt x="622523" y="1068843"/>
                      </a:cubicBezTo>
                      <a:cubicBezTo>
                        <a:pt x="869019" y="1068843"/>
                        <a:pt x="1068843" y="869019"/>
                        <a:pt x="1068843" y="622523"/>
                      </a:cubicBezTo>
                      <a:cubicBezTo>
                        <a:pt x="1068843" y="376027"/>
                        <a:pt x="869019" y="176203"/>
                        <a:pt x="622523" y="176203"/>
                      </a:cubicBezTo>
                      <a:close/>
                    </a:path>
                  </a:pathLst>
                </a:custGeom>
                <a:solidFill>
                  <a:schemeClr val="tx1">
                    <a:lumMod val="50000"/>
                    <a:lumOff val="50000"/>
                    <a:alpha val="32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63" name="Freeform: Shape 62">
                  <a:extLst>
                    <a:ext uri="{FF2B5EF4-FFF2-40B4-BE49-F238E27FC236}">
                      <a16:creationId xmlns:a16="http://schemas.microsoft.com/office/drawing/2014/main" id="{781A7487-DC4B-4810-88F9-F55229DC8B3C}"/>
                    </a:ext>
                  </a:extLst>
                </p:cNvPr>
                <p:cNvSpPr/>
                <p:nvPr/>
              </p:nvSpPr>
              <p:spPr>
                <a:xfrm>
                  <a:off x="6525182" y="2578565"/>
                  <a:ext cx="1244903" cy="1245046"/>
                </a:xfrm>
                <a:custGeom>
                  <a:avLst/>
                  <a:gdLst>
                    <a:gd name="connsiteX0" fmla="*/ 622523 w 1244903"/>
                    <a:gd name="connsiteY0" fmla="*/ 0 h 1245046"/>
                    <a:gd name="connsiteX1" fmla="*/ 630196 w 1244903"/>
                    <a:gd name="connsiteY1" fmla="*/ 774 h 1245046"/>
                    <a:gd name="connsiteX2" fmla="*/ 630196 w 1244903"/>
                    <a:gd name="connsiteY2" fmla="*/ 176977 h 1245046"/>
                    <a:gd name="connsiteX3" fmla="*/ 622523 w 1244903"/>
                    <a:gd name="connsiteY3" fmla="*/ 176203 h 1245046"/>
                    <a:gd name="connsiteX4" fmla="*/ 176203 w 1244903"/>
                    <a:gd name="connsiteY4" fmla="*/ 622523 h 1245046"/>
                    <a:gd name="connsiteX5" fmla="*/ 622523 w 1244903"/>
                    <a:gd name="connsiteY5" fmla="*/ 1068843 h 1245046"/>
                    <a:gd name="connsiteX6" fmla="*/ 1059775 w 1244903"/>
                    <a:gd name="connsiteY6" fmla="*/ 712472 h 1245046"/>
                    <a:gd name="connsiteX7" fmla="*/ 1068699 w 1244903"/>
                    <a:gd name="connsiteY7" fmla="*/ 623949 h 1245046"/>
                    <a:gd name="connsiteX8" fmla="*/ 1244903 w 1244903"/>
                    <a:gd name="connsiteY8" fmla="*/ 623949 h 1245046"/>
                    <a:gd name="connsiteX9" fmla="*/ 1232399 w 1244903"/>
                    <a:gd name="connsiteY9" fmla="*/ 747983 h 1245046"/>
                    <a:gd name="connsiteX10" fmla="*/ 622523 w 1244903"/>
                    <a:gd name="connsiteY10" fmla="*/ 1245046 h 1245046"/>
                    <a:gd name="connsiteX11" fmla="*/ 0 w 1244903"/>
                    <a:gd name="connsiteY11" fmla="*/ 622523 h 1245046"/>
                    <a:gd name="connsiteX12" fmla="*/ 622523 w 1244903"/>
                    <a:gd name="connsiteY12" fmla="*/ 0 h 12450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244903" h="1245046">
                      <a:moveTo>
                        <a:pt x="622523" y="0"/>
                      </a:moveTo>
                      <a:lnTo>
                        <a:pt x="630196" y="774"/>
                      </a:lnTo>
                      <a:lnTo>
                        <a:pt x="630196" y="176977"/>
                      </a:lnTo>
                      <a:lnTo>
                        <a:pt x="622523" y="176203"/>
                      </a:lnTo>
                      <a:cubicBezTo>
                        <a:pt x="376027" y="176203"/>
                        <a:pt x="176203" y="376027"/>
                        <a:pt x="176203" y="622523"/>
                      </a:cubicBezTo>
                      <a:cubicBezTo>
                        <a:pt x="176203" y="869019"/>
                        <a:pt x="376027" y="1068843"/>
                        <a:pt x="622523" y="1068843"/>
                      </a:cubicBezTo>
                      <a:cubicBezTo>
                        <a:pt x="838207" y="1068843"/>
                        <a:pt x="1018158" y="915853"/>
                        <a:pt x="1059775" y="712472"/>
                      </a:cubicBezTo>
                      <a:lnTo>
                        <a:pt x="1068699" y="623949"/>
                      </a:lnTo>
                      <a:lnTo>
                        <a:pt x="1244903" y="623949"/>
                      </a:lnTo>
                      <a:lnTo>
                        <a:pt x="1232399" y="747983"/>
                      </a:lnTo>
                      <a:cubicBezTo>
                        <a:pt x="1174351" y="1031656"/>
                        <a:pt x="923357" y="1245046"/>
                        <a:pt x="622523" y="1245046"/>
                      </a:cubicBezTo>
                      <a:cubicBezTo>
                        <a:pt x="278713" y="1245046"/>
                        <a:pt x="0" y="966333"/>
                        <a:pt x="0" y="622523"/>
                      </a:cubicBezTo>
                      <a:cubicBezTo>
                        <a:pt x="0" y="278713"/>
                        <a:pt x="278713" y="0"/>
                        <a:pt x="622523" y="0"/>
                      </a:cubicBezTo>
                      <a:close/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</p:grpSp>
          <p:sp>
            <p:nvSpPr>
              <p:cNvPr id="60" name="Freeform 65">
                <a:extLst>
                  <a:ext uri="{FF2B5EF4-FFF2-40B4-BE49-F238E27FC236}">
                    <a16:creationId xmlns:a16="http://schemas.microsoft.com/office/drawing/2014/main" id="{2DA0B4CF-E922-4705-B0F7-AF0A5579573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01376" y="1920833"/>
                <a:ext cx="503292" cy="356133"/>
              </a:xfrm>
              <a:custGeom>
                <a:avLst/>
                <a:gdLst>
                  <a:gd name="T0" fmla="*/ 920 w 920"/>
                  <a:gd name="T1" fmla="*/ 0 h 651"/>
                  <a:gd name="T2" fmla="*/ 0 w 920"/>
                  <a:gd name="T3" fmla="*/ 0 h 651"/>
                  <a:gd name="T4" fmla="*/ 0 w 920"/>
                  <a:gd name="T5" fmla="*/ 394 h 651"/>
                  <a:gd name="T6" fmla="*/ 139 w 920"/>
                  <a:gd name="T7" fmla="*/ 394 h 651"/>
                  <a:gd name="T8" fmla="*/ 73 w 920"/>
                  <a:gd name="T9" fmla="*/ 651 h 651"/>
                  <a:gd name="T10" fmla="*/ 345 w 920"/>
                  <a:gd name="T11" fmla="*/ 394 h 651"/>
                  <a:gd name="T12" fmla="*/ 920 w 920"/>
                  <a:gd name="T13" fmla="*/ 394 h 651"/>
                  <a:gd name="T14" fmla="*/ 920 w 920"/>
                  <a:gd name="T15" fmla="*/ 0 h 6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20" h="651">
                    <a:moveTo>
                      <a:pt x="920" y="0"/>
                    </a:moveTo>
                    <a:lnTo>
                      <a:pt x="0" y="0"/>
                    </a:lnTo>
                    <a:lnTo>
                      <a:pt x="0" y="394"/>
                    </a:lnTo>
                    <a:lnTo>
                      <a:pt x="139" y="394"/>
                    </a:lnTo>
                    <a:lnTo>
                      <a:pt x="73" y="651"/>
                    </a:lnTo>
                    <a:lnTo>
                      <a:pt x="345" y="394"/>
                    </a:lnTo>
                    <a:lnTo>
                      <a:pt x="920" y="394"/>
                    </a:lnTo>
                    <a:lnTo>
                      <a:pt x="920" y="0"/>
                    </a:ln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1" name="Rectangle 60">
                <a:extLst>
                  <a:ext uri="{FF2B5EF4-FFF2-40B4-BE49-F238E27FC236}">
                    <a16:creationId xmlns:a16="http://schemas.microsoft.com/office/drawing/2014/main" id="{71CDC4F6-321D-46C6-A4F6-0239178504ED}"/>
                  </a:ext>
                </a:extLst>
              </p:cNvPr>
              <p:cNvSpPr/>
              <p:nvPr/>
            </p:nvSpPr>
            <p:spPr>
              <a:xfrm>
                <a:off x="3668777" y="1957658"/>
                <a:ext cx="368490" cy="13505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sz="1000" b="1" dirty="0">
                    <a:solidFill>
                      <a:schemeClr val="bg1"/>
                    </a:solidFill>
                    <a:latin typeface="Raleway" panose="020B0503030101060003" pitchFamily="34" charset="0"/>
                  </a:rPr>
                  <a:t>75/95%</a:t>
                </a:r>
              </a:p>
            </p:txBody>
          </p:sp>
        </p:grpSp>
        <p:grpSp>
          <p:nvGrpSpPr>
            <p:cNvPr id="18" name="Group 17">
              <a:extLst>
                <a:ext uri="{FF2B5EF4-FFF2-40B4-BE49-F238E27FC236}">
                  <a16:creationId xmlns:a16="http://schemas.microsoft.com/office/drawing/2014/main" id="{1B1ADF1C-E810-41CF-B9D7-31FA2BD9FA9F}"/>
                </a:ext>
              </a:extLst>
            </p:cNvPr>
            <p:cNvGrpSpPr/>
            <p:nvPr/>
          </p:nvGrpSpPr>
          <p:grpSpPr>
            <a:xfrm>
              <a:off x="8227241" y="4137968"/>
              <a:ext cx="2263860" cy="230832"/>
              <a:chOff x="5467259" y="4271318"/>
              <a:chExt cx="2263860" cy="230832"/>
            </a:xfrm>
          </p:grpSpPr>
          <p:sp>
            <p:nvSpPr>
              <p:cNvPr id="54" name="Rectangle 16">
                <a:extLst>
                  <a:ext uri="{FF2B5EF4-FFF2-40B4-BE49-F238E27FC236}">
                    <a16:creationId xmlns:a16="http://schemas.microsoft.com/office/drawing/2014/main" id="{A4C46E9F-697D-4542-BF9B-84EFC06877B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6712" y="4313409"/>
                <a:ext cx="143866" cy="146650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5" name="Rectangle 15">
                <a:extLst>
                  <a:ext uri="{FF2B5EF4-FFF2-40B4-BE49-F238E27FC236}">
                    <a16:creationId xmlns:a16="http://schemas.microsoft.com/office/drawing/2014/main" id="{7BF65F18-54F3-4083-B60E-BDDD7B1E2AE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7259" y="4313409"/>
                <a:ext cx="142010" cy="146650"/>
              </a:xfrm>
              <a:prstGeom prst="rect">
                <a:avLst/>
              </a:prstGeom>
              <a:solidFill>
                <a:schemeClr val="accent5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6" name="Rectangle 55">
                <a:extLst>
                  <a:ext uri="{FF2B5EF4-FFF2-40B4-BE49-F238E27FC236}">
                    <a16:creationId xmlns:a16="http://schemas.microsoft.com/office/drawing/2014/main" id="{FAE84C71-23C6-43B4-BD01-E21DEA100913}"/>
                  </a:ext>
                </a:extLst>
              </p:cNvPr>
              <p:cNvSpPr/>
              <p:nvPr/>
            </p:nvSpPr>
            <p:spPr>
              <a:xfrm>
                <a:off x="5568137" y="4271318"/>
                <a:ext cx="1029449" cy="2308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sz="900" b="1" dirty="0">
                    <a:solidFill>
                      <a:schemeClr val="bg2"/>
                    </a:solidFill>
                    <a:latin typeface="Raleway" panose="020B0503030101060003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Color Fact One</a:t>
                </a:r>
              </a:p>
            </p:txBody>
          </p:sp>
          <p:sp>
            <p:nvSpPr>
              <p:cNvPr id="57" name="Rectangle 56">
                <a:extLst>
                  <a:ext uri="{FF2B5EF4-FFF2-40B4-BE49-F238E27FC236}">
                    <a16:creationId xmlns:a16="http://schemas.microsoft.com/office/drawing/2014/main" id="{513C8653-8EF4-437A-9BA3-0BFD29C37BF0}"/>
                  </a:ext>
                </a:extLst>
              </p:cNvPr>
              <p:cNvSpPr/>
              <p:nvPr/>
            </p:nvSpPr>
            <p:spPr>
              <a:xfrm>
                <a:off x="6698464" y="4271318"/>
                <a:ext cx="1032655" cy="2308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sz="900" b="1" dirty="0">
                    <a:solidFill>
                      <a:schemeClr val="bg2"/>
                    </a:solidFill>
                    <a:latin typeface="Raleway" panose="020B0503030101060003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Color Fact Two</a:t>
                </a:r>
              </a:p>
            </p:txBody>
          </p:sp>
        </p:grp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57811248-41C2-40E8-9D07-02253C5EAFFD}"/>
                </a:ext>
              </a:extLst>
            </p:cNvPr>
            <p:cNvSpPr/>
            <p:nvPr/>
          </p:nvSpPr>
          <p:spPr>
            <a:xfrm>
              <a:off x="8132440" y="4601915"/>
              <a:ext cx="2537298" cy="41549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100" b="1" dirty="0">
                  <a:solidFill>
                    <a:schemeClr val="accent5"/>
                  </a:solidFill>
                  <a:latin typeface="Raleway" panose="020B05030301010600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IPSUM DOLOR SIT</a:t>
              </a: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754D14D1-B8C9-4C27-A542-12FF382F33D0}"/>
                </a:ext>
              </a:extLst>
            </p:cNvPr>
            <p:cNvSpPr txBox="1"/>
            <p:nvPr/>
          </p:nvSpPr>
          <p:spPr>
            <a:xfrm>
              <a:off x="8132440" y="5003790"/>
              <a:ext cx="2652012" cy="4789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600"/>
                </a:lnSpc>
              </a:pPr>
              <a:r>
                <a:rPr lang="en-US" sz="900" dirty="0">
                  <a:solidFill>
                    <a:schemeClr val="bg2"/>
                  </a:solidFill>
                  <a:latin typeface="Raleway" panose="020B05030301010600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Contrary to popular belief, to Lorem Ipsum is not simply and random dummy</a:t>
              </a: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78EE0820-F58F-49D6-A2DE-177A76E4A748}"/>
                </a:ext>
              </a:extLst>
            </p:cNvPr>
            <p:cNvSpPr txBox="1"/>
            <p:nvPr/>
          </p:nvSpPr>
          <p:spPr>
            <a:xfrm>
              <a:off x="1013444" y="3066122"/>
              <a:ext cx="2566556" cy="4811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600"/>
                </a:lnSpc>
              </a:pPr>
              <a:r>
                <a:rPr lang="en-US" sz="900" dirty="0">
                  <a:solidFill>
                    <a:schemeClr val="bg2"/>
                  </a:solidFill>
                  <a:latin typeface="Raleway" panose="020B05030301010600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Contrary to popular belief, to Lorem Ipsum is not simply and random dummy</a:t>
              </a:r>
            </a:p>
          </p:txBody>
        </p:sp>
        <p:grpSp>
          <p:nvGrpSpPr>
            <p:cNvPr id="24" name="Group 23">
              <a:extLst>
                <a:ext uri="{FF2B5EF4-FFF2-40B4-BE49-F238E27FC236}">
                  <a16:creationId xmlns:a16="http://schemas.microsoft.com/office/drawing/2014/main" id="{B50C81DD-1C2A-4080-9452-CDCC801211BB}"/>
                </a:ext>
              </a:extLst>
            </p:cNvPr>
            <p:cNvGrpSpPr/>
            <p:nvPr/>
          </p:nvGrpSpPr>
          <p:grpSpPr>
            <a:xfrm>
              <a:off x="1097457" y="4065455"/>
              <a:ext cx="1928019" cy="700856"/>
              <a:chOff x="9232048" y="3376228"/>
              <a:chExt cx="1928019" cy="700856"/>
            </a:xfrm>
          </p:grpSpPr>
          <p:grpSp>
            <p:nvGrpSpPr>
              <p:cNvPr id="41" name="Group 40">
                <a:extLst>
                  <a:ext uri="{FF2B5EF4-FFF2-40B4-BE49-F238E27FC236}">
                    <a16:creationId xmlns:a16="http://schemas.microsoft.com/office/drawing/2014/main" id="{204A0866-0E13-450D-967B-7D6FDA44A60C}"/>
                  </a:ext>
                </a:extLst>
              </p:cNvPr>
              <p:cNvGrpSpPr/>
              <p:nvPr/>
            </p:nvGrpSpPr>
            <p:grpSpPr>
              <a:xfrm>
                <a:off x="9232048" y="3479800"/>
                <a:ext cx="569913" cy="568325"/>
                <a:chOff x="9286875" y="3433763"/>
                <a:chExt cx="569913" cy="568325"/>
              </a:xfrm>
            </p:grpSpPr>
            <p:sp>
              <p:nvSpPr>
                <p:cNvPr id="45" name="Freeform 68">
                  <a:extLst>
                    <a:ext uri="{FF2B5EF4-FFF2-40B4-BE49-F238E27FC236}">
                      <a16:creationId xmlns:a16="http://schemas.microsoft.com/office/drawing/2014/main" id="{BC4F961F-1A92-4C1A-B173-6710D3DB81E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9504363" y="3709988"/>
                  <a:ext cx="134938" cy="292100"/>
                </a:xfrm>
                <a:custGeom>
                  <a:avLst/>
                  <a:gdLst>
                    <a:gd name="T0" fmla="*/ 8 w 16"/>
                    <a:gd name="T1" fmla="*/ 35 h 35"/>
                    <a:gd name="T2" fmla="*/ 15 w 16"/>
                    <a:gd name="T3" fmla="*/ 26 h 35"/>
                    <a:gd name="T4" fmla="*/ 8 w 16"/>
                    <a:gd name="T5" fmla="*/ 0 h 35"/>
                    <a:gd name="T6" fmla="*/ 8 w 16"/>
                    <a:gd name="T7" fmla="*/ 0 h 35"/>
                    <a:gd name="T8" fmla="*/ 1 w 16"/>
                    <a:gd name="T9" fmla="*/ 26 h 35"/>
                    <a:gd name="T10" fmla="*/ 8 w 16"/>
                    <a:gd name="T11" fmla="*/ 35 h 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6" h="35">
                      <a:moveTo>
                        <a:pt x="8" y="35"/>
                      </a:moveTo>
                      <a:cubicBezTo>
                        <a:pt x="13" y="35"/>
                        <a:pt x="16" y="31"/>
                        <a:pt x="15" y="26"/>
                      </a:cubicBezTo>
                      <a:cubicBezTo>
                        <a:pt x="8" y="0"/>
                        <a:pt x="8" y="0"/>
                        <a:pt x="8" y="0"/>
                      </a:cubicBezTo>
                      <a:cubicBezTo>
                        <a:pt x="8" y="0"/>
                        <a:pt x="8" y="0"/>
                        <a:pt x="8" y="0"/>
                      </a:cubicBezTo>
                      <a:cubicBezTo>
                        <a:pt x="1" y="26"/>
                        <a:pt x="1" y="26"/>
                        <a:pt x="1" y="26"/>
                      </a:cubicBezTo>
                      <a:cubicBezTo>
                        <a:pt x="0" y="31"/>
                        <a:pt x="3" y="35"/>
                        <a:pt x="8" y="35"/>
                      </a:cubicBezTo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46" name="Freeform 69">
                  <a:extLst>
                    <a:ext uri="{FF2B5EF4-FFF2-40B4-BE49-F238E27FC236}">
                      <a16:creationId xmlns:a16="http://schemas.microsoft.com/office/drawing/2014/main" id="{5366B8A6-5E39-442C-96BB-885AE5D63A4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9563100" y="3709988"/>
                  <a:ext cx="242888" cy="242888"/>
                </a:xfrm>
                <a:custGeom>
                  <a:avLst/>
                  <a:gdLst>
                    <a:gd name="T0" fmla="*/ 25 w 29"/>
                    <a:gd name="T1" fmla="*/ 25 h 29"/>
                    <a:gd name="T2" fmla="*/ 24 w 29"/>
                    <a:gd name="T3" fmla="*/ 13 h 29"/>
                    <a:gd name="T4" fmla="*/ 0 w 29"/>
                    <a:gd name="T5" fmla="*/ 0 h 29"/>
                    <a:gd name="T6" fmla="*/ 0 w 29"/>
                    <a:gd name="T7" fmla="*/ 0 h 29"/>
                    <a:gd name="T8" fmla="*/ 14 w 29"/>
                    <a:gd name="T9" fmla="*/ 24 h 29"/>
                    <a:gd name="T10" fmla="*/ 25 w 29"/>
                    <a:gd name="T11" fmla="*/ 25 h 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9" h="29">
                      <a:moveTo>
                        <a:pt x="25" y="25"/>
                      </a:moveTo>
                      <a:cubicBezTo>
                        <a:pt x="29" y="22"/>
                        <a:pt x="28" y="16"/>
                        <a:pt x="24" y="13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4" y="24"/>
                        <a:pt x="14" y="24"/>
                        <a:pt x="14" y="24"/>
                      </a:cubicBezTo>
                      <a:cubicBezTo>
                        <a:pt x="16" y="28"/>
                        <a:pt x="22" y="29"/>
                        <a:pt x="25" y="25"/>
                      </a:cubicBezTo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47" name="Freeform 70">
                  <a:extLst>
                    <a:ext uri="{FF2B5EF4-FFF2-40B4-BE49-F238E27FC236}">
                      <a16:creationId xmlns:a16="http://schemas.microsoft.com/office/drawing/2014/main" id="{E0C7F62C-83B5-4B94-A395-49FC8AF5C15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9563100" y="3651250"/>
                  <a:ext cx="293688" cy="133350"/>
                </a:xfrm>
                <a:custGeom>
                  <a:avLst/>
                  <a:gdLst>
                    <a:gd name="T0" fmla="*/ 35 w 35"/>
                    <a:gd name="T1" fmla="*/ 8 h 16"/>
                    <a:gd name="T2" fmla="*/ 26 w 35"/>
                    <a:gd name="T3" fmla="*/ 1 h 16"/>
                    <a:gd name="T4" fmla="*/ 0 w 35"/>
                    <a:gd name="T5" fmla="*/ 8 h 16"/>
                    <a:gd name="T6" fmla="*/ 0 w 35"/>
                    <a:gd name="T7" fmla="*/ 8 h 16"/>
                    <a:gd name="T8" fmla="*/ 26 w 35"/>
                    <a:gd name="T9" fmla="*/ 15 h 16"/>
                    <a:gd name="T10" fmla="*/ 35 w 35"/>
                    <a:gd name="T11" fmla="*/ 8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5" h="16">
                      <a:moveTo>
                        <a:pt x="35" y="8"/>
                      </a:moveTo>
                      <a:cubicBezTo>
                        <a:pt x="35" y="3"/>
                        <a:pt x="31" y="0"/>
                        <a:pt x="26" y="1"/>
                      </a:cubicBezTo>
                      <a:cubicBezTo>
                        <a:pt x="0" y="8"/>
                        <a:pt x="0" y="8"/>
                        <a:pt x="0" y="8"/>
                      </a:cubicBezTo>
                      <a:cubicBezTo>
                        <a:pt x="0" y="8"/>
                        <a:pt x="0" y="8"/>
                        <a:pt x="0" y="8"/>
                      </a:cubicBezTo>
                      <a:cubicBezTo>
                        <a:pt x="26" y="15"/>
                        <a:pt x="26" y="15"/>
                        <a:pt x="26" y="15"/>
                      </a:cubicBezTo>
                      <a:cubicBezTo>
                        <a:pt x="31" y="16"/>
                        <a:pt x="35" y="13"/>
                        <a:pt x="35" y="8"/>
                      </a:cubicBezTo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48" name="Freeform 71">
                  <a:extLst>
                    <a:ext uri="{FF2B5EF4-FFF2-40B4-BE49-F238E27FC236}">
                      <a16:creationId xmlns:a16="http://schemas.microsoft.com/office/drawing/2014/main" id="{69A35D54-C611-48A2-B02D-659FFEC7411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9563100" y="3482975"/>
                  <a:ext cx="242888" cy="242888"/>
                </a:xfrm>
                <a:custGeom>
                  <a:avLst/>
                  <a:gdLst>
                    <a:gd name="T0" fmla="*/ 25 w 29"/>
                    <a:gd name="T1" fmla="*/ 4 h 29"/>
                    <a:gd name="T2" fmla="*/ 14 w 29"/>
                    <a:gd name="T3" fmla="*/ 5 h 29"/>
                    <a:gd name="T4" fmla="*/ 0 w 29"/>
                    <a:gd name="T5" fmla="*/ 29 h 29"/>
                    <a:gd name="T6" fmla="*/ 0 w 29"/>
                    <a:gd name="T7" fmla="*/ 29 h 29"/>
                    <a:gd name="T8" fmla="*/ 24 w 29"/>
                    <a:gd name="T9" fmla="*/ 15 h 29"/>
                    <a:gd name="T10" fmla="*/ 25 w 29"/>
                    <a:gd name="T11" fmla="*/ 4 h 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9" h="29">
                      <a:moveTo>
                        <a:pt x="25" y="4"/>
                      </a:moveTo>
                      <a:cubicBezTo>
                        <a:pt x="22" y="0"/>
                        <a:pt x="16" y="1"/>
                        <a:pt x="14" y="5"/>
                      </a:cubicBezTo>
                      <a:cubicBezTo>
                        <a:pt x="0" y="29"/>
                        <a:pt x="0" y="29"/>
                        <a:pt x="0" y="29"/>
                      </a:cubicBezTo>
                      <a:cubicBezTo>
                        <a:pt x="0" y="29"/>
                        <a:pt x="0" y="29"/>
                        <a:pt x="0" y="29"/>
                      </a:cubicBezTo>
                      <a:cubicBezTo>
                        <a:pt x="24" y="15"/>
                        <a:pt x="24" y="15"/>
                        <a:pt x="24" y="15"/>
                      </a:cubicBezTo>
                      <a:cubicBezTo>
                        <a:pt x="28" y="13"/>
                        <a:pt x="29" y="7"/>
                        <a:pt x="25" y="4"/>
                      </a:cubicBezTo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49" name="Freeform 72">
                  <a:extLst>
                    <a:ext uri="{FF2B5EF4-FFF2-40B4-BE49-F238E27FC236}">
                      <a16:creationId xmlns:a16="http://schemas.microsoft.com/office/drawing/2014/main" id="{1C8EF35A-C989-4399-91E2-738F88DAB14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9504363" y="3433763"/>
                  <a:ext cx="134938" cy="292100"/>
                </a:xfrm>
                <a:custGeom>
                  <a:avLst/>
                  <a:gdLst>
                    <a:gd name="T0" fmla="*/ 8 w 16"/>
                    <a:gd name="T1" fmla="*/ 0 h 35"/>
                    <a:gd name="T2" fmla="*/ 1 w 16"/>
                    <a:gd name="T3" fmla="*/ 9 h 35"/>
                    <a:gd name="T4" fmla="*/ 8 w 16"/>
                    <a:gd name="T5" fmla="*/ 35 h 35"/>
                    <a:gd name="T6" fmla="*/ 8 w 16"/>
                    <a:gd name="T7" fmla="*/ 35 h 35"/>
                    <a:gd name="T8" fmla="*/ 15 w 16"/>
                    <a:gd name="T9" fmla="*/ 9 h 35"/>
                    <a:gd name="T10" fmla="*/ 8 w 16"/>
                    <a:gd name="T11" fmla="*/ 0 h 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6" h="35">
                      <a:moveTo>
                        <a:pt x="8" y="0"/>
                      </a:moveTo>
                      <a:cubicBezTo>
                        <a:pt x="3" y="0"/>
                        <a:pt x="0" y="4"/>
                        <a:pt x="1" y="9"/>
                      </a:cubicBezTo>
                      <a:cubicBezTo>
                        <a:pt x="8" y="35"/>
                        <a:pt x="8" y="35"/>
                        <a:pt x="8" y="35"/>
                      </a:cubicBezTo>
                      <a:cubicBezTo>
                        <a:pt x="8" y="35"/>
                        <a:pt x="8" y="35"/>
                        <a:pt x="8" y="35"/>
                      </a:cubicBezTo>
                      <a:cubicBezTo>
                        <a:pt x="15" y="9"/>
                        <a:pt x="15" y="9"/>
                        <a:pt x="15" y="9"/>
                      </a:cubicBezTo>
                      <a:cubicBezTo>
                        <a:pt x="16" y="4"/>
                        <a:pt x="13" y="0"/>
                        <a:pt x="8" y="0"/>
                      </a:cubicBezTo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50" name="Freeform 73">
                  <a:extLst>
                    <a:ext uri="{FF2B5EF4-FFF2-40B4-BE49-F238E27FC236}">
                      <a16:creationId xmlns:a16="http://schemas.microsoft.com/office/drawing/2014/main" id="{CFB8F76F-BAC7-45B6-B87E-488628B5FB7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9337675" y="3482975"/>
                  <a:ext cx="242888" cy="242888"/>
                </a:xfrm>
                <a:custGeom>
                  <a:avLst/>
                  <a:gdLst>
                    <a:gd name="T0" fmla="*/ 4 w 29"/>
                    <a:gd name="T1" fmla="*/ 4 h 29"/>
                    <a:gd name="T2" fmla="*/ 5 w 29"/>
                    <a:gd name="T3" fmla="*/ 15 h 29"/>
                    <a:gd name="T4" fmla="*/ 29 w 29"/>
                    <a:gd name="T5" fmla="*/ 29 h 29"/>
                    <a:gd name="T6" fmla="*/ 29 w 29"/>
                    <a:gd name="T7" fmla="*/ 29 h 29"/>
                    <a:gd name="T8" fmla="*/ 16 w 29"/>
                    <a:gd name="T9" fmla="*/ 5 h 29"/>
                    <a:gd name="T10" fmla="*/ 4 w 29"/>
                    <a:gd name="T11" fmla="*/ 4 h 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9" h="29">
                      <a:moveTo>
                        <a:pt x="4" y="4"/>
                      </a:moveTo>
                      <a:cubicBezTo>
                        <a:pt x="0" y="7"/>
                        <a:pt x="1" y="13"/>
                        <a:pt x="5" y="15"/>
                      </a:cubicBezTo>
                      <a:cubicBezTo>
                        <a:pt x="29" y="29"/>
                        <a:pt x="29" y="29"/>
                        <a:pt x="29" y="29"/>
                      </a:cubicBezTo>
                      <a:cubicBezTo>
                        <a:pt x="29" y="29"/>
                        <a:pt x="29" y="29"/>
                        <a:pt x="29" y="29"/>
                      </a:cubicBezTo>
                      <a:cubicBezTo>
                        <a:pt x="16" y="5"/>
                        <a:pt x="16" y="5"/>
                        <a:pt x="16" y="5"/>
                      </a:cubicBezTo>
                      <a:cubicBezTo>
                        <a:pt x="13" y="1"/>
                        <a:pt x="7" y="0"/>
                        <a:pt x="4" y="4"/>
                      </a:cubicBezTo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51" name="Freeform 74">
                  <a:extLst>
                    <a:ext uri="{FF2B5EF4-FFF2-40B4-BE49-F238E27FC236}">
                      <a16:creationId xmlns:a16="http://schemas.microsoft.com/office/drawing/2014/main" id="{6485B104-ADF1-4010-B184-DA451C681C1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9286875" y="3651250"/>
                  <a:ext cx="293688" cy="133350"/>
                </a:xfrm>
                <a:custGeom>
                  <a:avLst/>
                  <a:gdLst>
                    <a:gd name="T0" fmla="*/ 0 w 35"/>
                    <a:gd name="T1" fmla="*/ 8 h 16"/>
                    <a:gd name="T2" fmla="*/ 9 w 35"/>
                    <a:gd name="T3" fmla="*/ 15 h 16"/>
                    <a:gd name="T4" fmla="*/ 35 w 35"/>
                    <a:gd name="T5" fmla="*/ 8 h 16"/>
                    <a:gd name="T6" fmla="*/ 35 w 35"/>
                    <a:gd name="T7" fmla="*/ 8 h 16"/>
                    <a:gd name="T8" fmla="*/ 9 w 35"/>
                    <a:gd name="T9" fmla="*/ 1 h 16"/>
                    <a:gd name="T10" fmla="*/ 0 w 35"/>
                    <a:gd name="T11" fmla="*/ 8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5" h="16">
                      <a:moveTo>
                        <a:pt x="0" y="8"/>
                      </a:moveTo>
                      <a:cubicBezTo>
                        <a:pt x="0" y="13"/>
                        <a:pt x="4" y="16"/>
                        <a:pt x="9" y="15"/>
                      </a:cubicBezTo>
                      <a:cubicBezTo>
                        <a:pt x="35" y="8"/>
                        <a:pt x="35" y="8"/>
                        <a:pt x="35" y="8"/>
                      </a:cubicBezTo>
                      <a:cubicBezTo>
                        <a:pt x="35" y="8"/>
                        <a:pt x="35" y="8"/>
                        <a:pt x="35" y="8"/>
                      </a:cubicBezTo>
                      <a:cubicBezTo>
                        <a:pt x="9" y="1"/>
                        <a:pt x="9" y="1"/>
                        <a:pt x="9" y="1"/>
                      </a:cubicBezTo>
                      <a:cubicBezTo>
                        <a:pt x="4" y="0"/>
                        <a:pt x="0" y="3"/>
                        <a:pt x="0" y="8"/>
                      </a:cubicBezTo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52" name="Freeform 75">
                  <a:extLst>
                    <a:ext uri="{FF2B5EF4-FFF2-40B4-BE49-F238E27FC236}">
                      <a16:creationId xmlns:a16="http://schemas.microsoft.com/office/drawing/2014/main" id="{EC2AF1FC-4CC9-4622-A7EB-1C1B71F7B48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9337675" y="3709988"/>
                  <a:ext cx="242888" cy="242888"/>
                </a:xfrm>
                <a:custGeom>
                  <a:avLst/>
                  <a:gdLst>
                    <a:gd name="T0" fmla="*/ 4 w 29"/>
                    <a:gd name="T1" fmla="*/ 25 h 29"/>
                    <a:gd name="T2" fmla="*/ 16 w 29"/>
                    <a:gd name="T3" fmla="*/ 24 h 29"/>
                    <a:gd name="T4" fmla="*/ 29 w 29"/>
                    <a:gd name="T5" fmla="*/ 0 h 29"/>
                    <a:gd name="T6" fmla="*/ 29 w 29"/>
                    <a:gd name="T7" fmla="*/ 0 h 29"/>
                    <a:gd name="T8" fmla="*/ 5 w 29"/>
                    <a:gd name="T9" fmla="*/ 13 h 29"/>
                    <a:gd name="T10" fmla="*/ 4 w 29"/>
                    <a:gd name="T11" fmla="*/ 25 h 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9" h="29">
                      <a:moveTo>
                        <a:pt x="4" y="25"/>
                      </a:moveTo>
                      <a:cubicBezTo>
                        <a:pt x="7" y="29"/>
                        <a:pt x="13" y="28"/>
                        <a:pt x="16" y="24"/>
                      </a:cubicBezTo>
                      <a:cubicBezTo>
                        <a:pt x="29" y="0"/>
                        <a:pt x="29" y="0"/>
                        <a:pt x="29" y="0"/>
                      </a:cubicBezTo>
                      <a:cubicBezTo>
                        <a:pt x="29" y="0"/>
                        <a:pt x="29" y="0"/>
                        <a:pt x="29" y="0"/>
                      </a:cubicBezTo>
                      <a:cubicBezTo>
                        <a:pt x="5" y="13"/>
                        <a:pt x="5" y="13"/>
                        <a:pt x="5" y="13"/>
                      </a:cubicBezTo>
                      <a:cubicBezTo>
                        <a:pt x="1" y="16"/>
                        <a:pt x="0" y="22"/>
                        <a:pt x="4" y="25"/>
                      </a:cubicBezTo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53" name="Oval 76">
                  <a:extLst>
                    <a:ext uri="{FF2B5EF4-FFF2-40B4-BE49-F238E27FC236}">
                      <a16:creationId xmlns:a16="http://schemas.microsoft.com/office/drawing/2014/main" id="{85252989-A2E7-4029-BD8E-437F8991756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9388475" y="3533775"/>
                  <a:ext cx="366713" cy="368300"/>
                </a:xfrm>
                <a:prstGeom prst="ellipse">
                  <a:avLst/>
                </a:prstGeom>
                <a:solidFill>
                  <a:schemeClr val="accent4">
                    <a:lumMod val="60000"/>
                    <a:lumOff val="40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</p:grpSp>
          <p:grpSp>
            <p:nvGrpSpPr>
              <p:cNvPr id="42" name="Group 41">
                <a:extLst>
                  <a:ext uri="{FF2B5EF4-FFF2-40B4-BE49-F238E27FC236}">
                    <a16:creationId xmlns:a16="http://schemas.microsoft.com/office/drawing/2014/main" id="{621B7926-6A3C-469C-856A-B668C6842EBB}"/>
                  </a:ext>
                </a:extLst>
              </p:cNvPr>
              <p:cNvGrpSpPr/>
              <p:nvPr/>
            </p:nvGrpSpPr>
            <p:grpSpPr>
              <a:xfrm>
                <a:off x="9909618" y="3376228"/>
                <a:ext cx="1250449" cy="700856"/>
                <a:chOff x="9519152" y="3025166"/>
                <a:chExt cx="1250449" cy="700856"/>
              </a:xfrm>
            </p:grpSpPr>
            <p:sp>
              <p:nvSpPr>
                <p:cNvPr id="43" name="TextBox 42">
                  <a:extLst>
                    <a:ext uri="{FF2B5EF4-FFF2-40B4-BE49-F238E27FC236}">
                      <a16:creationId xmlns:a16="http://schemas.microsoft.com/office/drawing/2014/main" id="{668BE523-7E51-40B0-9FEC-4527624DF812}"/>
                    </a:ext>
                  </a:extLst>
                </p:cNvPr>
                <p:cNvSpPr txBox="1"/>
                <p:nvPr/>
              </p:nvSpPr>
              <p:spPr>
                <a:xfrm>
                  <a:off x="9519152" y="3025166"/>
                  <a:ext cx="1073694" cy="40011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2000" b="1" dirty="0">
                      <a:solidFill>
                        <a:schemeClr val="accent4"/>
                      </a:solidFill>
                      <a:latin typeface="Raleway" panose="020B0503030101060003" pitchFamily="34" charset="0"/>
                      <a:ea typeface="Open Sans Extrabold" panose="020B0906030804020204" pitchFamily="34" charset="0"/>
                      <a:cs typeface="Open Sans Extrabold" panose="020B0906030804020204" pitchFamily="34" charset="0"/>
                    </a:rPr>
                    <a:t>300.8K</a:t>
                  </a:r>
                </a:p>
              </p:txBody>
            </p:sp>
            <p:sp>
              <p:nvSpPr>
                <p:cNvPr id="44" name="TextBox 43">
                  <a:extLst>
                    <a:ext uri="{FF2B5EF4-FFF2-40B4-BE49-F238E27FC236}">
                      <a16:creationId xmlns:a16="http://schemas.microsoft.com/office/drawing/2014/main" id="{F5418CBA-4500-45D9-A6D1-8F749D430AFD}"/>
                    </a:ext>
                  </a:extLst>
                </p:cNvPr>
                <p:cNvSpPr txBox="1"/>
                <p:nvPr/>
              </p:nvSpPr>
              <p:spPr>
                <a:xfrm>
                  <a:off x="9519153" y="3325912"/>
                  <a:ext cx="1250448" cy="40011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>
                    <a:lnSpc>
                      <a:spcPts val="1200"/>
                    </a:lnSpc>
                  </a:pPr>
                  <a:r>
                    <a:rPr lang="en-US" sz="900" dirty="0">
                      <a:solidFill>
                        <a:schemeClr val="bg2"/>
                      </a:solidFill>
                      <a:latin typeface="Raleway" panose="020B0503030101060003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Contrary to popular belief, Lorem Ipsum</a:t>
                  </a:r>
                </a:p>
              </p:txBody>
            </p:sp>
          </p:grpSp>
        </p:grpSp>
        <p:grpSp>
          <p:nvGrpSpPr>
            <p:cNvPr id="25" name="Group 24">
              <a:extLst>
                <a:ext uri="{FF2B5EF4-FFF2-40B4-BE49-F238E27FC236}">
                  <a16:creationId xmlns:a16="http://schemas.microsoft.com/office/drawing/2014/main" id="{D8BDF387-F287-4EB7-A5F2-E9CF9EBB9F71}"/>
                </a:ext>
              </a:extLst>
            </p:cNvPr>
            <p:cNvGrpSpPr/>
            <p:nvPr/>
          </p:nvGrpSpPr>
          <p:grpSpPr>
            <a:xfrm>
              <a:off x="1097457" y="5010820"/>
              <a:ext cx="1928019" cy="700856"/>
              <a:chOff x="9232048" y="3376228"/>
              <a:chExt cx="1928019" cy="700856"/>
            </a:xfrm>
          </p:grpSpPr>
          <p:grpSp>
            <p:nvGrpSpPr>
              <p:cNvPr id="27" name="Group 26">
                <a:extLst>
                  <a:ext uri="{FF2B5EF4-FFF2-40B4-BE49-F238E27FC236}">
                    <a16:creationId xmlns:a16="http://schemas.microsoft.com/office/drawing/2014/main" id="{32BF0543-152D-4D14-B721-CFDCE8F2A58F}"/>
                  </a:ext>
                </a:extLst>
              </p:cNvPr>
              <p:cNvGrpSpPr/>
              <p:nvPr/>
            </p:nvGrpSpPr>
            <p:grpSpPr>
              <a:xfrm>
                <a:off x="9232048" y="3479800"/>
                <a:ext cx="569913" cy="568325"/>
                <a:chOff x="9286875" y="3433763"/>
                <a:chExt cx="569913" cy="568325"/>
              </a:xfrm>
            </p:grpSpPr>
            <p:sp>
              <p:nvSpPr>
                <p:cNvPr id="32" name="Freeform 68">
                  <a:extLst>
                    <a:ext uri="{FF2B5EF4-FFF2-40B4-BE49-F238E27FC236}">
                      <a16:creationId xmlns:a16="http://schemas.microsoft.com/office/drawing/2014/main" id="{F8B33E98-928A-421D-AD30-36477D3F4E9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9504363" y="3709988"/>
                  <a:ext cx="134938" cy="292100"/>
                </a:xfrm>
                <a:custGeom>
                  <a:avLst/>
                  <a:gdLst>
                    <a:gd name="T0" fmla="*/ 8 w 16"/>
                    <a:gd name="T1" fmla="*/ 35 h 35"/>
                    <a:gd name="T2" fmla="*/ 15 w 16"/>
                    <a:gd name="T3" fmla="*/ 26 h 35"/>
                    <a:gd name="T4" fmla="*/ 8 w 16"/>
                    <a:gd name="T5" fmla="*/ 0 h 35"/>
                    <a:gd name="T6" fmla="*/ 8 w 16"/>
                    <a:gd name="T7" fmla="*/ 0 h 35"/>
                    <a:gd name="T8" fmla="*/ 1 w 16"/>
                    <a:gd name="T9" fmla="*/ 26 h 35"/>
                    <a:gd name="T10" fmla="*/ 8 w 16"/>
                    <a:gd name="T11" fmla="*/ 35 h 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6" h="35">
                      <a:moveTo>
                        <a:pt x="8" y="35"/>
                      </a:moveTo>
                      <a:cubicBezTo>
                        <a:pt x="13" y="35"/>
                        <a:pt x="16" y="31"/>
                        <a:pt x="15" y="26"/>
                      </a:cubicBezTo>
                      <a:cubicBezTo>
                        <a:pt x="8" y="0"/>
                        <a:pt x="8" y="0"/>
                        <a:pt x="8" y="0"/>
                      </a:cubicBezTo>
                      <a:cubicBezTo>
                        <a:pt x="8" y="0"/>
                        <a:pt x="8" y="0"/>
                        <a:pt x="8" y="0"/>
                      </a:cubicBezTo>
                      <a:cubicBezTo>
                        <a:pt x="1" y="26"/>
                        <a:pt x="1" y="26"/>
                        <a:pt x="1" y="26"/>
                      </a:cubicBezTo>
                      <a:cubicBezTo>
                        <a:pt x="0" y="31"/>
                        <a:pt x="3" y="35"/>
                        <a:pt x="8" y="35"/>
                      </a:cubicBezTo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33" name="Freeform 69">
                  <a:extLst>
                    <a:ext uri="{FF2B5EF4-FFF2-40B4-BE49-F238E27FC236}">
                      <a16:creationId xmlns:a16="http://schemas.microsoft.com/office/drawing/2014/main" id="{2BAA610C-F1E4-43E2-B89E-1D735E7F944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9563100" y="3709988"/>
                  <a:ext cx="242888" cy="242888"/>
                </a:xfrm>
                <a:custGeom>
                  <a:avLst/>
                  <a:gdLst>
                    <a:gd name="T0" fmla="*/ 25 w 29"/>
                    <a:gd name="T1" fmla="*/ 25 h 29"/>
                    <a:gd name="T2" fmla="*/ 24 w 29"/>
                    <a:gd name="T3" fmla="*/ 13 h 29"/>
                    <a:gd name="T4" fmla="*/ 0 w 29"/>
                    <a:gd name="T5" fmla="*/ 0 h 29"/>
                    <a:gd name="T6" fmla="*/ 0 w 29"/>
                    <a:gd name="T7" fmla="*/ 0 h 29"/>
                    <a:gd name="T8" fmla="*/ 14 w 29"/>
                    <a:gd name="T9" fmla="*/ 24 h 29"/>
                    <a:gd name="T10" fmla="*/ 25 w 29"/>
                    <a:gd name="T11" fmla="*/ 25 h 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9" h="29">
                      <a:moveTo>
                        <a:pt x="25" y="25"/>
                      </a:moveTo>
                      <a:cubicBezTo>
                        <a:pt x="29" y="22"/>
                        <a:pt x="28" y="16"/>
                        <a:pt x="24" y="13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4" y="24"/>
                        <a:pt x="14" y="24"/>
                        <a:pt x="14" y="24"/>
                      </a:cubicBezTo>
                      <a:cubicBezTo>
                        <a:pt x="16" y="28"/>
                        <a:pt x="22" y="29"/>
                        <a:pt x="25" y="25"/>
                      </a:cubicBezTo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34" name="Freeform 70">
                  <a:extLst>
                    <a:ext uri="{FF2B5EF4-FFF2-40B4-BE49-F238E27FC236}">
                      <a16:creationId xmlns:a16="http://schemas.microsoft.com/office/drawing/2014/main" id="{CC1319DC-E846-4C92-B916-1B4130B2F6C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9563100" y="3651250"/>
                  <a:ext cx="293688" cy="133350"/>
                </a:xfrm>
                <a:custGeom>
                  <a:avLst/>
                  <a:gdLst>
                    <a:gd name="T0" fmla="*/ 35 w 35"/>
                    <a:gd name="T1" fmla="*/ 8 h 16"/>
                    <a:gd name="T2" fmla="*/ 26 w 35"/>
                    <a:gd name="T3" fmla="*/ 1 h 16"/>
                    <a:gd name="T4" fmla="*/ 0 w 35"/>
                    <a:gd name="T5" fmla="*/ 8 h 16"/>
                    <a:gd name="T6" fmla="*/ 0 w 35"/>
                    <a:gd name="T7" fmla="*/ 8 h 16"/>
                    <a:gd name="T8" fmla="*/ 26 w 35"/>
                    <a:gd name="T9" fmla="*/ 15 h 16"/>
                    <a:gd name="T10" fmla="*/ 35 w 35"/>
                    <a:gd name="T11" fmla="*/ 8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5" h="16">
                      <a:moveTo>
                        <a:pt x="35" y="8"/>
                      </a:moveTo>
                      <a:cubicBezTo>
                        <a:pt x="35" y="3"/>
                        <a:pt x="31" y="0"/>
                        <a:pt x="26" y="1"/>
                      </a:cubicBezTo>
                      <a:cubicBezTo>
                        <a:pt x="0" y="8"/>
                        <a:pt x="0" y="8"/>
                        <a:pt x="0" y="8"/>
                      </a:cubicBezTo>
                      <a:cubicBezTo>
                        <a:pt x="0" y="8"/>
                        <a:pt x="0" y="8"/>
                        <a:pt x="0" y="8"/>
                      </a:cubicBezTo>
                      <a:cubicBezTo>
                        <a:pt x="26" y="15"/>
                        <a:pt x="26" y="15"/>
                        <a:pt x="26" y="15"/>
                      </a:cubicBezTo>
                      <a:cubicBezTo>
                        <a:pt x="31" y="16"/>
                        <a:pt x="35" y="13"/>
                        <a:pt x="35" y="8"/>
                      </a:cubicBezTo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35" name="Freeform 71">
                  <a:extLst>
                    <a:ext uri="{FF2B5EF4-FFF2-40B4-BE49-F238E27FC236}">
                      <a16:creationId xmlns:a16="http://schemas.microsoft.com/office/drawing/2014/main" id="{2E78A038-94EC-4E88-A9DF-38215F88BB9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9563100" y="3482975"/>
                  <a:ext cx="242888" cy="242888"/>
                </a:xfrm>
                <a:custGeom>
                  <a:avLst/>
                  <a:gdLst>
                    <a:gd name="T0" fmla="*/ 25 w 29"/>
                    <a:gd name="T1" fmla="*/ 4 h 29"/>
                    <a:gd name="T2" fmla="*/ 14 w 29"/>
                    <a:gd name="T3" fmla="*/ 5 h 29"/>
                    <a:gd name="T4" fmla="*/ 0 w 29"/>
                    <a:gd name="T5" fmla="*/ 29 h 29"/>
                    <a:gd name="T6" fmla="*/ 0 w 29"/>
                    <a:gd name="T7" fmla="*/ 29 h 29"/>
                    <a:gd name="T8" fmla="*/ 24 w 29"/>
                    <a:gd name="T9" fmla="*/ 15 h 29"/>
                    <a:gd name="T10" fmla="*/ 25 w 29"/>
                    <a:gd name="T11" fmla="*/ 4 h 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9" h="29">
                      <a:moveTo>
                        <a:pt x="25" y="4"/>
                      </a:moveTo>
                      <a:cubicBezTo>
                        <a:pt x="22" y="0"/>
                        <a:pt x="16" y="1"/>
                        <a:pt x="14" y="5"/>
                      </a:cubicBezTo>
                      <a:cubicBezTo>
                        <a:pt x="0" y="29"/>
                        <a:pt x="0" y="29"/>
                        <a:pt x="0" y="29"/>
                      </a:cubicBezTo>
                      <a:cubicBezTo>
                        <a:pt x="0" y="29"/>
                        <a:pt x="0" y="29"/>
                        <a:pt x="0" y="29"/>
                      </a:cubicBezTo>
                      <a:cubicBezTo>
                        <a:pt x="24" y="15"/>
                        <a:pt x="24" y="15"/>
                        <a:pt x="24" y="15"/>
                      </a:cubicBezTo>
                      <a:cubicBezTo>
                        <a:pt x="28" y="13"/>
                        <a:pt x="29" y="7"/>
                        <a:pt x="25" y="4"/>
                      </a:cubicBezTo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36" name="Freeform 72">
                  <a:extLst>
                    <a:ext uri="{FF2B5EF4-FFF2-40B4-BE49-F238E27FC236}">
                      <a16:creationId xmlns:a16="http://schemas.microsoft.com/office/drawing/2014/main" id="{FA5F9A8E-E280-4751-AB49-919EEC881C9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9504363" y="3433763"/>
                  <a:ext cx="134938" cy="292100"/>
                </a:xfrm>
                <a:custGeom>
                  <a:avLst/>
                  <a:gdLst>
                    <a:gd name="T0" fmla="*/ 8 w 16"/>
                    <a:gd name="T1" fmla="*/ 0 h 35"/>
                    <a:gd name="T2" fmla="*/ 1 w 16"/>
                    <a:gd name="T3" fmla="*/ 9 h 35"/>
                    <a:gd name="T4" fmla="*/ 8 w 16"/>
                    <a:gd name="T5" fmla="*/ 35 h 35"/>
                    <a:gd name="T6" fmla="*/ 8 w 16"/>
                    <a:gd name="T7" fmla="*/ 35 h 35"/>
                    <a:gd name="T8" fmla="*/ 15 w 16"/>
                    <a:gd name="T9" fmla="*/ 9 h 35"/>
                    <a:gd name="T10" fmla="*/ 8 w 16"/>
                    <a:gd name="T11" fmla="*/ 0 h 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6" h="35">
                      <a:moveTo>
                        <a:pt x="8" y="0"/>
                      </a:moveTo>
                      <a:cubicBezTo>
                        <a:pt x="3" y="0"/>
                        <a:pt x="0" y="4"/>
                        <a:pt x="1" y="9"/>
                      </a:cubicBezTo>
                      <a:cubicBezTo>
                        <a:pt x="8" y="35"/>
                        <a:pt x="8" y="35"/>
                        <a:pt x="8" y="35"/>
                      </a:cubicBezTo>
                      <a:cubicBezTo>
                        <a:pt x="8" y="35"/>
                        <a:pt x="8" y="35"/>
                        <a:pt x="8" y="35"/>
                      </a:cubicBezTo>
                      <a:cubicBezTo>
                        <a:pt x="15" y="9"/>
                        <a:pt x="15" y="9"/>
                        <a:pt x="15" y="9"/>
                      </a:cubicBezTo>
                      <a:cubicBezTo>
                        <a:pt x="16" y="4"/>
                        <a:pt x="13" y="0"/>
                        <a:pt x="8" y="0"/>
                      </a:cubicBezTo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37" name="Freeform 73">
                  <a:extLst>
                    <a:ext uri="{FF2B5EF4-FFF2-40B4-BE49-F238E27FC236}">
                      <a16:creationId xmlns:a16="http://schemas.microsoft.com/office/drawing/2014/main" id="{292B883F-01BA-45E0-9333-95D622530CE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9337675" y="3482975"/>
                  <a:ext cx="242888" cy="242888"/>
                </a:xfrm>
                <a:custGeom>
                  <a:avLst/>
                  <a:gdLst>
                    <a:gd name="T0" fmla="*/ 4 w 29"/>
                    <a:gd name="T1" fmla="*/ 4 h 29"/>
                    <a:gd name="T2" fmla="*/ 5 w 29"/>
                    <a:gd name="T3" fmla="*/ 15 h 29"/>
                    <a:gd name="T4" fmla="*/ 29 w 29"/>
                    <a:gd name="T5" fmla="*/ 29 h 29"/>
                    <a:gd name="T6" fmla="*/ 29 w 29"/>
                    <a:gd name="T7" fmla="*/ 29 h 29"/>
                    <a:gd name="T8" fmla="*/ 16 w 29"/>
                    <a:gd name="T9" fmla="*/ 5 h 29"/>
                    <a:gd name="T10" fmla="*/ 4 w 29"/>
                    <a:gd name="T11" fmla="*/ 4 h 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9" h="29">
                      <a:moveTo>
                        <a:pt x="4" y="4"/>
                      </a:moveTo>
                      <a:cubicBezTo>
                        <a:pt x="0" y="7"/>
                        <a:pt x="1" y="13"/>
                        <a:pt x="5" y="15"/>
                      </a:cubicBezTo>
                      <a:cubicBezTo>
                        <a:pt x="29" y="29"/>
                        <a:pt x="29" y="29"/>
                        <a:pt x="29" y="29"/>
                      </a:cubicBezTo>
                      <a:cubicBezTo>
                        <a:pt x="29" y="29"/>
                        <a:pt x="29" y="29"/>
                        <a:pt x="29" y="29"/>
                      </a:cubicBezTo>
                      <a:cubicBezTo>
                        <a:pt x="16" y="5"/>
                        <a:pt x="16" y="5"/>
                        <a:pt x="16" y="5"/>
                      </a:cubicBezTo>
                      <a:cubicBezTo>
                        <a:pt x="13" y="1"/>
                        <a:pt x="7" y="0"/>
                        <a:pt x="4" y="4"/>
                      </a:cubicBezTo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38" name="Freeform 74">
                  <a:extLst>
                    <a:ext uri="{FF2B5EF4-FFF2-40B4-BE49-F238E27FC236}">
                      <a16:creationId xmlns:a16="http://schemas.microsoft.com/office/drawing/2014/main" id="{862F4775-B5A0-4654-AA43-98CA47FFA3D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9286875" y="3651250"/>
                  <a:ext cx="293688" cy="133350"/>
                </a:xfrm>
                <a:custGeom>
                  <a:avLst/>
                  <a:gdLst>
                    <a:gd name="T0" fmla="*/ 0 w 35"/>
                    <a:gd name="T1" fmla="*/ 8 h 16"/>
                    <a:gd name="T2" fmla="*/ 9 w 35"/>
                    <a:gd name="T3" fmla="*/ 15 h 16"/>
                    <a:gd name="T4" fmla="*/ 35 w 35"/>
                    <a:gd name="T5" fmla="*/ 8 h 16"/>
                    <a:gd name="T6" fmla="*/ 35 w 35"/>
                    <a:gd name="T7" fmla="*/ 8 h 16"/>
                    <a:gd name="T8" fmla="*/ 9 w 35"/>
                    <a:gd name="T9" fmla="*/ 1 h 16"/>
                    <a:gd name="T10" fmla="*/ 0 w 35"/>
                    <a:gd name="T11" fmla="*/ 8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5" h="16">
                      <a:moveTo>
                        <a:pt x="0" y="8"/>
                      </a:moveTo>
                      <a:cubicBezTo>
                        <a:pt x="0" y="13"/>
                        <a:pt x="4" y="16"/>
                        <a:pt x="9" y="15"/>
                      </a:cubicBezTo>
                      <a:cubicBezTo>
                        <a:pt x="35" y="8"/>
                        <a:pt x="35" y="8"/>
                        <a:pt x="35" y="8"/>
                      </a:cubicBezTo>
                      <a:cubicBezTo>
                        <a:pt x="35" y="8"/>
                        <a:pt x="35" y="8"/>
                        <a:pt x="35" y="8"/>
                      </a:cubicBezTo>
                      <a:cubicBezTo>
                        <a:pt x="9" y="1"/>
                        <a:pt x="9" y="1"/>
                        <a:pt x="9" y="1"/>
                      </a:cubicBezTo>
                      <a:cubicBezTo>
                        <a:pt x="4" y="0"/>
                        <a:pt x="0" y="3"/>
                        <a:pt x="0" y="8"/>
                      </a:cubicBezTo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39" name="Freeform 75">
                  <a:extLst>
                    <a:ext uri="{FF2B5EF4-FFF2-40B4-BE49-F238E27FC236}">
                      <a16:creationId xmlns:a16="http://schemas.microsoft.com/office/drawing/2014/main" id="{EE327D2E-59B7-40A4-8A02-D439E44438A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9337675" y="3709988"/>
                  <a:ext cx="242888" cy="242888"/>
                </a:xfrm>
                <a:custGeom>
                  <a:avLst/>
                  <a:gdLst>
                    <a:gd name="T0" fmla="*/ 4 w 29"/>
                    <a:gd name="T1" fmla="*/ 25 h 29"/>
                    <a:gd name="T2" fmla="*/ 16 w 29"/>
                    <a:gd name="T3" fmla="*/ 24 h 29"/>
                    <a:gd name="T4" fmla="*/ 29 w 29"/>
                    <a:gd name="T5" fmla="*/ 0 h 29"/>
                    <a:gd name="T6" fmla="*/ 29 w 29"/>
                    <a:gd name="T7" fmla="*/ 0 h 29"/>
                    <a:gd name="T8" fmla="*/ 5 w 29"/>
                    <a:gd name="T9" fmla="*/ 13 h 29"/>
                    <a:gd name="T10" fmla="*/ 4 w 29"/>
                    <a:gd name="T11" fmla="*/ 25 h 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9" h="29">
                      <a:moveTo>
                        <a:pt x="4" y="25"/>
                      </a:moveTo>
                      <a:cubicBezTo>
                        <a:pt x="7" y="29"/>
                        <a:pt x="13" y="28"/>
                        <a:pt x="16" y="24"/>
                      </a:cubicBezTo>
                      <a:cubicBezTo>
                        <a:pt x="29" y="0"/>
                        <a:pt x="29" y="0"/>
                        <a:pt x="29" y="0"/>
                      </a:cubicBezTo>
                      <a:cubicBezTo>
                        <a:pt x="29" y="0"/>
                        <a:pt x="29" y="0"/>
                        <a:pt x="29" y="0"/>
                      </a:cubicBezTo>
                      <a:cubicBezTo>
                        <a:pt x="5" y="13"/>
                        <a:pt x="5" y="13"/>
                        <a:pt x="5" y="13"/>
                      </a:cubicBezTo>
                      <a:cubicBezTo>
                        <a:pt x="1" y="16"/>
                        <a:pt x="0" y="22"/>
                        <a:pt x="4" y="25"/>
                      </a:cubicBezTo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40" name="Oval 76">
                  <a:extLst>
                    <a:ext uri="{FF2B5EF4-FFF2-40B4-BE49-F238E27FC236}">
                      <a16:creationId xmlns:a16="http://schemas.microsoft.com/office/drawing/2014/main" id="{6722A2A5-A834-4E82-9822-F2353052E4C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9388475" y="3533775"/>
                  <a:ext cx="366713" cy="368300"/>
                </a:xfrm>
                <a:prstGeom prst="ellipse">
                  <a:avLst/>
                </a:prstGeom>
                <a:solidFill>
                  <a:schemeClr val="accent5">
                    <a:lumMod val="60000"/>
                    <a:lumOff val="40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</p:grpSp>
          <p:grpSp>
            <p:nvGrpSpPr>
              <p:cNvPr id="28" name="Group 27">
                <a:extLst>
                  <a:ext uri="{FF2B5EF4-FFF2-40B4-BE49-F238E27FC236}">
                    <a16:creationId xmlns:a16="http://schemas.microsoft.com/office/drawing/2014/main" id="{79D62E2B-9CA2-4C31-B4D7-A52AA994C8BF}"/>
                  </a:ext>
                </a:extLst>
              </p:cNvPr>
              <p:cNvGrpSpPr/>
              <p:nvPr/>
            </p:nvGrpSpPr>
            <p:grpSpPr>
              <a:xfrm>
                <a:off x="9909618" y="3376228"/>
                <a:ext cx="1250449" cy="700856"/>
                <a:chOff x="9519152" y="3025166"/>
                <a:chExt cx="1250449" cy="700856"/>
              </a:xfrm>
            </p:grpSpPr>
            <p:sp>
              <p:nvSpPr>
                <p:cNvPr id="29" name="TextBox 28">
                  <a:extLst>
                    <a:ext uri="{FF2B5EF4-FFF2-40B4-BE49-F238E27FC236}">
                      <a16:creationId xmlns:a16="http://schemas.microsoft.com/office/drawing/2014/main" id="{C197BD26-C165-4DD5-95F5-2487FEDA1764}"/>
                    </a:ext>
                  </a:extLst>
                </p:cNvPr>
                <p:cNvSpPr txBox="1"/>
                <p:nvPr/>
              </p:nvSpPr>
              <p:spPr>
                <a:xfrm>
                  <a:off x="9519152" y="3025166"/>
                  <a:ext cx="1073694" cy="40011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2000" b="1" dirty="0">
                      <a:solidFill>
                        <a:schemeClr val="accent5"/>
                      </a:solidFill>
                      <a:latin typeface="Raleway" panose="020B0503030101060003" pitchFamily="34" charset="0"/>
                      <a:ea typeface="Open Sans Extrabold" panose="020B0906030804020204" pitchFamily="34" charset="0"/>
                      <a:cs typeface="Open Sans Extrabold" panose="020B0906030804020204" pitchFamily="34" charset="0"/>
                    </a:rPr>
                    <a:t>128.3K</a:t>
                  </a:r>
                </a:p>
              </p:txBody>
            </p:sp>
            <p:sp>
              <p:nvSpPr>
                <p:cNvPr id="31" name="TextBox 30">
                  <a:extLst>
                    <a:ext uri="{FF2B5EF4-FFF2-40B4-BE49-F238E27FC236}">
                      <a16:creationId xmlns:a16="http://schemas.microsoft.com/office/drawing/2014/main" id="{E62F0525-317E-4E92-B57A-A2A7F93F3F7F}"/>
                    </a:ext>
                  </a:extLst>
                </p:cNvPr>
                <p:cNvSpPr txBox="1"/>
                <p:nvPr/>
              </p:nvSpPr>
              <p:spPr>
                <a:xfrm>
                  <a:off x="9519153" y="3325912"/>
                  <a:ext cx="1250448" cy="40011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>
                    <a:lnSpc>
                      <a:spcPts val="1200"/>
                    </a:lnSpc>
                  </a:pPr>
                  <a:r>
                    <a:rPr lang="en-US" sz="900" dirty="0">
                      <a:solidFill>
                        <a:schemeClr val="bg2"/>
                      </a:solidFill>
                      <a:latin typeface="Raleway" panose="020B0503030101060003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Contrary to popular belief, Lorem Ipsum</a:t>
                  </a:r>
                </a:p>
              </p:txBody>
            </p:sp>
          </p:grpSp>
        </p:grpSp>
        <p:cxnSp>
          <p:nvCxnSpPr>
            <p:cNvPr id="26" name="Straight Connector 25">
              <a:extLst>
                <a:ext uri="{FF2B5EF4-FFF2-40B4-BE49-F238E27FC236}">
                  <a16:creationId xmlns:a16="http://schemas.microsoft.com/office/drawing/2014/main" id="{D403E354-922B-4C7B-864E-C0E627D81B9F}"/>
                </a:ext>
              </a:extLst>
            </p:cNvPr>
            <p:cNvCxnSpPr/>
            <p:nvPr/>
          </p:nvCxnSpPr>
          <p:spPr>
            <a:xfrm>
              <a:off x="1092399" y="4924694"/>
              <a:ext cx="1879899" cy="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02889128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Freeform 5">
            <a:extLst>
              <a:ext uri="{FF2B5EF4-FFF2-40B4-BE49-F238E27FC236}">
                <a16:creationId xmlns:a16="http://schemas.microsoft.com/office/drawing/2014/main" id="{275C6A69-3058-4F22-A21B-1286502AE8C2}"/>
              </a:ext>
            </a:extLst>
          </p:cNvPr>
          <p:cNvSpPr>
            <a:spLocks noEditPoints="1"/>
          </p:cNvSpPr>
          <p:nvPr/>
        </p:nvSpPr>
        <p:spPr bwMode="auto">
          <a:xfrm>
            <a:off x="4970463" y="1230312"/>
            <a:ext cx="979488" cy="2335213"/>
          </a:xfrm>
          <a:custGeom>
            <a:avLst/>
            <a:gdLst>
              <a:gd name="T0" fmla="*/ 196 w 395"/>
              <a:gd name="T1" fmla="*/ 200 h 943"/>
              <a:gd name="T2" fmla="*/ 296 w 395"/>
              <a:gd name="T3" fmla="*/ 100 h 943"/>
              <a:gd name="T4" fmla="*/ 196 w 395"/>
              <a:gd name="T5" fmla="*/ 0 h 943"/>
              <a:gd name="T6" fmla="*/ 96 w 395"/>
              <a:gd name="T7" fmla="*/ 100 h 943"/>
              <a:gd name="T8" fmla="*/ 196 w 395"/>
              <a:gd name="T9" fmla="*/ 200 h 943"/>
              <a:gd name="T10" fmla="*/ 312 w 395"/>
              <a:gd name="T11" fmla="*/ 223 h 943"/>
              <a:gd name="T12" fmla="*/ 83 w 395"/>
              <a:gd name="T13" fmla="*/ 223 h 943"/>
              <a:gd name="T14" fmla="*/ 0 w 395"/>
              <a:gd name="T15" fmla="*/ 306 h 943"/>
              <a:gd name="T16" fmla="*/ 0 w 395"/>
              <a:gd name="T17" fmla="*/ 646 h 943"/>
              <a:gd name="T18" fmla="*/ 35 w 395"/>
              <a:gd name="T19" fmla="*/ 682 h 943"/>
              <a:gd name="T20" fmla="*/ 70 w 395"/>
              <a:gd name="T21" fmla="*/ 646 h 943"/>
              <a:gd name="T22" fmla="*/ 70 w 395"/>
              <a:gd name="T23" fmla="*/ 319 h 943"/>
              <a:gd name="T24" fmla="*/ 90 w 395"/>
              <a:gd name="T25" fmla="*/ 319 h 943"/>
              <a:gd name="T26" fmla="*/ 90 w 395"/>
              <a:gd name="T27" fmla="*/ 897 h 943"/>
              <a:gd name="T28" fmla="*/ 136 w 395"/>
              <a:gd name="T29" fmla="*/ 943 h 943"/>
              <a:gd name="T30" fmla="*/ 182 w 395"/>
              <a:gd name="T31" fmla="*/ 897 h 943"/>
              <a:gd name="T32" fmla="*/ 182 w 395"/>
              <a:gd name="T33" fmla="*/ 602 h 943"/>
              <a:gd name="T34" fmla="*/ 212 w 395"/>
              <a:gd name="T35" fmla="*/ 602 h 943"/>
              <a:gd name="T36" fmla="*/ 212 w 395"/>
              <a:gd name="T37" fmla="*/ 897 h 943"/>
              <a:gd name="T38" fmla="*/ 257 w 395"/>
              <a:gd name="T39" fmla="*/ 943 h 943"/>
              <a:gd name="T40" fmla="*/ 303 w 395"/>
              <a:gd name="T41" fmla="*/ 897 h 943"/>
              <a:gd name="T42" fmla="*/ 303 w 395"/>
              <a:gd name="T43" fmla="*/ 319 h 943"/>
              <a:gd name="T44" fmla="*/ 325 w 395"/>
              <a:gd name="T45" fmla="*/ 319 h 943"/>
              <a:gd name="T46" fmla="*/ 325 w 395"/>
              <a:gd name="T47" fmla="*/ 646 h 943"/>
              <a:gd name="T48" fmla="*/ 360 w 395"/>
              <a:gd name="T49" fmla="*/ 682 h 943"/>
              <a:gd name="T50" fmla="*/ 395 w 395"/>
              <a:gd name="T51" fmla="*/ 646 h 943"/>
              <a:gd name="T52" fmla="*/ 395 w 395"/>
              <a:gd name="T53" fmla="*/ 306 h 943"/>
              <a:gd name="T54" fmla="*/ 312 w 395"/>
              <a:gd name="T55" fmla="*/ 223 h 9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395" h="943">
                <a:moveTo>
                  <a:pt x="196" y="200"/>
                </a:moveTo>
                <a:cubicBezTo>
                  <a:pt x="251" y="200"/>
                  <a:pt x="296" y="156"/>
                  <a:pt x="296" y="100"/>
                </a:cubicBezTo>
                <a:cubicBezTo>
                  <a:pt x="296" y="45"/>
                  <a:pt x="251" y="0"/>
                  <a:pt x="196" y="0"/>
                </a:cubicBezTo>
                <a:cubicBezTo>
                  <a:pt x="141" y="0"/>
                  <a:pt x="96" y="45"/>
                  <a:pt x="96" y="100"/>
                </a:cubicBezTo>
                <a:cubicBezTo>
                  <a:pt x="96" y="156"/>
                  <a:pt x="141" y="200"/>
                  <a:pt x="196" y="200"/>
                </a:cubicBezTo>
                <a:close/>
                <a:moveTo>
                  <a:pt x="312" y="223"/>
                </a:moveTo>
                <a:cubicBezTo>
                  <a:pt x="83" y="223"/>
                  <a:pt x="83" y="223"/>
                  <a:pt x="83" y="223"/>
                </a:cubicBezTo>
                <a:cubicBezTo>
                  <a:pt x="30" y="223"/>
                  <a:pt x="0" y="249"/>
                  <a:pt x="0" y="306"/>
                </a:cubicBezTo>
                <a:cubicBezTo>
                  <a:pt x="0" y="646"/>
                  <a:pt x="0" y="646"/>
                  <a:pt x="0" y="646"/>
                </a:cubicBezTo>
                <a:cubicBezTo>
                  <a:pt x="0" y="666"/>
                  <a:pt x="16" y="682"/>
                  <a:pt x="35" y="682"/>
                </a:cubicBezTo>
                <a:cubicBezTo>
                  <a:pt x="54" y="682"/>
                  <a:pt x="70" y="666"/>
                  <a:pt x="70" y="646"/>
                </a:cubicBezTo>
                <a:cubicBezTo>
                  <a:pt x="70" y="319"/>
                  <a:pt x="70" y="319"/>
                  <a:pt x="70" y="319"/>
                </a:cubicBezTo>
                <a:cubicBezTo>
                  <a:pt x="90" y="319"/>
                  <a:pt x="90" y="319"/>
                  <a:pt x="90" y="319"/>
                </a:cubicBezTo>
                <a:cubicBezTo>
                  <a:pt x="90" y="897"/>
                  <a:pt x="90" y="897"/>
                  <a:pt x="90" y="897"/>
                </a:cubicBezTo>
                <a:cubicBezTo>
                  <a:pt x="90" y="922"/>
                  <a:pt x="110" y="943"/>
                  <a:pt x="136" y="943"/>
                </a:cubicBezTo>
                <a:cubicBezTo>
                  <a:pt x="161" y="943"/>
                  <a:pt x="182" y="922"/>
                  <a:pt x="182" y="897"/>
                </a:cubicBezTo>
                <a:cubicBezTo>
                  <a:pt x="182" y="602"/>
                  <a:pt x="182" y="602"/>
                  <a:pt x="182" y="602"/>
                </a:cubicBezTo>
                <a:cubicBezTo>
                  <a:pt x="212" y="602"/>
                  <a:pt x="212" y="602"/>
                  <a:pt x="212" y="602"/>
                </a:cubicBezTo>
                <a:cubicBezTo>
                  <a:pt x="212" y="897"/>
                  <a:pt x="212" y="897"/>
                  <a:pt x="212" y="897"/>
                </a:cubicBezTo>
                <a:cubicBezTo>
                  <a:pt x="212" y="922"/>
                  <a:pt x="232" y="943"/>
                  <a:pt x="257" y="943"/>
                </a:cubicBezTo>
                <a:cubicBezTo>
                  <a:pt x="283" y="943"/>
                  <a:pt x="303" y="922"/>
                  <a:pt x="303" y="897"/>
                </a:cubicBezTo>
                <a:cubicBezTo>
                  <a:pt x="303" y="319"/>
                  <a:pt x="303" y="319"/>
                  <a:pt x="303" y="319"/>
                </a:cubicBezTo>
                <a:cubicBezTo>
                  <a:pt x="325" y="319"/>
                  <a:pt x="325" y="319"/>
                  <a:pt x="325" y="319"/>
                </a:cubicBezTo>
                <a:cubicBezTo>
                  <a:pt x="325" y="646"/>
                  <a:pt x="325" y="646"/>
                  <a:pt x="325" y="646"/>
                </a:cubicBezTo>
                <a:cubicBezTo>
                  <a:pt x="325" y="666"/>
                  <a:pt x="340" y="682"/>
                  <a:pt x="360" y="682"/>
                </a:cubicBezTo>
                <a:cubicBezTo>
                  <a:pt x="379" y="682"/>
                  <a:pt x="395" y="666"/>
                  <a:pt x="395" y="646"/>
                </a:cubicBezTo>
                <a:cubicBezTo>
                  <a:pt x="395" y="306"/>
                  <a:pt x="395" y="306"/>
                  <a:pt x="395" y="306"/>
                </a:cubicBezTo>
                <a:cubicBezTo>
                  <a:pt x="395" y="257"/>
                  <a:pt x="377" y="223"/>
                  <a:pt x="312" y="223"/>
                </a:cubicBezTo>
                <a:close/>
              </a:path>
            </a:pathLst>
          </a:custGeom>
          <a:solidFill>
            <a:srgbClr val="F794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5" name="Freeform 6">
            <a:extLst>
              <a:ext uri="{FF2B5EF4-FFF2-40B4-BE49-F238E27FC236}">
                <a16:creationId xmlns:a16="http://schemas.microsoft.com/office/drawing/2014/main" id="{EAAA5013-422C-4610-9737-84B572BFB1CC}"/>
              </a:ext>
            </a:extLst>
          </p:cNvPr>
          <p:cNvSpPr>
            <a:spLocks noEditPoints="1"/>
          </p:cNvSpPr>
          <p:nvPr/>
        </p:nvSpPr>
        <p:spPr bwMode="auto">
          <a:xfrm>
            <a:off x="4970463" y="1230312"/>
            <a:ext cx="979488" cy="2335213"/>
          </a:xfrm>
          <a:custGeom>
            <a:avLst/>
            <a:gdLst>
              <a:gd name="T0" fmla="*/ 196 w 395"/>
              <a:gd name="T1" fmla="*/ 200 h 943"/>
              <a:gd name="T2" fmla="*/ 296 w 395"/>
              <a:gd name="T3" fmla="*/ 100 h 943"/>
              <a:gd name="T4" fmla="*/ 196 w 395"/>
              <a:gd name="T5" fmla="*/ 0 h 943"/>
              <a:gd name="T6" fmla="*/ 96 w 395"/>
              <a:gd name="T7" fmla="*/ 100 h 943"/>
              <a:gd name="T8" fmla="*/ 196 w 395"/>
              <a:gd name="T9" fmla="*/ 200 h 943"/>
              <a:gd name="T10" fmla="*/ 312 w 395"/>
              <a:gd name="T11" fmla="*/ 223 h 943"/>
              <a:gd name="T12" fmla="*/ 83 w 395"/>
              <a:gd name="T13" fmla="*/ 223 h 943"/>
              <a:gd name="T14" fmla="*/ 0 w 395"/>
              <a:gd name="T15" fmla="*/ 306 h 943"/>
              <a:gd name="T16" fmla="*/ 0 w 395"/>
              <a:gd name="T17" fmla="*/ 646 h 943"/>
              <a:gd name="T18" fmla="*/ 35 w 395"/>
              <a:gd name="T19" fmla="*/ 682 h 943"/>
              <a:gd name="T20" fmla="*/ 70 w 395"/>
              <a:gd name="T21" fmla="*/ 646 h 943"/>
              <a:gd name="T22" fmla="*/ 70 w 395"/>
              <a:gd name="T23" fmla="*/ 319 h 943"/>
              <a:gd name="T24" fmla="*/ 90 w 395"/>
              <a:gd name="T25" fmla="*/ 319 h 943"/>
              <a:gd name="T26" fmla="*/ 90 w 395"/>
              <a:gd name="T27" fmla="*/ 897 h 943"/>
              <a:gd name="T28" fmla="*/ 136 w 395"/>
              <a:gd name="T29" fmla="*/ 943 h 943"/>
              <a:gd name="T30" fmla="*/ 182 w 395"/>
              <a:gd name="T31" fmla="*/ 897 h 943"/>
              <a:gd name="T32" fmla="*/ 182 w 395"/>
              <a:gd name="T33" fmla="*/ 602 h 943"/>
              <a:gd name="T34" fmla="*/ 212 w 395"/>
              <a:gd name="T35" fmla="*/ 602 h 943"/>
              <a:gd name="T36" fmla="*/ 212 w 395"/>
              <a:gd name="T37" fmla="*/ 897 h 943"/>
              <a:gd name="T38" fmla="*/ 257 w 395"/>
              <a:gd name="T39" fmla="*/ 943 h 943"/>
              <a:gd name="T40" fmla="*/ 303 w 395"/>
              <a:gd name="T41" fmla="*/ 897 h 943"/>
              <a:gd name="T42" fmla="*/ 303 w 395"/>
              <a:gd name="T43" fmla="*/ 319 h 943"/>
              <a:gd name="T44" fmla="*/ 325 w 395"/>
              <a:gd name="T45" fmla="*/ 319 h 943"/>
              <a:gd name="T46" fmla="*/ 325 w 395"/>
              <a:gd name="T47" fmla="*/ 646 h 943"/>
              <a:gd name="T48" fmla="*/ 360 w 395"/>
              <a:gd name="T49" fmla="*/ 682 h 943"/>
              <a:gd name="T50" fmla="*/ 395 w 395"/>
              <a:gd name="T51" fmla="*/ 646 h 943"/>
              <a:gd name="T52" fmla="*/ 395 w 395"/>
              <a:gd name="T53" fmla="*/ 306 h 943"/>
              <a:gd name="T54" fmla="*/ 312 w 395"/>
              <a:gd name="T55" fmla="*/ 223 h 9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395" h="943">
                <a:moveTo>
                  <a:pt x="196" y="200"/>
                </a:moveTo>
                <a:cubicBezTo>
                  <a:pt x="251" y="200"/>
                  <a:pt x="296" y="156"/>
                  <a:pt x="296" y="100"/>
                </a:cubicBezTo>
                <a:cubicBezTo>
                  <a:pt x="296" y="45"/>
                  <a:pt x="251" y="0"/>
                  <a:pt x="196" y="0"/>
                </a:cubicBezTo>
                <a:cubicBezTo>
                  <a:pt x="141" y="0"/>
                  <a:pt x="96" y="45"/>
                  <a:pt x="96" y="100"/>
                </a:cubicBezTo>
                <a:cubicBezTo>
                  <a:pt x="96" y="156"/>
                  <a:pt x="141" y="200"/>
                  <a:pt x="196" y="200"/>
                </a:cubicBezTo>
                <a:close/>
                <a:moveTo>
                  <a:pt x="312" y="223"/>
                </a:moveTo>
                <a:cubicBezTo>
                  <a:pt x="83" y="223"/>
                  <a:pt x="83" y="223"/>
                  <a:pt x="83" y="223"/>
                </a:cubicBezTo>
                <a:cubicBezTo>
                  <a:pt x="30" y="223"/>
                  <a:pt x="0" y="249"/>
                  <a:pt x="0" y="306"/>
                </a:cubicBezTo>
                <a:cubicBezTo>
                  <a:pt x="0" y="646"/>
                  <a:pt x="0" y="646"/>
                  <a:pt x="0" y="646"/>
                </a:cubicBezTo>
                <a:cubicBezTo>
                  <a:pt x="0" y="666"/>
                  <a:pt x="16" y="682"/>
                  <a:pt x="35" y="682"/>
                </a:cubicBezTo>
                <a:cubicBezTo>
                  <a:pt x="54" y="682"/>
                  <a:pt x="70" y="666"/>
                  <a:pt x="70" y="646"/>
                </a:cubicBezTo>
                <a:cubicBezTo>
                  <a:pt x="70" y="319"/>
                  <a:pt x="70" y="319"/>
                  <a:pt x="70" y="319"/>
                </a:cubicBezTo>
                <a:cubicBezTo>
                  <a:pt x="90" y="319"/>
                  <a:pt x="90" y="319"/>
                  <a:pt x="90" y="319"/>
                </a:cubicBezTo>
                <a:cubicBezTo>
                  <a:pt x="90" y="897"/>
                  <a:pt x="90" y="897"/>
                  <a:pt x="90" y="897"/>
                </a:cubicBezTo>
                <a:cubicBezTo>
                  <a:pt x="90" y="922"/>
                  <a:pt x="110" y="943"/>
                  <a:pt x="136" y="943"/>
                </a:cubicBezTo>
                <a:cubicBezTo>
                  <a:pt x="161" y="943"/>
                  <a:pt x="182" y="922"/>
                  <a:pt x="182" y="897"/>
                </a:cubicBezTo>
                <a:cubicBezTo>
                  <a:pt x="182" y="602"/>
                  <a:pt x="182" y="602"/>
                  <a:pt x="182" y="602"/>
                </a:cubicBezTo>
                <a:cubicBezTo>
                  <a:pt x="212" y="602"/>
                  <a:pt x="212" y="602"/>
                  <a:pt x="212" y="602"/>
                </a:cubicBezTo>
                <a:cubicBezTo>
                  <a:pt x="212" y="897"/>
                  <a:pt x="212" y="897"/>
                  <a:pt x="212" y="897"/>
                </a:cubicBezTo>
                <a:cubicBezTo>
                  <a:pt x="212" y="922"/>
                  <a:pt x="232" y="943"/>
                  <a:pt x="257" y="943"/>
                </a:cubicBezTo>
                <a:cubicBezTo>
                  <a:pt x="283" y="943"/>
                  <a:pt x="303" y="922"/>
                  <a:pt x="303" y="897"/>
                </a:cubicBezTo>
                <a:cubicBezTo>
                  <a:pt x="303" y="319"/>
                  <a:pt x="303" y="319"/>
                  <a:pt x="303" y="319"/>
                </a:cubicBezTo>
                <a:cubicBezTo>
                  <a:pt x="325" y="319"/>
                  <a:pt x="325" y="319"/>
                  <a:pt x="325" y="319"/>
                </a:cubicBezTo>
                <a:cubicBezTo>
                  <a:pt x="325" y="646"/>
                  <a:pt x="325" y="646"/>
                  <a:pt x="325" y="646"/>
                </a:cubicBezTo>
                <a:cubicBezTo>
                  <a:pt x="325" y="666"/>
                  <a:pt x="340" y="682"/>
                  <a:pt x="360" y="682"/>
                </a:cubicBezTo>
                <a:cubicBezTo>
                  <a:pt x="379" y="682"/>
                  <a:pt x="395" y="666"/>
                  <a:pt x="395" y="646"/>
                </a:cubicBezTo>
                <a:cubicBezTo>
                  <a:pt x="395" y="306"/>
                  <a:pt x="395" y="306"/>
                  <a:pt x="395" y="306"/>
                </a:cubicBezTo>
                <a:cubicBezTo>
                  <a:pt x="395" y="257"/>
                  <a:pt x="377" y="223"/>
                  <a:pt x="312" y="223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6" name="Freeform 7">
            <a:extLst>
              <a:ext uri="{FF2B5EF4-FFF2-40B4-BE49-F238E27FC236}">
                <a16:creationId xmlns:a16="http://schemas.microsoft.com/office/drawing/2014/main" id="{38F07891-1FCF-43C8-9A55-182F250EF035}"/>
              </a:ext>
            </a:extLst>
          </p:cNvPr>
          <p:cNvSpPr>
            <a:spLocks noEditPoints="1"/>
          </p:cNvSpPr>
          <p:nvPr/>
        </p:nvSpPr>
        <p:spPr bwMode="auto">
          <a:xfrm>
            <a:off x="3511550" y="1230312"/>
            <a:ext cx="1058863" cy="2335213"/>
          </a:xfrm>
          <a:custGeom>
            <a:avLst/>
            <a:gdLst>
              <a:gd name="T0" fmla="*/ 212 w 427"/>
              <a:gd name="T1" fmla="*/ 200 h 943"/>
              <a:gd name="T2" fmla="*/ 312 w 427"/>
              <a:gd name="T3" fmla="*/ 100 h 943"/>
              <a:gd name="T4" fmla="*/ 212 w 427"/>
              <a:gd name="T5" fmla="*/ 0 h 943"/>
              <a:gd name="T6" fmla="*/ 112 w 427"/>
              <a:gd name="T7" fmla="*/ 100 h 943"/>
              <a:gd name="T8" fmla="*/ 212 w 427"/>
              <a:gd name="T9" fmla="*/ 200 h 943"/>
              <a:gd name="T10" fmla="*/ 385 w 427"/>
              <a:gd name="T11" fmla="*/ 341 h 943"/>
              <a:gd name="T12" fmla="*/ 272 w 427"/>
              <a:gd name="T13" fmla="*/ 223 h 943"/>
              <a:gd name="T14" fmla="*/ 155 w 427"/>
              <a:gd name="T15" fmla="*/ 223 h 943"/>
              <a:gd name="T16" fmla="*/ 41 w 427"/>
              <a:gd name="T17" fmla="*/ 341 h 943"/>
              <a:gd name="T18" fmla="*/ 0 w 427"/>
              <a:gd name="T19" fmla="*/ 646 h 943"/>
              <a:gd name="T20" fmla="*/ 31 w 427"/>
              <a:gd name="T21" fmla="*/ 682 h 943"/>
              <a:gd name="T22" fmla="*/ 61 w 427"/>
              <a:gd name="T23" fmla="*/ 646 h 943"/>
              <a:gd name="T24" fmla="*/ 103 w 427"/>
              <a:gd name="T25" fmla="*/ 319 h 943"/>
              <a:gd name="T26" fmla="*/ 120 w 427"/>
              <a:gd name="T27" fmla="*/ 319 h 943"/>
              <a:gd name="T28" fmla="*/ 120 w 427"/>
              <a:gd name="T29" fmla="*/ 323 h 943"/>
              <a:gd name="T30" fmla="*/ 76 w 427"/>
              <a:gd name="T31" fmla="*/ 686 h 943"/>
              <a:gd name="T32" fmla="*/ 94 w 427"/>
              <a:gd name="T33" fmla="*/ 710 h 943"/>
              <a:gd name="T34" fmla="*/ 120 w 427"/>
              <a:gd name="T35" fmla="*/ 710 h 943"/>
              <a:gd name="T36" fmla="*/ 120 w 427"/>
              <a:gd name="T37" fmla="*/ 897 h 943"/>
              <a:gd name="T38" fmla="*/ 160 w 427"/>
              <a:gd name="T39" fmla="*/ 943 h 943"/>
              <a:gd name="T40" fmla="*/ 200 w 427"/>
              <a:gd name="T41" fmla="*/ 897 h 943"/>
              <a:gd name="T42" fmla="*/ 200 w 427"/>
              <a:gd name="T43" fmla="*/ 710 h 943"/>
              <a:gd name="T44" fmla="*/ 226 w 427"/>
              <a:gd name="T45" fmla="*/ 710 h 943"/>
              <a:gd name="T46" fmla="*/ 226 w 427"/>
              <a:gd name="T47" fmla="*/ 897 h 943"/>
              <a:gd name="T48" fmla="*/ 266 w 427"/>
              <a:gd name="T49" fmla="*/ 943 h 943"/>
              <a:gd name="T50" fmla="*/ 306 w 427"/>
              <a:gd name="T51" fmla="*/ 897 h 943"/>
              <a:gd name="T52" fmla="*/ 306 w 427"/>
              <a:gd name="T53" fmla="*/ 710 h 943"/>
              <a:gd name="T54" fmla="*/ 332 w 427"/>
              <a:gd name="T55" fmla="*/ 710 h 943"/>
              <a:gd name="T56" fmla="*/ 350 w 427"/>
              <a:gd name="T57" fmla="*/ 686 h 943"/>
              <a:gd name="T58" fmla="*/ 306 w 427"/>
              <a:gd name="T59" fmla="*/ 319 h 943"/>
              <a:gd name="T60" fmla="*/ 324 w 427"/>
              <a:gd name="T61" fmla="*/ 319 h 943"/>
              <a:gd name="T62" fmla="*/ 366 w 427"/>
              <a:gd name="T63" fmla="*/ 646 h 943"/>
              <a:gd name="T64" fmla="*/ 396 w 427"/>
              <a:gd name="T65" fmla="*/ 682 h 943"/>
              <a:gd name="T66" fmla="*/ 427 w 427"/>
              <a:gd name="T67" fmla="*/ 646 h 943"/>
              <a:gd name="T68" fmla="*/ 385 w 427"/>
              <a:gd name="T69" fmla="*/ 341 h 9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427" h="943">
                <a:moveTo>
                  <a:pt x="212" y="200"/>
                </a:moveTo>
                <a:cubicBezTo>
                  <a:pt x="267" y="200"/>
                  <a:pt x="312" y="156"/>
                  <a:pt x="312" y="100"/>
                </a:cubicBezTo>
                <a:cubicBezTo>
                  <a:pt x="312" y="45"/>
                  <a:pt x="267" y="0"/>
                  <a:pt x="212" y="0"/>
                </a:cubicBezTo>
                <a:cubicBezTo>
                  <a:pt x="157" y="0"/>
                  <a:pt x="112" y="45"/>
                  <a:pt x="112" y="100"/>
                </a:cubicBezTo>
                <a:cubicBezTo>
                  <a:pt x="112" y="156"/>
                  <a:pt x="157" y="200"/>
                  <a:pt x="212" y="200"/>
                </a:cubicBezTo>
                <a:close/>
                <a:moveTo>
                  <a:pt x="385" y="341"/>
                </a:moveTo>
                <a:cubicBezTo>
                  <a:pt x="372" y="249"/>
                  <a:pt x="328" y="223"/>
                  <a:pt x="272" y="223"/>
                </a:cubicBezTo>
                <a:cubicBezTo>
                  <a:pt x="155" y="223"/>
                  <a:pt x="155" y="223"/>
                  <a:pt x="155" y="223"/>
                </a:cubicBezTo>
                <a:cubicBezTo>
                  <a:pt x="109" y="223"/>
                  <a:pt x="55" y="236"/>
                  <a:pt x="41" y="341"/>
                </a:cubicBezTo>
                <a:cubicBezTo>
                  <a:pt x="0" y="646"/>
                  <a:pt x="0" y="646"/>
                  <a:pt x="0" y="646"/>
                </a:cubicBezTo>
                <a:cubicBezTo>
                  <a:pt x="0" y="666"/>
                  <a:pt x="14" y="682"/>
                  <a:pt x="31" y="682"/>
                </a:cubicBezTo>
                <a:cubicBezTo>
                  <a:pt x="47" y="682"/>
                  <a:pt x="61" y="666"/>
                  <a:pt x="61" y="646"/>
                </a:cubicBezTo>
                <a:cubicBezTo>
                  <a:pt x="103" y="319"/>
                  <a:pt x="103" y="319"/>
                  <a:pt x="103" y="319"/>
                </a:cubicBezTo>
                <a:cubicBezTo>
                  <a:pt x="120" y="319"/>
                  <a:pt x="120" y="319"/>
                  <a:pt x="120" y="319"/>
                </a:cubicBezTo>
                <a:cubicBezTo>
                  <a:pt x="120" y="323"/>
                  <a:pt x="120" y="323"/>
                  <a:pt x="120" y="323"/>
                </a:cubicBezTo>
                <a:cubicBezTo>
                  <a:pt x="76" y="686"/>
                  <a:pt x="76" y="686"/>
                  <a:pt x="76" y="686"/>
                </a:cubicBezTo>
                <a:cubicBezTo>
                  <a:pt x="73" y="708"/>
                  <a:pt x="81" y="710"/>
                  <a:pt x="94" y="710"/>
                </a:cubicBezTo>
                <a:cubicBezTo>
                  <a:pt x="120" y="710"/>
                  <a:pt x="120" y="710"/>
                  <a:pt x="120" y="710"/>
                </a:cubicBezTo>
                <a:cubicBezTo>
                  <a:pt x="120" y="897"/>
                  <a:pt x="120" y="897"/>
                  <a:pt x="120" y="897"/>
                </a:cubicBezTo>
                <a:cubicBezTo>
                  <a:pt x="120" y="922"/>
                  <a:pt x="138" y="943"/>
                  <a:pt x="160" y="943"/>
                </a:cubicBezTo>
                <a:cubicBezTo>
                  <a:pt x="182" y="943"/>
                  <a:pt x="200" y="922"/>
                  <a:pt x="200" y="897"/>
                </a:cubicBezTo>
                <a:cubicBezTo>
                  <a:pt x="200" y="710"/>
                  <a:pt x="200" y="710"/>
                  <a:pt x="200" y="710"/>
                </a:cubicBezTo>
                <a:cubicBezTo>
                  <a:pt x="226" y="710"/>
                  <a:pt x="226" y="710"/>
                  <a:pt x="226" y="710"/>
                </a:cubicBezTo>
                <a:cubicBezTo>
                  <a:pt x="226" y="897"/>
                  <a:pt x="226" y="897"/>
                  <a:pt x="226" y="897"/>
                </a:cubicBezTo>
                <a:cubicBezTo>
                  <a:pt x="226" y="922"/>
                  <a:pt x="244" y="943"/>
                  <a:pt x="266" y="943"/>
                </a:cubicBezTo>
                <a:cubicBezTo>
                  <a:pt x="288" y="943"/>
                  <a:pt x="306" y="922"/>
                  <a:pt x="306" y="897"/>
                </a:cubicBezTo>
                <a:cubicBezTo>
                  <a:pt x="306" y="710"/>
                  <a:pt x="306" y="710"/>
                  <a:pt x="306" y="710"/>
                </a:cubicBezTo>
                <a:cubicBezTo>
                  <a:pt x="332" y="710"/>
                  <a:pt x="332" y="710"/>
                  <a:pt x="332" y="710"/>
                </a:cubicBezTo>
                <a:cubicBezTo>
                  <a:pt x="345" y="710"/>
                  <a:pt x="353" y="708"/>
                  <a:pt x="350" y="686"/>
                </a:cubicBezTo>
                <a:cubicBezTo>
                  <a:pt x="306" y="319"/>
                  <a:pt x="306" y="319"/>
                  <a:pt x="306" y="319"/>
                </a:cubicBezTo>
                <a:cubicBezTo>
                  <a:pt x="324" y="319"/>
                  <a:pt x="324" y="319"/>
                  <a:pt x="324" y="319"/>
                </a:cubicBezTo>
                <a:cubicBezTo>
                  <a:pt x="366" y="646"/>
                  <a:pt x="366" y="646"/>
                  <a:pt x="366" y="646"/>
                </a:cubicBezTo>
                <a:cubicBezTo>
                  <a:pt x="366" y="666"/>
                  <a:pt x="379" y="682"/>
                  <a:pt x="396" y="682"/>
                </a:cubicBezTo>
                <a:cubicBezTo>
                  <a:pt x="413" y="682"/>
                  <a:pt x="427" y="666"/>
                  <a:pt x="427" y="646"/>
                </a:cubicBezTo>
                <a:lnTo>
                  <a:pt x="385" y="341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7" name="Freeform 8">
            <a:extLst>
              <a:ext uri="{FF2B5EF4-FFF2-40B4-BE49-F238E27FC236}">
                <a16:creationId xmlns:a16="http://schemas.microsoft.com/office/drawing/2014/main" id="{910172A4-DDC7-481C-BB2A-D8E501363BB5}"/>
              </a:ext>
            </a:extLst>
          </p:cNvPr>
          <p:cNvSpPr>
            <a:spLocks noEditPoints="1"/>
          </p:cNvSpPr>
          <p:nvPr/>
        </p:nvSpPr>
        <p:spPr bwMode="auto">
          <a:xfrm>
            <a:off x="4970463" y="3833812"/>
            <a:ext cx="463550" cy="1106488"/>
          </a:xfrm>
          <a:custGeom>
            <a:avLst/>
            <a:gdLst>
              <a:gd name="T0" fmla="*/ 93 w 187"/>
              <a:gd name="T1" fmla="*/ 95 h 447"/>
              <a:gd name="T2" fmla="*/ 141 w 187"/>
              <a:gd name="T3" fmla="*/ 47 h 447"/>
              <a:gd name="T4" fmla="*/ 93 w 187"/>
              <a:gd name="T5" fmla="*/ 0 h 447"/>
              <a:gd name="T6" fmla="*/ 45 w 187"/>
              <a:gd name="T7" fmla="*/ 47 h 447"/>
              <a:gd name="T8" fmla="*/ 93 w 187"/>
              <a:gd name="T9" fmla="*/ 95 h 447"/>
              <a:gd name="T10" fmla="*/ 148 w 187"/>
              <a:gd name="T11" fmla="*/ 106 h 447"/>
              <a:gd name="T12" fmla="*/ 39 w 187"/>
              <a:gd name="T13" fmla="*/ 106 h 447"/>
              <a:gd name="T14" fmla="*/ 0 w 187"/>
              <a:gd name="T15" fmla="*/ 145 h 447"/>
              <a:gd name="T16" fmla="*/ 0 w 187"/>
              <a:gd name="T17" fmla="*/ 307 h 447"/>
              <a:gd name="T18" fmla="*/ 17 w 187"/>
              <a:gd name="T19" fmla="*/ 323 h 447"/>
              <a:gd name="T20" fmla="*/ 33 w 187"/>
              <a:gd name="T21" fmla="*/ 307 h 447"/>
              <a:gd name="T22" fmla="*/ 33 w 187"/>
              <a:gd name="T23" fmla="*/ 151 h 447"/>
              <a:gd name="T24" fmla="*/ 43 w 187"/>
              <a:gd name="T25" fmla="*/ 151 h 447"/>
              <a:gd name="T26" fmla="*/ 43 w 187"/>
              <a:gd name="T27" fmla="*/ 426 h 447"/>
              <a:gd name="T28" fmla="*/ 64 w 187"/>
              <a:gd name="T29" fmla="*/ 447 h 447"/>
              <a:gd name="T30" fmla="*/ 86 w 187"/>
              <a:gd name="T31" fmla="*/ 426 h 447"/>
              <a:gd name="T32" fmla="*/ 86 w 187"/>
              <a:gd name="T33" fmla="*/ 286 h 447"/>
              <a:gd name="T34" fmla="*/ 100 w 187"/>
              <a:gd name="T35" fmla="*/ 286 h 447"/>
              <a:gd name="T36" fmla="*/ 100 w 187"/>
              <a:gd name="T37" fmla="*/ 426 h 447"/>
              <a:gd name="T38" fmla="*/ 122 w 187"/>
              <a:gd name="T39" fmla="*/ 447 h 447"/>
              <a:gd name="T40" fmla="*/ 144 w 187"/>
              <a:gd name="T41" fmla="*/ 426 h 447"/>
              <a:gd name="T42" fmla="*/ 144 w 187"/>
              <a:gd name="T43" fmla="*/ 151 h 447"/>
              <a:gd name="T44" fmla="*/ 154 w 187"/>
              <a:gd name="T45" fmla="*/ 151 h 447"/>
              <a:gd name="T46" fmla="*/ 154 w 187"/>
              <a:gd name="T47" fmla="*/ 307 h 447"/>
              <a:gd name="T48" fmla="*/ 171 w 187"/>
              <a:gd name="T49" fmla="*/ 323 h 447"/>
              <a:gd name="T50" fmla="*/ 187 w 187"/>
              <a:gd name="T51" fmla="*/ 307 h 447"/>
              <a:gd name="T52" fmla="*/ 187 w 187"/>
              <a:gd name="T53" fmla="*/ 145 h 447"/>
              <a:gd name="T54" fmla="*/ 148 w 187"/>
              <a:gd name="T55" fmla="*/ 106 h 4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187" h="447">
                <a:moveTo>
                  <a:pt x="93" y="95"/>
                </a:moveTo>
                <a:cubicBezTo>
                  <a:pt x="119" y="95"/>
                  <a:pt x="141" y="74"/>
                  <a:pt x="141" y="47"/>
                </a:cubicBezTo>
                <a:cubicBezTo>
                  <a:pt x="141" y="21"/>
                  <a:pt x="119" y="0"/>
                  <a:pt x="93" y="0"/>
                </a:cubicBezTo>
                <a:cubicBezTo>
                  <a:pt x="67" y="0"/>
                  <a:pt x="45" y="21"/>
                  <a:pt x="45" y="47"/>
                </a:cubicBezTo>
                <a:cubicBezTo>
                  <a:pt x="45" y="74"/>
                  <a:pt x="67" y="95"/>
                  <a:pt x="93" y="95"/>
                </a:cubicBezTo>
                <a:close/>
                <a:moveTo>
                  <a:pt x="148" y="106"/>
                </a:moveTo>
                <a:cubicBezTo>
                  <a:pt x="39" y="106"/>
                  <a:pt x="39" y="106"/>
                  <a:pt x="39" y="106"/>
                </a:cubicBezTo>
                <a:cubicBezTo>
                  <a:pt x="14" y="106"/>
                  <a:pt x="0" y="118"/>
                  <a:pt x="0" y="145"/>
                </a:cubicBezTo>
                <a:cubicBezTo>
                  <a:pt x="0" y="307"/>
                  <a:pt x="0" y="307"/>
                  <a:pt x="0" y="307"/>
                </a:cubicBezTo>
                <a:cubicBezTo>
                  <a:pt x="0" y="316"/>
                  <a:pt x="7" y="323"/>
                  <a:pt x="17" y="323"/>
                </a:cubicBezTo>
                <a:cubicBezTo>
                  <a:pt x="26" y="323"/>
                  <a:pt x="33" y="316"/>
                  <a:pt x="33" y="307"/>
                </a:cubicBezTo>
                <a:cubicBezTo>
                  <a:pt x="33" y="151"/>
                  <a:pt x="33" y="151"/>
                  <a:pt x="33" y="151"/>
                </a:cubicBezTo>
                <a:cubicBezTo>
                  <a:pt x="43" y="151"/>
                  <a:pt x="43" y="151"/>
                  <a:pt x="43" y="151"/>
                </a:cubicBezTo>
                <a:cubicBezTo>
                  <a:pt x="43" y="426"/>
                  <a:pt x="43" y="426"/>
                  <a:pt x="43" y="426"/>
                </a:cubicBezTo>
                <a:cubicBezTo>
                  <a:pt x="43" y="438"/>
                  <a:pt x="52" y="447"/>
                  <a:pt x="64" y="447"/>
                </a:cubicBezTo>
                <a:cubicBezTo>
                  <a:pt x="76" y="447"/>
                  <a:pt x="86" y="438"/>
                  <a:pt x="86" y="426"/>
                </a:cubicBezTo>
                <a:cubicBezTo>
                  <a:pt x="86" y="286"/>
                  <a:pt x="86" y="286"/>
                  <a:pt x="86" y="286"/>
                </a:cubicBezTo>
                <a:cubicBezTo>
                  <a:pt x="100" y="286"/>
                  <a:pt x="100" y="286"/>
                  <a:pt x="100" y="286"/>
                </a:cubicBezTo>
                <a:cubicBezTo>
                  <a:pt x="100" y="426"/>
                  <a:pt x="100" y="426"/>
                  <a:pt x="100" y="426"/>
                </a:cubicBezTo>
                <a:cubicBezTo>
                  <a:pt x="100" y="438"/>
                  <a:pt x="110" y="447"/>
                  <a:pt x="122" y="447"/>
                </a:cubicBezTo>
                <a:cubicBezTo>
                  <a:pt x="134" y="447"/>
                  <a:pt x="144" y="438"/>
                  <a:pt x="144" y="426"/>
                </a:cubicBezTo>
                <a:cubicBezTo>
                  <a:pt x="144" y="151"/>
                  <a:pt x="144" y="151"/>
                  <a:pt x="144" y="151"/>
                </a:cubicBezTo>
                <a:cubicBezTo>
                  <a:pt x="154" y="151"/>
                  <a:pt x="154" y="151"/>
                  <a:pt x="154" y="151"/>
                </a:cubicBezTo>
                <a:cubicBezTo>
                  <a:pt x="154" y="307"/>
                  <a:pt x="154" y="307"/>
                  <a:pt x="154" y="307"/>
                </a:cubicBezTo>
                <a:cubicBezTo>
                  <a:pt x="154" y="316"/>
                  <a:pt x="162" y="323"/>
                  <a:pt x="171" y="323"/>
                </a:cubicBezTo>
                <a:cubicBezTo>
                  <a:pt x="180" y="323"/>
                  <a:pt x="187" y="316"/>
                  <a:pt x="187" y="307"/>
                </a:cubicBezTo>
                <a:cubicBezTo>
                  <a:pt x="187" y="145"/>
                  <a:pt x="187" y="145"/>
                  <a:pt x="187" y="145"/>
                </a:cubicBezTo>
                <a:cubicBezTo>
                  <a:pt x="187" y="122"/>
                  <a:pt x="179" y="106"/>
                  <a:pt x="148" y="106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8" name="Freeform 9">
            <a:extLst>
              <a:ext uri="{FF2B5EF4-FFF2-40B4-BE49-F238E27FC236}">
                <a16:creationId xmlns:a16="http://schemas.microsoft.com/office/drawing/2014/main" id="{EC4A9F9B-02A5-48BD-ADBC-65A15476F60B}"/>
              </a:ext>
            </a:extLst>
          </p:cNvPr>
          <p:cNvSpPr>
            <a:spLocks noEditPoints="1"/>
          </p:cNvSpPr>
          <p:nvPr/>
        </p:nvSpPr>
        <p:spPr bwMode="auto">
          <a:xfrm>
            <a:off x="5505450" y="3833812"/>
            <a:ext cx="466725" cy="1106488"/>
          </a:xfrm>
          <a:custGeom>
            <a:avLst/>
            <a:gdLst>
              <a:gd name="T0" fmla="*/ 93 w 188"/>
              <a:gd name="T1" fmla="*/ 95 h 447"/>
              <a:gd name="T2" fmla="*/ 141 w 188"/>
              <a:gd name="T3" fmla="*/ 47 h 447"/>
              <a:gd name="T4" fmla="*/ 93 w 188"/>
              <a:gd name="T5" fmla="*/ 0 h 447"/>
              <a:gd name="T6" fmla="*/ 46 w 188"/>
              <a:gd name="T7" fmla="*/ 47 h 447"/>
              <a:gd name="T8" fmla="*/ 93 w 188"/>
              <a:gd name="T9" fmla="*/ 95 h 447"/>
              <a:gd name="T10" fmla="*/ 148 w 188"/>
              <a:gd name="T11" fmla="*/ 106 h 447"/>
              <a:gd name="T12" fmla="*/ 39 w 188"/>
              <a:gd name="T13" fmla="*/ 106 h 447"/>
              <a:gd name="T14" fmla="*/ 0 w 188"/>
              <a:gd name="T15" fmla="*/ 145 h 447"/>
              <a:gd name="T16" fmla="*/ 0 w 188"/>
              <a:gd name="T17" fmla="*/ 307 h 447"/>
              <a:gd name="T18" fmla="*/ 17 w 188"/>
              <a:gd name="T19" fmla="*/ 323 h 447"/>
              <a:gd name="T20" fmla="*/ 33 w 188"/>
              <a:gd name="T21" fmla="*/ 307 h 447"/>
              <a:gd name="T22" fmla="*/ 33 w 188"/>
              <a:gd name="T23" fmla="*/ 151 h 447"/>
              <a:gd name="T24" fmla="*/ 43 w 188"/>
              <a:gd name="T25" fmla="*/ 151 h 447"/>
              <a:gd name="T26" fmla="*/ 43 w 188"/>
              <a:gd name="T27" fmla="*/ 426 h 447"/>
              <a:gd name="T28" fmla="*/ 65 w 188"/>
              <a:gd name="T29" fmla="*/ 447 h 447"/>
              <a:gd name="T30" fmla="*/ 86 w 188"/>
              <a:gd name="T31" fmla="*/ 426 h 447"/>
              <a:gd name="T32" fmla="*/ 86 w 188"/>
              <a:gd name="T33" fmla="*/ 286 h 447"/>
              <a:gd name="T34" fmla="*/ 101 w 188"/>
              <a:gd name="T35" fmla="*/ 286 h 447"/>
              <a:gd name="T36" fmla="*/ 101 w 188"/>
              <a:gd name="T37" fmla="*/ 426 h 447"/>
              <a:gd name="T38" fmla="*/ 122 w 188"/>
              <a:gd name="T39" fmla="*/ 447 h 447"/>
              <a:gd name="T40" fmla="*/ 144 w 188"/>
              <a:gd name="T41" fmla="*/ 426 h 447"/>
              <a:gd name="T42" fmla="*/ 144 w 188"/>
              <a:gd name="T43" fmla="*/ 151 h 447"/>
              <a:gd name="T44" fmla="*/ 154 w 188"/>
              <a:gd name="T45" fmla="*/ 151 h 447"/>
              <a:gd name="T46" fmla="*/ 154 w 188"/>
              <a:gd name="T47" fmla="*/ 307 h 447"/>
              <a:gd name="T48" fmla="*/ 171 w 188"/>
              <a:gd name="T49" fmla="*/ 323 h 447"/>
              <a:gd name="T50" fmla="*/ 188 w 188"/>
              <a:gd name="T51" fmla="*/ 307 h 447"/>
              <a:gd name="T52" fmla="*/ 188 w 188"/>
              <a:gd name="T53" fmla="*/ 145 h 447"/>
              <a:gd name="T54" fmla="*/ 148 w 188"/>
              <a:gd name="T55" fmla="*/ 106 h 4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188" h="447">
                <a:moveTo>
                  <a:pt x="93" y="95"/>
                </a:moveTo>
                <a:cubicBezTo>
                  <a:pt x="119" y="95"/>
                  <a:pt x="141" y="74"/>
                  <a:pt x="141" y="47"/>
                </a:cubicBezTo>
                <a:cubicBezTo>
                  <a:pt x="141" y="21"/>
                  <a:pt x="119" y="0"/>
                  <a:pt x="93" y="0"/>
                </a:cubicBezTo>
                <a:cubicBezTo>
                  <a:pt x="67" y="0"/>
                  <a:pt x="46" y="21"/>
                  <a:pt x="46" y="47"/>
                </a:cubicBezTo>
                <a:cubicBezTo>
                  <a:pt x="46" y="74"/>
                  <a:pt x="67" y="95"/>
                  <a:pt x="93" y="95"/>
                </a:cubicBezTo>
                <a:close/>
                <a:moveTo>
                  <a:pt x="148" y="106"/>
                </a:moveTo>
                <a:cubicBezTo>
                  <a:pt x="39" y="106"/>
                  <a:pt x="39" y="106"/>
                  <a:pt x="39" y="106"/>
                </a:cubicBezTo>
                <a:cubicBezTo>
                  <a:pt x="14" y="106"/>
                  <a:pt x="0" y="118"/>
                  <a:pt x="0" y="145"/>
                </a:cubicBezTo>
                <a:cubicBezTo>
                  <a:pt x="0" y="307"/>
                  <a:pt x="0" y="307"/>
                  <a:pt x="0" y="307"/>
                </a:cubicBezTo>
                <a:cubicBezTo>
                  <a:pt x="0" y="316"/>
                  <a:pt x="8" y="323"/>
                  <a:pt x="17" y="323"/>
                </a:cubicBezTo>
                <a:cubicBezTo>
                  <a:pt x="26" y="323"/>
                  <a:pt x="33" y="316"/>
                  <a:pt x="33" y="307"/>
                </a:cubicBezTo>
                <a:cubicBezTo>
                  <a:pt x="33" y="151"/>
                  <a:pt x="33" y="151"/>
                  <a:pt x="33" y="151"/>
                </a:cubicBezTo>
                <a:cubicBezTo>
                  <a:pt x="43" y="151"/>
                  <a:pt x="43" y="151"/>
                  <a:pt x="43" y="151"/>
                </a:cubicBezTo>
                <a:cubicBezTo>
                  <a:pt x="43" y="426"/>
                  <a:pt x="43" y="426"/>
                  <a:pt x="43" y="426"/>
                </a:cubicBezTo>
                <a:cubicBezTo>
                  <a:pt x="43" y="438"/>
                  <a:pt x="53" y="447"/>
                  <a:pt x="65" y="447"/>
                </a:cubicBezTo>
                <a:cubicBezTo>
                  <a:pt x="77" y="447"/>
                  <a:pt x="86" y="438"/>
                  <a:pt x="86" y="426"/>
                </a:cubicBezTo>
                <a:cubicBezTo>
                  <a:pt x="86" y="286"/>
                  <a:pt x="86" y="286"/>
                  <a:pt x="86" y="286"/>
                </a:cubicBezTo>
                <a:cubicBezTo>
                  <a:pt x="101" y="286"/>
                  <a:pt x="101" y="286"/>
                  <a:pt x="101" y="286"/>
                </a:cubicBezTo>
                <a:cubicBezTo>
                  <a:pt x="101" y="426"/>
                  <a:pt x="101" y="426"/>
                  <a:pt x="101" y="426"/>
                </a:cubicBezTo>
                <a:cubicBezTo>
                  <a:pt x="101" y="438"/>
                  <a:pt x="110" y="447"/>
                  <a:pt x="122" y="447"/>
                </a:cubicBezTo>
                <a:cubicBezTo>
                  <a:pt x="134" y="447"/>
                  <a:pt x="144" y="438"/>
                  <a:pt x="144" y="426"/>
                </a:cubicBezTo>
                <a:cubicBezTo>
                  <a:pt x="144" y="151"/>
                  <a:pt x="144" y="151"/>
                  <a:pt x="144" y="151"/>
                </a:cubicBezTo>
                <a:cubicBezTo>
                  <a:pt x="154" y="151"/>
                  <a:pt x="154" y="151"/>
                  <a:pt x="154" y="151"/>
                </a:cubicBezTo>
                <a:cubicBezTo>
                  <a:pt x="154" y="307"/>
                  <a:pt x="154" y="307"/>
                  <a:pt x="154" y="307"/>
                </a:cubicBezTo>
                <a:cubicBezTo>
                  <a:pt x="154" y="316"/>
                  <a:pt x="162" y="323"/>
                  <a:pt x="171" y="323"/>
                </a:cubicBezTo>
                <a:cubicBezTo>
                  <a:pt x="180" y="323"/>
                  <a:pt x="188" y="316"/>
                  <a:pt x="188" y="307"/>
                </a:cubicBezTo>
                <a:cubicBezTo>
                  <a:pt x="188" y="145"/>
                  <a:pt x="188" y="145"/>
                  <a:pt x="188" y="145"/>
                </a:cubicBezTo>
                <a:cubicBezTo>
                  <a:pt x="188" y="122"/>
                  <a:pt x="179" y="106"/>
                  <a:pt x="148" y="106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9" name="Freeform 10">
            <a:extLst>
              <a:ext uri="{FF2B5EF4-FFF2-40B4-BE49-F238E27FC236}">
                <a16:creationId xmlns:a16="http://schemas.microsoft.com/office/drawing/2014/main" id="{C76ACBC1-1782-492D-A10A-FF97384E1E65}"/>
              </a:ext>
            </a:extLst>
          </p:cNvPr>
          <p:cNvSpPr>
            <a:spLocks noEditPoints="1"/>
          </p:cNvSpPr>
          <p:nvPr/>
        </p:nvSpPr>
        <p:spPr bwMode="auto">
          <a:xfrm>
            <a:off x="6042025" y="3833812"/>
            <a:ext cx="465138" cy="1106488"/>
          </a:xfrm>
          <a:custGeom>
            <a:avLst/>
            <a:gdLst>
              <a:gd name="T0" fmla="*/ 93 w 188"/>
              <a:gd name="T1" fmla="*/ 95 h 447"/>
              <a:gd name="T2" fmla="*/ 141 w 188"/>
              <a:gd name="T3" fmla="*/ 47 h 447"/>
              <a:gd name="T4" fmla="*/ 93 w 188"/>
              <a:gd name="T5" fmla="*/ 0 h 447"/>
              <a:gd name="T6" fmla="*/ 46 w 188"/>
              <a:gd name="T7" fmla="*/ 47 h 447"/>
              <a:gd name="T8" fmla="*/ 93 w 188"/>
              <a:gd name="T9" fmla="*/ 95 h 447"/>
              <a:gd name="T10" fmla="*/ 148 w 188"/>
              <a:gd name="T11" fmla="*/ 106 h 447"/>
              <a:gd name="T12" fmla="*/ 40 w 188"/>
              <a:gd name="T13" fmla="*/ 106 h 447"/>
              <a:gd name="T14" fmla="*/ 0 w 188"/>
              <a:gd name="T15" fmla="*/ 145 h 447"/>
              <a:gd name="T16" fmla="*/ 0 w 188"/>
              <a:gd name="T17" fmla="*/ 307 h 447"/>
              <a:gd name="T18" fmla="*/ 17 w 188"/>
              <a:gd name="T19" fmla="*/ 323 h 447"/>
              <a:gd name="T20" fmla="*/ 34 w 188"/>
              <a:gd name="T21" fmla="*/ 307 h 447"/>
              <a:gd name="T22" fmla="*/ 34 w 188"/>
              <a:gd name="T23" fmla="*/ 151 h 447"/>
              <a:gd name="T24" fmla="*/ 43 w 188"/>
              <a:gd name="T25" fmla="*/ 151 h 447"/>
              <a:gd name="T26" fmla="*/ 43 w 188"/>
              <a:gd name="T27" fmla="*/ 426 h 447"/>
              <a:gd name="T28" fmla="*/ 65 w 188"/>
              <a:gd name="T29" fmla="*/ 447 h 447"/>
              <a:gd name="T30" fmla="*/ 87 w 188"/>
              <a:gd name="T31" fmla="*/ 426 h 447"/>
              <a:gd name="T32" fmla="*/ 87 w 188"/>
              <a:gd name="T33" fmla="*/ 286 h 447"/>
              <a:gd name="T34" fmla="*/ 101 w 188"/>
              <a:gd name="T35" fmla="*/ 286 h 447"/>
              <a:gd name="T36" fmla="*/ 101 w 188"/>
              <a:gd name="T37" fmla="*/ 426 h 447"/>
              <a:gd name="T38" fmla="*/ 123 w 188"/>
              <a:gd name="T39" fmla="*/ 447 h 447"/>
              <a:gd name="T40" fmla="*/ 144 w 188"/>
              <a:gd name="T41" fmla="*/ 426 h 447"/>
              <a:gd name="T42" fmla="*/ 144 w 188"/>
              <a:gd name="T43" fmla="*/ 151 h 447"/>
              <a:gd name="T44" fmla="*/ 154 w 188"/>
              <a:gd name="T45" fmla="*/ 151 h 447"/>
              <a:gd name="T46" fmla="*/ 154 w 188"/>
              <a:gd name="T47" fmla="*/ 307 h 447"/>
              <a:gd name="T48" fmla="*/ 171 w 188"/>
              <a:gd name="T49" fmla="*/ 323 h 447"/>
              <a:gd name="T50" fmla="*/ 188 w 188"/>
              <a:gd name="T51" fmla="*/ 307 h 447"/>
              <a:gd name="T52" fmla="*/ 188 w 188"/>
              <a:gd name="T53" fmla="*/ 145 h 447"/>
              <a:gd name="T54" fmla="*/ 148 w 188"/>
              <a:gd name="T55" fmla="*/ 106 h 4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188" h="447">
                <a:moveTo>
                  <a:pt x="93" y="95"/>
                </a:moveTo>
                <a:cubicBezTo>
                  <a:pt x="120" y="95"/>
                  <a:pt x="141" y="74"/>
                  <a:pt x="141" y="47"/>
                </a:cubicBezTo>
                <a:cubicBezTo>
                  <a:pt x="141" y="21"/>
                  <a:pt x="120" y="0"/>
                  <a:pt x="93" y="0"/>
                </a:cubicBezTo>
                <a:cubicBezTo>
                  <a:pt x="67" y="0"/>
                  <a:pt x="46" y="21"/>
                  <a:pt x="46" y="47"/>
                </a:cubicBezTo>
                <a:cubicBezTo>
                  <a:pt x="46" y="74"/>
                  <a:pt x="67" y="95"/>
                  <a:pt x="93" y="95"/>
                </a:cubicBezTo>
                <a:close/>
                <a:moveTo>
                  <a:pt x="148" y="106"/>
                </a:moveTo>
                <a:cubicBezTo>
                  <a:pt x="40" y="106"/>
                  <a:pt x="40" y="106"/>
                  <a:pt x="40" y="106"/>
                </a:cubicBezTo>
                <a:cubicBezTo>
                  <a:pt x="14" y="106"/>
                  <a:pt x="0" y="118"/>
                  <a:pt x="0" y="145"/>
                </a:cubicBezTo>
                <a:cubicBezTo>
                  <a:pt x="0" y="307"/>
                  <a:pt x="0" y="307"/>
                  <a:pt x="0" y="307"/>
                </a:cubicBezTo>
                <a:cubicBezTo>
                  <a:pt x="0" y="316"/>
                  <a:pt x="8" y="323"/>
                  <a:pt x="17" y="323"/>
                </a:cubicBezTo>
                <a:cubicBezTo>
                  <a:pt x="26" y="323"/>
                  <a:pt x="34" y="316"/>
                  <a:pt x="34" y="307"/>
                </a:cubicBezTo>
                <a:cubicBezTo>
                  <a:pt x="34" y="151"/>
                  <a:pt x="34" y="151"/>
                  <a:pt x="34" y="151"/>
                </a:cubicBezTo>
                <a:cubicBezTo>
                  <a:pt x="43" y="151"/>
                  <a:pt x="43" y="151"/>
                  <a:pt x="43" y="151"/>
                </a:cubicBezTo>
                <a:cubicBezTo>
                  <a:pt x="43" y="426"/>
                  <a:pt x="43" y="426"/>
                  <a:pt x="43" y="426"/>
                </a:cubicBezTo>
                <a:cubicBezTo>
                  <a:pt x="43" y="438"/>
                  <a:pt x="53" y="447"/>
                  <a:pt x="65" y="447"/>
                </a:cubicBezTo>
                <a:cubicBezTo>
                  <a:pt x="77" y="447"/>
                  <a:pt x="87" y="438"/>
                  <a:pt x="87" y="426"/>
                </a:cubicBezTo>
                <a:cubicBezTo>
                  <a:pt x="87" y="286"/>
                  <a:pt x="87" y="286"/>
                  <a:pt x="87" y="286"/>
                </a:cubicBezTo>
                <a:cubicBezTo>
                  <a:pt x="101" y="286"/>
                  <a:pt x="101" y="286"/>
                  <a:pt x="101" y="286"/>
                </a:cubicBezTo>
                <a:cubicBezTo>
                  <a:pt x="101" y="426"/>
                  <a:pt x="101" y="426"/>
                  <a:pt x="101" y="426"/>
                </a:cubicBezTo>
                <a:cubicBezTo>
                  <a:pt x="101" y="438"/>
                  <a:pt x="111" y="447"/>
                  <a:pt x="123" y="447"/>
                </a:cubicBezTo>
                <a:cubicBezTo>
                  <a:pt x="135" y="447"/>
                  <a:pt x="144" y="438"/>
                  <a:pt x="144" y="426"/>
                </a:cubicBezTo>
                <a:cubicBezTo>
                  <a:pt x="144" y="151"/>
                  <a:pt x="144" y="151"/>
                  <a:pt x="144" y="151"/>
                </a:cubicBezTo>
                <a:cubicBezTo>
                  <a:pt x="154" y="151"/>
                  <a:pt x="154" y="151"/>
                  <a:pt x="154" y="151"/>
                </a:cubicBezTo>
                <a:cubicBezTo>
                  <a:pt x="154" y="307"/>
                  <a:pt x="154" y="307"/>
                  <a:pt x="154" y="307"/>
                </a:cubicBezTo>
                <a:cubicBezTo>
                  <a:pt x="154" y="316"/>
                  <a:pt x="162" y="323"/>
                  <a:pt x="171" y="323"/>
                </a:cubicBezTo>
                <a:cubicBezTo>
                  <a:pt x="180" y="323"/>
                  <a:pt x="188" y="316"/>
                  <a:pt x="188" y="307"/>
                </a:cubicBezTo>
                <a:cubicBezTo>
                  <a:pt x="188" y="145"/>
                  <a:pt x="188" y="145"/>
                  <a:pt x="188" y="145"/>
                </a:cubicBezTo>
                <a:cubicBezTo>
                  <a:pt x="188" y="122"/>
                  <a:pt x="179" y="106"/>
                  <a:pt x="148" y="106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0" name="Freeform 11">
            <a:extLst>
              <a:ext uri="{FF2B5EF4-FFF2-40B4-BE49-F238E27FC236}">
                <a16:creationId xmlns:a16="http://schemas.microsoft.com/office/drawing/2014/main" id="{60F29747-DD06-48A8-8127-F7D28E1DBA68}"/>
              </a:ext>
            </a:extLst>
          </p:cNvPr>
          <p:cNvSpPr>
            <a:spLocks noEditPoints="1"/>
          </p:cNvSpPr>
          <p:nvPr/>
        </p:nvSpPr>
        <p:spPr bwMode="auto">
          <a:xfrm>
            <a:off x="6577013" y="3833812"/>
            <a:ext cx="466725" cy="1106488"/>
          </a:xfrm>
          <a:custGeom>
            <a:avLst/>
            <a:gdLst>
              <a:gd name="T0" fmla="*/ 94 w 188"/>
              <a:gd name="T1" fmla="*/ 95 h 447"/>
              <a:gd name="T2" fmla="*/ 141 w 188"/>
              <a:gd name="T3" fmla="*/ 47 h 447"/>
              <a:gd name="T4" fmla="*/ 94 w 188"/>
              <a:gd name="T5" fmla="*/ 0 h 447"/>
              <a:gd name="T6" fmla="*/ 46 w 188"/>
              <a:gd name="T7" fmla="*/ 47 h 447"/>
              <a:gd name="T8" fmla="*/ 94 w 188"/>
              <a:gd name="T9" fmla="*/ 95 h 447"/>
              <a:gd name="T10" fmla="*/ 149 w 188"/>
              <a:gd name="T11" fmla="*/ 106 h 447"/>
              <a:gd name="T12" fmla="*/ 40 w 188"/>
              <a:gd name="T13" fmla="*/ 106 h 447"/>
              <a:gd name="T14" fmla="*/ 0 w 188"/>
              <a:gd name="T15" fmla="*/ 145 h 447"/>
              <a:gd name="T16" fmla="*/ 0 w 188"/>
              <a:gd name="T17" fmla="*/ 307 h 447"/>
              <a:gd name="T18" fmla="*/ 17 w 188"/>
              <a:gd name="T19" fmla="*/ 323 h 447"/>
              <a:gd name="T20" fmla="*/ 34 w 188"/>
              <a:gd name="T21" fmla="*/ 307 h 447"/>
              <a:gd name="T22" fmla="*/ 34 w 188"/>
              <a:gd name="T23" fmla="*/ 151 h 447"/>
              <a:gd name="T24" fmla="*/ 43 w 188"/>
              <a:gd name="T25" fmla="*/ 151 h 447"/>
              <a:gd name="T26" fmla="*/ 43 w 188"/>
              <a:gd name="T27" fmla="*/ 426 h 447"/>
              <a:gd name="T28" fmla="*/ 65 w 188"/>
              <a:gd name="T29" fmla="*/ 447 h 447"/>
              <a:gd name="T30" fmla="*/ 87 w 188"/>
              <a:gd name="T31" fmla="*/ 426 h 447"/>
              <a:gd name="T32" fmla="*/ 87 w 188"/>
              <a:gd name="T33" fmla="*/ 286 h 447"/>
              <a:gd name="T34" fmla="*/ 101 w 188"/>
              <a:gd name="T35" fmla="*/ 286 h 447"/>
              <a:gd name="T36" fmla="*/ 101 w 188"/>
              <a:gd name="T37" fmla="*/ 426 h 447"/>
              <a:gd name="T38" fmla="*/ 123 w 188"/>
              <a:gd name="T39" fmla="*/ 447 h 447"/>
              <a:gd name="T40" fmla="*/ 145 w 188"/>
              <a:gd name="T41" fmla="*/ 426 h 447"/>
              <a:gd name="T42" fmla="*/ 145 w 188"/>
              <a:gd name="T43" fmla="*/ 151 h 447"/>
              <a:gd name="T44" fmla="*/ 155 w 188"/>
              <a:gd name="T45" fmla="*/ 151 h 447"/>
              <a:gd name="T46" fmla="*/ 155 w 188"/>
              <a:gd name="T47" fmla="*/ 307 h 447"/>
              <a:gd name="T48" fmla="*/ 171 w 188"/>
              <a:gd name="T49" fmla="*/ 323 h 447"/>
              <a:gd name="T50" fmla="*/ 188 w 188"/>
              <a:gd name="T51" fmla="*/ 307 h 447"/>
              <a:gd name="T52" fmla="*/ 188 w 188"/>
              <a:gd name="T53" fmla="*/ 145 h 447"/>
              <a:gd name="T54" fmla="*/ 149 w 188"/>
              <a:gd name="T55" fmla="*/ 106 h 4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188" h="447">
                <a:moveTo>
                  <a:pt x="94" y="95"/>
                </a:moveTo>
                <a:cubicBezTo>
                  <a:pt x="120" y="95"/>
                  <a:pt x="141" y="74"/>
                  <a:pt x="141" y="47"/>
                </a:cubicBezTo>
                <a:cubicBezTo>
                  <a:pt x="141" y="21"/>
                  <a:pt x="120" y="0"/>
                  <a:pt x="94" y="0"/>
                </a:cubicBezTo>
                <a:cubicBezTo>
                  <a:pt x="67" y="0"/>
                  <a:pt x="46" y="21"/>
                  <a:pt x="46" y="47"/>
                </a:cubicBezTo>
                <a:cubicBezTo>
                  <a:pt x="46" y="74"/>
                  <a:pt x="67" y="95"/>
                  <a:pt x="94" y="95"/>
                </a:cubicBezTo>
                <a:close/>
                <a:moveTo>
                  <a:pt x="149" y="106"/>
                </a:moveTo>
                <a:cubicBezTo>
                  <a:pt x="40" y="106"/>
                  <a:pt x="40" y="106"/>
                  <a:pt x="40" y="106"/>
                </a:cubicBezTo>
                <a:cubicBezTo>
                  <a:pt x="15" y="106"/>
                  <a:pt x="0" y="118"/>
                  <a:pt x="0" y="145"/>
                </a:cubicBezTo>
                <a:cubicBezTo>
                  <a:pt x="0" y="307"/>
                  <a:pt x="0" y="307"/>
                  <a:pt x="0" y="307"/>
                </a:cubicBezTo>
                <a:cubicBezTo>
                  <a:pt x="0" y="316"/>
                  <a:pt x="8" y="323"/>
                  <a:pt x="17" y="323"/>
                </a:cubicBezTo>
                <a:cubicBezTo>
                  <a:pt x="26" y="323"/>
                  <a:pt x="34" y="316"/>
                  <a:pt x="34" y="307"/>
                </a:cubicBezTo>
                <a:cubicBezTo>
                  <a:pt x="34" y="151"/>
                  <a:pt x="34" y="151"/>
                  <a:pt x="34" y="151"/>
                </a:cubicBezTo>
                <a:cubicBezTo>
                  <a:pt x="43" y="151"/>
                  <a:pt x="43" y="151"/>
                  <a:pt x="43" y="151"/>
                </a:cubicBezTo>
                <a:cubicBezTo>
                  <a:pt x="43" y="426"/>
                  <a:pt x="43" y="426"/>
                  <a:pt x="43" y="426"/>
                </a:cubicBezTo>
                <a:cubicBezTo>
                  <a:pt x="43" y="438"/>
                  <a:pt x="53" y="447"/>
                  <a:pt x="65" y="447"/>
                </a:cubicBezTo>
                <a:cubicBezTo>
                  <a:pt x="77" y="447"/>
                  <a:pt x="87" y="438"/>
                  <a:pt x="87" y="426"/>
                </a:cubicBezTo>
                <a:cubicBezTo>
                  <a:pt x="87" y="286"/>
                  <a:pt x="87" y="286"/>
                  <a:pt x="87" y="286"/>
                </a:cubicBezTo>
                <a:cubicBezTo>
                  <a:pt x="101" y="286"/>
                  <a:pt x="101" y="286"/>
                  <a:pt x="101" y="286"/>
                </a:cubicBezTo>
                <a:cubicBezTo>
                  <a:pt x="101" y="426"/>
                  <a:pt x="101" y="426"/>
                  <a:pt x="101" y="426"/>
                </a:cubicBezTo>
                <a:cubicBezTo>
                  <a:pt x="101" y="438"/>
                  <a:pt x="111" y="447"/>
                  <a:pt x="123" y="447"/>
                </a:cubicBezTo>
                <a:cubicBezTo>
                  <a:pt x="135" y="447"/>
                  <a:pt x="145" y="438"/>
                  <a:pt x="145" y="426"/>
                </a:cubicBezTo>
                <a:cubicBezTo>
                  <a:pt x="145" y="151"/>
                  <a:pt x="145" y="151"/>
                  <a:pt x="145" y="151"/>
                </a:cubicBezTo>
                <a:cubicBezTo>
                  <a:pt x="155" y="151"/>
                  <a:pt x="155" y="151"/>
                  <a:pt x="155" y="151"/>
                </a:cubicBezTo>
                <a:cubicBezTo>
                  <a:pt x="155" y="307"/>
                  <a:pt x="155" y="307"/>
                  <a:pt x="155" y="307"/>
                </a:cubicBezTo>
                <a:cubicBezTo>
                  <a:pt x="155" y="316"/>
                  <a:pt x="162" y="323"/>
                  <a:pt x="171" y="323"/>
                </a:cubicBezTo>
                <a:cubicBezTo>
                  <a:pt x="181" y="323"/>
                  <a:pt x="188" y="316"/>
                  <a:pt x="188" y="307"/>
                </a:cubicBezTo>
                <a:cubicBezTo>
                  <a:pt x="188" y="145"/>
                  <a:pt x="188" y="145"/>
                  <a:pt x="188" y="145"/>
                </a:cubicBezTo>
                <a:cubicBezTo>
                  <a:pt x="188" y="122"/>
                  <a:pt x="179" y="106"/>
                  <a:pt x="149" y="106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1" name="Freeform 12">
            <a:extLst>
              <a:ext uri="{FF2B5EF4-FFF2-40B4-BE49-F238E27FC236}">
                <a16:creationId xmlns:a16="http://schemas.microsoft.com/office/drawing/2014/main" id="{05C417E7-C481-4FDD-BE18-5C5A311C22E5}"/>
              </a:ext>
            </a:extLst>
          </p:cNvPr>
          <p:cNvSpPr>
            <a:spLocks noEditPoints="1"/>
          </p:cNvSpPr>
          <p:nvPr/>
        </p:nvSpPr>
        <p:spPr bwMode="auto">
          <a:xfrm>
            <a:off x="7115175" y="3833812"/>
            <a:ext cx="463550" cy="1106488"/>
          </a:xfrm>
          <a:custGeom>
            <a:avLst/>
            <a:gdLst>
              <a:gd name="T0" fmla="*/ 93 w 187"/>
              <a:gd name="T1" fmla="*/ 95 h 447"/>
              <a:gd name="T2" fmla="*/ 140 w 187"/>
              <a:gd name="T3" fmla="*/ 47 h 447"/>
              <a:gd name="T4" fmla="*/ 93 w 187"/>
              <a:gd name="T5" fmla="*/ 0 h 447"/>
              <a:gd name="T6" fmla="*/ 45 w 187"/>
              <a:gd name="T7" fmla="*/ 47 h 447"/>
              <a:gd name="T8" fmla="*/ 93 w 187"/>
              <a:gd name="T9" fmla="*/ 95 h 447"/>
              <a:gd name="T10" fmla="*/ 148 w 187"/>
              <a:gd name="T11" fmla="*/ 106 h 447"/>
              <a:gd name="T12" fmla="*/ 39 w 187"/>
              <a:gd name="T13" fmla="*/ 106 h 447"/>
              <a:gd name="T14" fmla="*/ 0 w 187"/>
              <a:gd name="T15" fmla="*/ 145 h 447"/>
              <a:gd name="T16" fmla="*/ 0 w 187"/>
              <a:gd name="T17" fmla="*/ 307 h 447"/>
              <a:gd name="T18" fmla="*/ 16 w 187"/>
              <a:gd name="T19" fmla="*/ 323 h 447"/>
              <a:gd name="T20" fmla="*/ 33 w 187"/>
              <a:gd name="T21" fmla="*/ 307 h 447"/>
              <a:gd name="T22" fmla="*/ 33 w 187"/>
              <a:gd name="T23" fmla="*/ 151 h 447"/>
              <a:gd name="T24" fmla="*/ 42 w 187"/>
              <a:gd name="T25" fmla="*/ 151 h 447"/>
              <a:gd name="T26" fmla="*/ 42 w 187"/>
              <a:gd name="T27" fmla="*/ 426 h 447"/>
              <a:gd name="T28" fmla="*/ 64 w 187"/>
              <a:gd name="T29" fmla="*/ 447 h 447"/>
              <a:gd name="T30" fmla="*/ 86 w 187"/>
              <a:gd name="T31" fmla="*/ 426 h 447"/>
              <a:gd name="T32" fmla="*/ 86 w 187"/>
              <a:gd name="T33" fmla="*/ 286 h 447"/>
              <a:gd name="T34" fmla="*/ 100 w 187"/>
              <a:gd name="T35" fmla="*/ 286 h 447"/>
              <a:gd name="T36" fmla="*/ 100 w 187"/>
              <a:gd name="T37" fmla="*/ 426 h 447"/>
              <a:gd name="T38" fmla="*/ 122 w 187"/>
              <a:gd name="T39" fmla="*/ 447 h 447"/>
              <a:gd name="T40" fmla="*/ 144 w 187"/>
              <a:gd name="T41" fmla="*/ 426 h 447"/>
              <a:gd name="T42" fmla="*/ 144 w 187"/>
              <a:gd name="T43" fmla="*/ 151 h 447"/>
              <a:gd name="T44" fmla="*/ 154 w 187"/>
              <a:gd name="T45" fmla="*/ 151 h 447"/>
              <a:gd name="T46" fmla="*/ 154 w 187"/>
              <a:gd name="T47" fmla="*/ 307 h 447"/>
              <a:gd name="T48" fmla="*/ 170 w 187"/>
              <a:gd name="T49" fmla="*/ 323 h 447"/>
              <a:gd name="T50" fmla="*/ 187 w 187"/>
              <a:gd name="T51" fmla="*/ 307 h 447"/>
              <a:gd name="T52" fmla="*/ 187 w 187"/>
              <a:gd name="T53" fmla="*/ 145 h 447"/>
              <a:gd name="T54" fmla="*/ 148 w 187"/>
              <a:gd name="T55" fmla="*/ 106 h 4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187" h="447">
                <a:moveTo>
                  <a:pt x="93" y="95"/>
                </a:moveTo>
                <a:cubicBezTo>
                  <a:pt x="119" y="95"/>
                  <a:pt x="140" y="74"/>
                  <a:pt x="140" y="47"/>
                </a:cubicBezTo>
                <a:cubicBezTo>
                  <a:pt x="140" y="21"/>
                  <a:pt x="119" y="0"/>
                  <a:pt x="93" y="0"/>
                </a:cubicBezTo>
                <a:cubicBezTo>
                  <a:pt x="66" y="0"/>
                  <a:pt x="45" y="21"/>
                  <a:pt x="45" y="47"/>
                </a:cubicBezTo>
                <a:cubicBezTo>
                  <a:pt x="45" y="74"/>
                  <a:pt x="66" y="95"/>
                  <a:pt x="93" y="95"/>
                </a:cubicBezTo>
                <a:close/>
                <a:moveTo>
                  <a:pt x="148" y="106"/>
                </a:moveTo>
                <a:cubicBezTo>
                  <a:pt x="39" y="106"/>
                  <a:pt x="39" y="106"/>
                  <a:pt x="39" y="106"/>
                </a:cubicBezTo>
                <a:cubicBezTo>
                  <a:pt x="14" y="106"/>
                  <a:pt x="0" y="118"/>
                  <a:pt x="0" y="145"/>
                </a:cubicBezTo>
                <a:cubicBezTo>
                  <a:pt x="0" y="307"/>
                  <a:pt x="0" y="307"/>
                  <a:pt x="0" y="307"/>
                </a:cubicBezTo>
                <a:cubicBezTo>
                  <a:pt x="0" y="316"/>
                  <a:pt x="7" y="323"/>
                  <a:pt x="16" y="323"/>
                </a:cubicBezTo>
                <a:cubicBezTo>
                  <a:pt x="26" y="323"/>
                  <a:pt x="33" y="316"/>
                  <a:pt x="33" y="307"/>
                </a:cubicBezTo>
                <a:cubicBezTo>
                  <a:pt x="33" y="151"/>
                  <a:pt x="33" y="151"/>
                  <a:pt x="33" y="151"/>
                </a:cubicBezTo>
                <a:cubicBezTo>
                  <a:pt x="42" y="151"/>
                  <a:pt x="42" y="151"/>
                  <a:pt x="42" y="151"/>
                </a:cubicBezTo>
                <a:cubicBezTo>
                  <a:pt x="42" y="426"/>
                  <a:pt x="42" y="426"/>
                  <a:pt x="42" y="426"/>
                </a:cubicBezTo>
                <a:cubicBezTo>
                  <a:pt x="42" y="438"/>
                  <a:pt x="52" y="447"/>
                  <a:pt x="64" y="447"/>
                </a:cubicBezTo>
                <a:cubicBezTo>
                  <a:pt x="76" y="447"/>
                  <a:pt x="86" y="438"/>
                  <a:pt x="86" y="426"/>
                </a:cubicBezTo>
                <a:cubicBezTo>
                  <a:pt x="86" y="286"/>
                  <a:pt x="86" y="286"/>
                  <a:pt x="86" y="286"/>
                </a:cubicBezTo>
                <a:cubicBezTo>
                  <a:pt x="100" y="286"/>
                  <a:pt x="100" y="286"/>
                  <a:pt x="100" y="286"/>
                </a:cubicBezTo>
                <a:cubicBezTo>
                  <a:pt x="100" y="426"/>
                  <a:pt x="100" y="426"/>
                  <a:pt x="100" y="426"/>
                </a:cubicBezTo>
                <a:cubicBezTo>
                  <a:pt x="100" y="438"/>
                  <a:pt x="110" y="447"/>
                  <a:pt x="122" y="447"/>
                </a:cubicBezTo>
                <a:cubicBezTo>
                  <a:pt x="134" y="447"/>
                  <a:pt x="144" y="438"/>
                  <a:pt x="144" y="426"/>
                </a:cubicBezTo>
                <a:cubicBezTo>
                  <a:pt x="144" y="151"/>
                  <a:pt x="144" y="151"/>
                  <a:pt x="144" y="151"/>
                </a:cubicBezTo>
                <a:cubicBezTo>
                  <a:pt x="154" y="151"/>
                  <a:pt x="154" y="151"/>
                  <a:pt x="154" y="151"/>
                </a:cubicBezTo>
                <a:cubicBezTo>
                  <a:pt x="154" y="307"/>
                  <a:pt x="154" y="307"/>
                  <a:pt x="154" y="307"/>
                </a:cubicBezTo>
                <a:cubicBezTo>
                  <a:pt x="154" y="316"/>
                  <a:pt x="161" y="323"/>
                  <a:pt x="170" y="323"/>
                </a:cubicBezTo>
                <a:cubicBezTo>
                  <a:pt x="180" y="323"/>
                  <a:pt x="187" y="316"/>
                  <a:pt x="187" y="307"/>
                </a:cubicBezTo>
                <a:cubicBezTo>
                  <a:pt x="187" y="145"/>
                  <a:pt x="187" y="145"/>
                  <a:pt x="187" y="145"/>
                </a:cubicBezTo>
                <a:cubicBezTo>
                  <a:pt x="187" y="122"/>
                  <a:pt x="178" y="106"/>
                  <a:pt x="148" y="106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2" name="Freeform 13">
            <a:extLst>
              <a:ext uri="{FF2B5EF4-FFF2-40B4-BE49-F238E27FC236}">
                <a16:creationId xmlns:a16="http://schemas.microsoft.com/office/drawing/2014/main" id="{8A827AD8-C588-4DA0-8BFF-8E3A98FFB74F}"/>
              </a:ext>
            </a:extLst>
          </p:cNvPr>
          <p:cNvSpPr>
            <a:spLocks noEditPoints="1"/>
          </p:cNvSpPr>
          <p:nvPr/>
        </p:nvSpPr>
        <p:spPr bwMode="auto">
          <a:xfrm>
            <a:off x="7651750" y="3833812"/>
            <a:ext cx="463550" cy="1106488"/>
          </a:xfrm>
          <a:custGeom>
            <a:avLst/>
            <a:gdLst>
              <a:gd name="T0" fmla="*/ 93 w 187"/>
              <a:gd name="T1" fmla="*/ 95 h 447"/>
              <a:gd name="T2" fmla="*/ 140 w 187"/>
              <a:gd name="T3" fmla="*/ 47 h 447"/>
              <a:gd name="T4" fmla="*/ 93 w 187"/>
              <a:gd name="T5" fmla="*/ 0 h 447"/>
              <a:gd name="T6" fmla="*/ 45 w 187"/>
              <a:gd name="T7" fmla="*/ 47 h 447"/>
              <a:gd name="T8" fmla="*/ 93 w 187"/>
              <a:gd name="T9" fmla="*/ 95 h 447"/>
              <a:gd name="T10" fmla="*/ 148 w 187"/>
              <a:gd name="T11" fmla="*/ 106 h 447"/>
              <a:gd name="T12" fmla="*/ 39 w 187"/>
              <a:gd name="T13" fmla="*/ 106 h 447"/>
              <a:gd name="T14" fmla="*/ 0 w 187"/>
              <a:gd name="T15" fmla="*/ 145 h 447"/>
              <a:gd name="T16" fmla="*/ 0 w 187"/>
              <a:gd name="T17" fmla="*/ 307 h 447"/>
              <a:gd name="T18" fmla="*/ 17 w 187"/>
              <a:gd name="T19" fmla="*/ 323 h 447"/>
              <a:gd name="T20" fmla="*/ 33 w 187"/>
              <a:gd name="T21" fmla="*/ 307 h 447"/>
              <a:gd name="T22" fmla="*/ 33 w 187"/>
              <a:gd name="T23" fmla="*/ 151 h 447"/>
              <a:gd name="T24" fmla="*/ 43 w 187"/>
              <a:gd name="T25" fmla="*/ 151 h 447"/>
              <a:gd name="T26" fmla="*/ 43 w 187"/>
              <a:gd name="T27" fmla="*/ 426 h 447"/>
              <a:gd name="T28" fmla="*/ 64 w 187"/>
              <a:gd name="T29" fmla="*/ 447 h 447"/>
              <a:gd name="T30" fmla="*/ 86 w 187"/>
              <a:gd name="T31" fmla="*/ 426 h 447"/>
              <a:gd name="T32" fmla="*/ 86 w 187"/>
              <a:gd name="T33" fmla="*/ 286 h 447"/>
              <a:gd name="T34" fmla="*/ 100 w 187"/>
              <a:gd name="T35" fmla="*/ 286 h 447"/>
              <a:gd name="T36" fmla="*/ 100 w 187"/>
              <a:gd name="T37" fmla="*/ 426 h 447"/>
              <a:gd name="T38" fmla="*/ 122 w 187"/>
              <a:gd name="T39" fmla="*/ 447 h 447"/>
              <a:gd name="T40" fmla="*/ 144 w 187"/>
              <a:gd name="T41" fmla="*/ 426 h 447"/>
              <a:gd name="T42" fmla="*/ 144 w 187"/>
              <a:gd name="T43" fmla="*/ 151 h 447"/>
              <a:gd name="T44" fmla="*/ 154 w 187"/>
              <a:gd name="T45" fmla="*/ 151 h 447"/>
              <a:gd name="T46" fmla="*/ 154 w 187"/>
              <a:gd name="T47" fmla="*/ 307 h 447"/>
              <a:gd name="T48" fmla="*/ 171 w 187"/>
              <a:gd name="T49" fmla="*/ 323 h 447"/>
              <a:gd name="T50" fmla="*/ 187 w 187"/>
              <a:gd name="T51" fmla="*/ 307 h 447"/>
              <a:gd name="T52" fmla="*/ 187 w 187"/>
              <a:gd name="T53" fmla="*/ 145 h 447"/>
              <a:gd name="T54" fmla="*/ 148 w 187"/>
              <a:gd name="T55" fmla="*/ 106 h 4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187" h="447">
                <a:moveTo>
                  <a:pt x="93" y="95"/>
                </a:moveTo>
                <a:cubicBezTo>
                  <a:pt x="119" y="95"/>
                  <a:pt x="140" y="74"/>
                  <a:pt x="140" y="47"/>
                </a:cubicBezTo>
                <a:cubicBezTo>
                  <a:pt x="140" y="21"/>
                  <a:pt x="119" y="0"/>
                  <a:pt x="93" y="0"/>
                </a:cubicBezTo>
                <a:cubicBezTo>
                  <a:pt x="67" y="0"/>
                  <a:pt x="45" y="21"/>
                  <a:pt x="45" y="47"/>
                </a:cubicBezTo>
                <a:cubicBezTo>
                  <a:pt x="45" y="74"/>
                  <a:pt x="67" y="95"/>
                  <a:pt x="93" y="95"/>
                </a:cubicBezTo>
                <a:close/>
                <a:moveTo>
                  <a:pt x="148" y="106"/>
                </a:moveTo>
                <a:cubicBezTo>
                  <a:pt x="39" y="106"/>
                  <a:pt x="39" y="106"/>
                  <a:pt x="39" y="106"/>
                </a:cubicBezTo>
                <a:cubicBezTo>
                  <a:pt x="14" y="106"/>
                  <a:pt x="0" y="118"/>
                  <a:pt x="0" y="145"/>
                </a:cubicBezTo>
                <a:cubicBezTo>
                  <a:pt x="0" y="307"/>
                  <a:pt x="0" y="307"/>
                  <a:pt x="0" y="307"/>
                </a:cubicBezTo>
                <a:cubicBezTo>
                  <a:pt x="0" y="316"/>
                  <a:pt x="7" y="323"/>
                  <a:pt x="17" y="323"/>
                </a:cubicBezTo>
                <a:cubicBezTo>
                  <a:pt x="26" y="323"/>
                  <a:pt x="33" y="316"/>
                  <a:pt x="33" y="307"/>
                </a:cubicBezTo>
                <a:cubicBezTo>
                  <a:pt x="33" y="151"/>
                  <a:pt x="33" y="151"/>
                  <a:pt x="33" y="151"/>
                </a:cubicBezTo>
                <a:cubicBezTo>
                  <a:pt x="43" y="151"/>
                  <a:pt x="43" y="151"/>
                  <a:pt x="43" y="151"/>
                </a:cubicBezTo>
                <a:cubicBezTo>
                  <a:pt x="43" y="426"/>
                  <a:pt x="43" y="426"/>
                  <a:pt x="43" y="426"/>
                </a:cubicBezTo>
                <a:cubicBezTo>
                  <a:pt x="43" y="438"/>
                  <a:pt x="52" y="447"/>
                  <a:pt x="64" y="447"/>
                </a:cubicBezTo>
                <a:cubicBezTo>
                  <a:pt x="76" y="447"/>
                  <a:pt x="86" y="438"/>
                  <a:pt x="86" y="426"/>
                </a:cubicBezTo>
                <a:cubicBezTo>
                  <a:pt x="86" y="286"/>
                  <a:pt x="86" y="286"/>
                  <a:pt x="86" y="286"/>
                </a:cubicBezTo>
                <a:cubicBezTo>
                  <a:pt x="100" y="286"/>
                  <a:pt x="100" y="286"/>
                  <a:pt x="100" y="286"/>
                </a:cubicBezTo>
                <a:cubicBezTo>
                  <a:pt x="100" y="426"/>
                  <a:pt x="100" y="426"/>
                  <a:pt x="100" y="426"/>
                </a:cubicBezTo>
                <a:cubicBezTo>
                  <a:pt x="100" y="438"/>
                  <a:pt x="110" y="447"/>
                  <a:pt x="122" y="447"/>
                </a:cubicBezTo>
                <a:cubicBezTo>
                  <a:pt x="134" y="447"/>
                  <a:pt x="144" y="438"/>
                  <a:pt x="144" y="426"/>
                </a:cubicBezTo>
                <a:cubicBezTo>
                  <a:pt x="144" y="151"/>
                  <a:pt x="144" y="151"/>
                  <a:pt x="144" y="151"/>
                </a:cubicBezTo>
                <a:cubicBezTo>
                  <a:pt x="154" y="151"/>
                  <a:pt x="154" y="151"/>
                  <a:pt x="154" y="151"/>
                </a:cubicBezTo>
                <a:cubicBezTo>
                  <a:pt x="154" y="307"/>
                  <a:pt x="154" y="307"/>
                  <a:pt x="154" y="307"/>
                </a:cubicBezTo>
                <a:cubicBezTo>
                  <a:pt x="154" y="316"/>
                  <a:pt x="161" y="323"/>
                  <a:pt x="171" y="323"/>
                </a:cubicBezTo>
                <a:cubicBezTo>
                  <a:pt x="180" y="323"/>
                  <a:pt x="187" y="316"/>
                  <a:pt x="187" y="307"/>
                </a:cubicBezTo>
                <a:cubicBezTo>
                  <a:pt x="187" y="145"/>
                  <a:pt x="187" y="145"/>
                  <a:pt x="187" y="145"/>
                </a:cubicBezTo>
                <a:cubicBezTo>
                  <a:pt x="187" y="122"/>
                  <a:pt x="179" y="106"/>
                  <a:pt x="148" y="106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3" name="Freeform 14">
            <a:extLst>
              <a:ext uri="{FF2B5EF4-FFF2-40B4-BE49-F238E27FC236}">
                <a16:creationId xmlns:a16="http://schemas.microsoft.com/office/drawing/2014/main" id="{F6894CD1-3D29-40E0-9845-0F02DB9C1872}"/>
              </a:ext>
            </a:extLst>
          </p:cNvPr>
          <p:cNvSpPr>
            <a:spLocks noEditPoints="1"/>
          </p:cNvSpPr>
          <p:nvPr/>
        </p:nvSpPr>
        <p:spPr bwMode="auto">
          <a:xfrm>
            <a:off x="4067175" y="3833812"/>
            <a:ext cx="503238" cy="1106488"/>
          </a:xfrm>
          <a:custGeom>
            <a:avLst/>
            <a:gdLst>
              <a:gd name="T0" fmla="*/ 101 w 203"/>
              <a:gd name="T1" fmla="*/ 95 h 447"/>
              <a:gd name="T2" fmla="*/ 148 w 203"/>
              <a:gd name="T3" fmla="*/ 47 h 447"/>
              <a:gd name="T4" fmla="*/ 101 w 203"/>
              <a:gd name="T5" fmla="*/ 0 h 447"/>
              <a:gd name="T6" fmla="*/ 53 w 203"/>
              <a:gd name="T7" fmla="*/ 47 h 447"/>
              <a:gd name="T8" fmla="*/ 101 w 203"/>
              <a:gd name="T9" fmla="*/ 95 h 447"/>
              <a:gd name="T10" fmla="*/ 183 w 203"/>
              <a:gd name="T11" fmla="*/ 162 h 447"/>
              <a:gd name="T12" fmla="*/ 129 w 203"/>
              <a:gd name="T13" fmla="*/ 106 h 447"/>
              <a:gd name="T14" fmla="*/ 74 w 203"/>
              <a:gd name="T15" fmla="*/ 106 h 447"/>
              <a:gd name="T16" fmla="*/ 20 w 203"/>
              <a:gd name="T17" fmla="*/ 162 h 447"/>
              <a:gd name="T18" fmla="*/ 0 w 203"/>
              <a:gd name="T19" fmla="*/ 307 h 447"/>
              <a:gd name="T20" fmla="*/ 15 w 203"/>
              <a:gd name="T21" fmla="*/ 323 h 447"/>
              <a:gd name="T22" fmla="*/ 29 w 203"/>
              <a:gd name="T23" fmla="*/ 307 h 447"/>
              <a:gd name="T24" fmla="*/ 49 w 203"/>
              <a:gd name="T25" fmla="*/ 151 h 447"/>
              <a:gd name="T26" fmla="*/ 57 w 203"/>
              <a:gd name="T27" fmla="*/ 151 h 447"/>
              <a:gd name="T28" fmla="*/ 57 w 203"/>
              <a:gd name="T29" fmla="*/ 153 h 447"/>
              <a:gd name="T30" fmla="*/ 36 w 203"/>
              <a:gd name="T31" fmla="*/ 326 h 447"/>
              <a:gd name="T32" fmla="*/ 45 w 203"/>
              <a:gd name="T33" fmla="*/ 337 h 447"/>
              <a:gd name="T34" fmla="*/ 57 w 203"/>
              <a:gd name="T35" fmla="*/ 337 h 447"/>
              <a:gd name="T36" fmla="*/ 57 w 203"/>
              <a:gd name="T37" fmla="*/ 426 h 447"/>
              <a:gd name="T38" fmla="*/ 76 w 203"/>
              <a:gd name="T39" fmla="*/ 447 h 447"/>
              <a:gd name="T40" fmla="*/ 95 w 203"/>
              <a:gd name="T41" fmla="*/ 426 h 447"/>
              <a:gd name="T42" fmla="*/ 95 w 203"/>
              <a:gd name="T43" fmla="*/ 337 h 447"/>
              <a:gd name="T44" fmla="*/ 107 w 203"/>
              <a:gd name="T45" fmla="*/ 337 h 447"/>
              <a:gd name="T46" fmla="*/ 107 w 203"/>
              <a:gd name="T47" fmla="*/ 426 h 447"/>
              <a:gd name="T48" fmla="*/ 126 w 203"/>
              <a:gd name="T49" fmla="*/ 447 h 447"/>
              <a:gd name="T50" fmla="*/ 145 w 203"/>
              <a:gd name="T51" fmla="*/ 426 h 447"/>
              <a:gd name="T52" fmla="*/ 145 w 203"/>
              <a:gd name="T53" fmla="*/ 337 h 447"/>
              <a:gd name="T54" fmla="*/ 158 w 203"/>
              <a:gd name="T55" fmla="*/ 337 h 447"/>
              <a:gd name="T56" fmla="*/ 167 w 203"/>
              <a:gd name="T57" fmla="*/ 326 h 447"/>
              <a:gd name="T58" fmla="*/ 145 w 203"/>
              <a:gd name="T59" fmla="*/ 151 h 447"/>
              <a:gd name="T60" fmla="*/ 154 w 203"/>
              <a:gd name="T61" fmla="*/ 151 h 447"/>
              <a:gd name="T62" fmla="*/ 174 w 203"/>
              <a:gd name="T63" fmla="*/ 307 h 447"/>
              <a:gd name="T64" fmla="*/ 188 w 203"/>
              <a:gd name="T65" fmla="*/ 323 h 447"/>
              <a:gd name="T66" fmla="*/ 203 w 203"/>
              <a:gd name="T67" fmla="*/ 307 h 447"/>
              <a:gd name="T68" fmla="*/ 183 w 203"/>
              <a:gd name="T69" fmla="*/ 162 h 4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03" h="447">
                <a:moveTo>
                  <a:pt x="101" y="95"/>
                </a:moveTo>
                <a:cubicBezTo>
                  <a:pt x="127" y="95"/>
                  <a:pt x="148" y="74"/>
                  <a:pt x="148" y="47"/>
                </a:cubicBezTo>
                <a:cubicBezTo>
                  <a:pt x="148" y="21"/>
                  <a:pt x="127" y="0"/>
                  <a:pt x="101" y="0"/>
                </a:cubicBezTo>
                <a:cubicBezTo>
                  <a:pt x="75" y="0"/>
                  <a:pt x="53" y="21"/>
                  <a:pt x="53" y="47"/>
                </a:cubicBezTo>
                <a:cubicBezTo>
                  <a:pt x="53" y="74"/>
                  <a:pt x="75" y="95"/>
                  <a:pt x="101" y="95"/>
                </a:cubicBezTo>
                <a:close/>
                <a:moveTo>
                  <a:pt x="183" y="162"/>
                </a:moveTo>
                <a:cubicBezTo>
                  <a:pt x="177" y="118"/>
                  <a:pt x="156" y="106"/>
                  <a:pt x="129" y="106"/>
                </a:cubicBezTo>
                <a:cubicBezTo>
                  <a:pt x="74" y="106"/>
                  <a:pt x="74" y="106"/>
                  <a:pt x="74" y="106"/>
                </a:cubicBezTo>
                <a:cubicBezTo>
                  <a:pt x="52" y="106"/>
                  <a:pt x="26" y="112"/>
                  <a:pt x="20" y="162"/>
                </a:cubicBezTo>
                <a:cubicBezTo>
                  <a:pt x="0" y="307"/>
                  <a:pt x="0" y="307"/>
                  <a:pt x="0" y="307"/>
                </a:cubicBezTo>
                <a:cubicBezTo>
                  <a:pt x="0" y="316"/>
                  <a:pt x="7" y="323"/>
                  <a:pt x="15" y="323"/>
                </a:cubicBezTo>
                <a:cubicBezTo>
                  <a:pt x="23" y="323"/>
                  <a:pt x="29" y="316"/>
                  <a:pt x="29" y="307"/>
                </a:cubicBezTo>
                <a:cubicBezTo>
                  <a:pt x="49" y="151"/>
                  <a:pt x="49" y="151"/>
                  <a:pt x="49" y="151"/>
                </a:cubicBezTo>
                <a:cubicBezTo>
                  <a:pt x="57" y="151"/>
                  <a:pt x="57" y="151"/>
                  <a:pt x="57" y="151"/>
                </a:cubicBezTo>
                <a:cubicBezTo>
                  <a:pt x="57" y="153"/>
                  <a:pt x="57" y="153"/>
                  <a:pt x="57" y="153"/>
                </a:cubicBezTo>
                <a:cubicBezTo>
                  <a:pt x="36" y="326"/>
                  <a:pt x="36" y="326"/>
                  <a:pt x="36" y="326"/>
                </a:cubicBezTo>
                <a:cubicBezTo>
                  <a:pt x="35" y="336"/>
                  <a:pt x="39" y="337"/>
                  <a:pt x="45" y="337"/>
                </a:cubicBezTo>
                <a:cubicBezTo>
                  <a:pt x="57" y="337"/>
                  <a:pt x="57" y="337"/>
                  <a:pt x="57" y="337"/>
                </a:cubicBezTo>
                <a:cubicBezTo>
                  <a:pt x="57" y="426"/>
                  <a:pt x="57" y="426"/>
                  <a:pt x="57" y="426"/>
                </a:cubicBezTo>
                <a:cubicBezTo>
                  <a:pt x="57" y="438"/>
                  <a:pt x="65" y="447"/>
                  <a:pt x="76" y="447"/>
                </a:cubicBezTo>
                <a:cubicBezTo>
                  <a:pt x="86" y="447"/>
                  <a:pt x="95" y="438"/>
                  <a:pt x="95" y="426"/>
                </a:cubicBezTo>
                <a:cubicBezTo>
                  <a:pt x="95" y="337"/>
                  <a:pt x="95" y="337"/>
                  <a:pt x="95" y="337"/>
                </a:cubicBezTo>
                <a:cubicBezTo>
                  <a:pt x="107" y="337"/>
                  <a:pt x="107" y="337"/>
                  <a:pt x="107" y="337"/>
                </a:cubicBezTo>
                <a:cubicBezTo>
                  <a:pt x="107" y="426"/>
                  <a:pt x="107" y="426"/>
                  <a:pt x="107" y="426"/>
                </a:cubicBezTo>
                <a:cubicBezTo>
                  <a:pt x="107" y="438"/>
                  <a:pt x="116" y="447"/>
                  <a:pt x="126" y="447"/>
                </a:cubicBezTo>
                <a:cubicBezTo>
                  <a:pt x="137" y="447"/>
                  <a:pt x="145" y="438"/>
                  <a:pt x="145" y="426"/>
                </a:cubicBezTo>
                <a:cubicBezTo>
                  <a:pt x="145" y="337"/>
                  <a:pt x="145" y="337"/>
                  <a:pt x="145" y="337"/>
                </a:cubicBezTo>
                <a:cubicBezTo>
                  <a:pt x="158" y="337"/>
                  <a:pt x="158" y="337"/>
                  <a:pt x="158" y="337"/>
                </a:cubicBezTo>
                <a:cubicBezTo>
                  <a:pt x="164" y="337"/>
                  <a:pt x="168" y="336"/>
                  <a:pt x="167" y="326"/>
                </a:cubicBezTo>
                <a:cubicBezTo>
                  <a:pt x="145" y="151"/>
                  <a:pt x="145" y="151"/>
                  <a:pt x="145" y="151"/>
                </a:cubicBezTo>
                <a:cubicBezTo>
                  <a:pt x="154" y="151"/>
                  <a:pt x="154" y="151"/>
                  <a:pt x="154" y="151"/>
                </a:cubicBezTo>
                <a:cubicBezTo>
                  <a:pt x="174" y="307"/>
                  <a:pt x="174" y="307"/>
                  <a:pt x="174" y="307"/>
                </a:cubicBezTo>
                <a:cubicBezTo>
                  <a:pt x="174" y="316"/>
                  <a:pt x="180" y="323"/>
                  <a:pt x="188" y="323"/>
                </a:cubicBezTo>
                <a:cubicBezTo>
                  <a:pt x="196" y="323"/>
                  <a:pt x="203" y="316"/>
                  <a:pt x="203" y="307"/>
                </a:cubicBezTo>
                <a:lnTo>
                  <a:pt x="183" y="162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4" name="Freeform 15">
            <a:extLst>
              <a:ext uri="{FF2B5EF4-FFF2-40B4-BE49-F238E27FC236}">
                <a16:creationId xmlns:a16="http://schemas.microsoft.com/office/drawing/2014/main" id="{2E891152-E1E5-4254-BE77-3ECCACDF08A5}"/>
              </a:ext>
            </a:extLst>
          </p:cNvPr>
          <p:cNvSpPr>
            <a:spLocks noEditPoints="1"/>
          </p:cNvSpPr>
          <p:nvPr/>
        </p:nvSpPr>
        <p:spPr bwMode="auto">
          <a:xfrm>
            <a:off x="3516313" y="3833812"/>
            <a:ext cx="501650" cy="1106488"/>
          </a:xfrm>
          <a:custGeom>
            <a:avLst/>
            <a:gdLst>
              <a:gd name="T0" fmla="*/ 100 w 202"/>
              <a:gd name="T1" fmla="*/ 95 h 447"/>
              <a:gd name="T2" fmla="*/ 148 w 202"/>
              <a:gd name="T3" fmla="*/ 47 h 447"/>
              <a:gd name="T4" fmla="*/ 100 w 202"/>
              <a:gd name="T5" fmla="*/ 0 h 447"/>
              <a:gd name="T6" fmla="*/ 53 w 202"/>
              <a:gd name="T7" fmla="*/ 47 h 447"/>
              <a:gd name="T8" fmla="*/ 100 w 202"/>
              <a:gd name="T9" fmla="*/ 95 h 447"/>
              <a:gd name="T10" fmla="*/ 183 w 202"/>
              <a:gd name="T11" fmla="*/ 162 h 447"/>
              <a:gd name="T12" fmla="*/ 129 w 202"/>
              <a:gd name="T13" fmla="*/ 106 h 447"/>
              <a:gd name="T14" fmla="*/ 73 w 202"/>
              <a:gd name="T15" fmla="*/ 106 h 447"/>
              <a:gd name="T16" fmla="*/ 19 w 202"/>
              <a:gd name="T17" fmla="*/ 162 h 447"/>
              <a:gd name="T18" fmla="*/ 0 w 202"/>
              <a:gd name="T19" fmla="*/ 307 h 447"/>
              <a:gd name="T20" fmla="*/ 14 w 202"/>
              <a:gd name="T21" fmla="*/ 323 h 447"/>
              <a:gd name="T22" fmla="*/ 29 w 202"/>
              <a:gd name="T23" fmla="*/ 307 h 447"/>
              <a:gd name="T24" fmla="*/ 48 w 202"/>
              <a:gd name="T25" fmla="*/ 151 h 447"/>
              <a:gd name="T26" fmla="*/ 56 w 202"/>
              <a:gd name="T27" fmla="*/ 151 h 447"/>
              <a:gd name="T28" fmla="*/ 56 w 202"/>
              <a:gd name="T29" fmla="*/ 153 h 447"/>
              <a:gd name="T30" fmla="*/ 35 w 202"/>
              <a:gd name="T31" fmla="*/ 326 h 447"/>
              <a:gd name="T32" fmla="*/ 44 w 202"/>
              <a:gd name="T33" fmla="*/ 337 h 447"/>
              <a:gd name="T34" fmla="*/ 56 w 202"/>
              <a:gd name="T35" fmla="*/ 337 h 447"/>
              <a:gd name="T36" fmla="*/ 56 w 202"/>
              <a:gd name="T37" fmla="*/ 426 h 447"/>
              <a:gd name="T38" fmla="*/ 75 w 202"/>
              <a:gd name="T39" fmla="*/ 447 h 447"/>
              <a:gd name="T40" fmla="*/ 94 w 202"/>
              <a:gd name="T41" fmla="*/ 426 h 447"/>
              <a:gd name="T42" fmla="*/ 94 w 202"/>
              <a:gd name="T43" fmla="*/ 337 h 447"/>
              <a:gd name="T44" fmla="*/ 107 w 202"/>
              <a:gd name="T45" fmla="*/ 337 h 447"/>
              <a:gd name="T46" fmla="*/ 107 w 202"/>
              <a:gd name="T47" fmla="*/ 426 h 447"/>
              <a:gd name="T48" fmla="*/ 126 w 202"/>
              <a:gd name="T49" fmla="*/ 447 h 447"/>
              <a:gd name="T50" fmla="*/ 145 w 202"/>
              <a:gd name="T51" fmla="*/ 426 h 447"/>
              <a:gd name="T52" fmla="*/ 145 w 202"/>
              <a:gd name="T53" fmla="*/ 337 h 447"/>
              <a:gd name="T54" fmla="*/ 157 w 202"/>
              <a:gd name="T55" fmla="*/ 337 h 447"/>
              <a:gd name="T56" fmla="*/ 166 w 202"/>
              <a:gd name="T57" fmla="*/ 326 h 447"/>
              <a:gd name="T58" fmla="*/ 145 w 202"/>
              <a:gd name="T59" fmla="*/ 151 h 447"/>
              <a:gd name="T60" fmla="*/ 153 w 202"/>
              <a:gd name="T61" fmla="*/ 151 h 447"/>
              <a:gd name="T62" fmla="*/ 173 w 202"/>
              <a:gd name="T63" fmla="*/ 307 h 447"/>
              <a:gd name="T64" fmla="*/ 188 w 202"/>
              <a:gd name="T65" fmla="*/ 323 h 447"/>
              <a:gd name="T66" fmla="*/ 202 w 202"/>
              <a:gd name="T67" fmla="*/ 307 h 447"/>
              <a:gd name="T68" fmla="*/ 183 w 202"/>
              <a:gd name="T69" fmla="*/ 162 h 4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02" h="447">
                <a:moveTo>
                  <a:pt x="100" y="95"/>
                </a:moveTo>
                <a:cubicBezTo>
                  <a:pt x="126" y="95"/>
                  <a:pt x="148" y="74"/>
                  <a:pt x="148" y="47"/>
                </a:cubicBezTo>
                <a:cubicBezTo>
                  <a:pt x="148" y="21"/>
                  <a:pt x="126" y="0"/>
                  <a:pt x="100" y="0"/>
                </a:cubicBezTo>
                <a:cubicBezTo>
                  <a:pt x="74" y="0"/>
                  <a:pt x="53" y="21"/>
                  <a:pt x="53" y="47"/>
                </a:cubicBezTo>
                <a:cubicBezTo>
                  <a:pt x="53" y="74"/>
                  <a:pt x="74" y="95"/>
                  <a:pt x="100" y="95"/>
                </a:cubicBezTo>
                <a:close/>
                <a:moveTo>
                  <a:pt x="183" y="162"/>
                </a:moveTo>
                <a:cubicBezTo>
                  <a:pt x="176" y="118"/>
                  <a:pt x="155" y="106"/>
                  <a:pt x="129" y="106"/>
                </a:cubicBezTo>
                <a:cubicBezTo>
                  <a:pt x="73" y="106"/>
                  <a:pt x="73" y="106"/>
                  <a:pt x="73" y="106"/>
                </a:cubicBezTo>
                <a:cubicBezTo>
                  <a:pt x="51" y="106"/>
                  <a:pt x="26" y="112"/>
                  <a:pt x="19" y="162"/>
                </a:cubicBezTo>
                <a:cubicBezTo>
                  <a:pt x="0" y="307"/>
                  <a:pt x="0" y="307"/>
                  <a:pt x="0" y="307"/>
                </a:cubicBezTo>
                <a:cubicBezTo>
                  <a:pt x="0" y="316"/>
                  <a:pt x="6" y="323"/>
                  <a:pt x="14" y="323"/>
                </a:cubicBezTo>
                <a:cubicBezTo>
                  <a:pt x="22" y="323"/>
                  <a:pt x="29" y="316"/>
                  <a:pt x="29" y="307"/>
                </a:cubicBezTo>
                <a:cubicBezTo>
                  <a:pt x="48" y="151"/>
                  <a:pt x="48" y="151"/>
                  <a:pt x="48" y="151"/>
                </a:cubicBezTo>
                <a:cubicBezTo>
                  <a:pt x="56" y="151"/>
                  <a:pt x="56" y="151"/>
                  <a:pt x="56" y="151"/>
                </a:cubicBezTo>
                <a:cubicBezTo>
                  <a:pt x="56" y="153"/>
                  <a:pt x="56" y="153"/>
                  <a:pt x="56" y="153"/>
                </a:cubicBezTo>
                <a:cubicBezTo>
                  <a:pt x="35" y="326"/>
                  <a:pt x="35" y="326"/>
                  <a:pt x="35" y="326"/>
                </a:cubicBezTo>
                <a:cubicBezTo>
                  <a:pt x="34" y="336"/>
                  <a:pt x="38" y="337"/>
                  <a:pt x="44" y="337"/>
                </a:cubicBezTo>
                <a:cubicBezTo>
                  <a:pt x="56" y="337"/>
                  <a:pt x="56" y="337"/>
                  <a:pt x="56" y="337"/>
                </a:cubicBezTo>
                <a:cubicBezTo>
                  <a:pt x="56" y="426"/>
                  <a:pt x="56" y="426"/>
                  <a:pt x="56" y="426"/>
                </a:cubicBezTo>
                <a:cubicBezTo>
                  <a:pt x="56" y="438"/>
                  <a:pt x="65" y="447"/>
                  <a:pt x="75" y="447"/>
                </a:cubicBezTo>
                <a:cubicBezTo>
                  <a:pt x="86" y="447"/>
                  <a:pt x="94" y="438"/>
                  <a:pt x="94" y="426"/>
                </a:cubicBezTo>
                <a:cubicBezTo>
                  <a:pt x="94" y="337"/>
                  <a:pt x="94" y="337"/>
                  <a:pt x="94" y="337"/>
                </a:cubicBezTo>
                <a:cubicBezTo>
                  <a:pt x="107" y="337"/>
                  <a:pt x="107" y="337"/>
                  <a:pt x="107" y="337"/>
                </a:cubicBezTo>
                <a:cubicBezTo>
                  <a:pt x="107" y="426"/>
                  <a:pt x="107" y="426"/>
                  <a:pt x="107" y="426"/>
                </a:cubicBezTo>
                <a:cubicBezTo>
                  <a:pt x="107" y="438"/>
                  <a:pt x="115" y="447"/>
                  <a:pt x="126" y="447"/>
                </a:cubicBezTo>
                <a:cubicBezTo>
                  <a:pt x="136" y="447"/>
                  <a:pt x="145" y="438"/>
                  <a:pt x="145" y="426"/>
                </a:cubicBezTo>
                <a:cubicBezTo>
                  <a:pt x="145" y="337"/>
                  <a:pt x="145" y="337"/>
                  <a:pt x="145" y="337"/>
                </a:cubicBezTo>
                <a:cubicBezTo>
                  <a:pt x="157" y="337"/>
                  <a:pt x="157" y="337"/>
                  <a:pt x="157" y="337"/>
                </a:cubicBezTo>
                <a:cubicBezTo>
                  <a:pt x="163" y="337"/>
                  <a:pt x="167" y="336"/>
                  <a:pt x="166" y="326"/>
                </a:cubicBezTo>
                <a:cubicBezTo>
                  <a:pt x="145" y="151"/>
                  <a:pt x="145" y="151"/>
                  <a:pt x="145" y="151"/>
                </a:cubicBezTo>
                <a:cubicBezTo>
                  <a:pt x="153" y="151"/>
                  <a:pt x="153" y="151"/>
                  <a:pt x="153" y="151"/>
                </a:cubicBezTo>
                <a:cubicBezTo>
                  <a:pt x="173" y="307"/>
                  <a:pt x="173" y="307"/>
                  <a:pt x="173" y="307"/>
                </a:cubicBezTo>
                <a:cubicBezTo>
                  <a:pt x="173" y="316"/>
                  <a:pt x="180" y="323"/>
                  <a:pt x="188" y="323"/>
                </a:cubicBezTo>
                <a:cubicBezTo>
                  <a:pt x="196" y="323"/>
                  <a:pt x="202" y="316"/>
                  <a:pt x="202" y="307"/>
                </a:cubicBezTo>
                <a:lnTo>
                  <a:pt x="183" y="162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5" name="Freeform 16">
            <a:extLst>
              <a:ext uri="{FF2B5EF4-FFF2-40B4-BE49-F238E27FC236}">
                <a16:creationId xmlns:a16="http://schemas.microsoft.com/office/drawing/2014/main" id="{758BB54A-3226-4548-9C70-020144CB98A7}"/>
              </a:ext>
            </a:extLst>
          </p:cNvPr>
          <p:cNvSpPr>
            <a:spLocks noEditPoints="1"/>
          </p:cNvSpPr>
          <p:nvPr/>
        </p:nvSpPr>
        <p:spPr bwMode="auto">
          <a:xfrm>
            <a:off x="2963863" y="3833812"/>
            <a:ext cx="503238" cy="1106488"/>
          </a:xfrm>
          <a:custGeom>
            <a:avLst/>
            <a:gdLst>
              <a:gd name="T0" fmla="*/ 101 w 203"/>
              <a:gd name="T1" fmla="*/ 95 h 447"/>
              <a:gd name="T2" fmla="*/ 148 w 203"/>
              <a:gd name="T3" fmla="*/ 47 h 447"/>
              <a:gd name="T4" fmla="*/ 101 w 203"/>
              <a:gd name="T5" fmla="*/ 0 h 447"/>
              <a:gd name="T6" fmla="*/ 53 w 203"/>
              <a:gd name="T7" fmla="*/ 47 h 447"/>
              <a:gd name="T8" fmla="*/ 101 w 203"/>
              <a:gd name="T9" fmla="*/ 95 h 447"/>
              <a:gd name="T10" fmla="*/ 183 w 203"/>
              <a:gd name="T11" fmla="*/ 162 h 447"/>
              <a:gd name="T12" fmla="*/ 129 w 203"/>
              <a:gd name="T13" fmla="*/ 106 h 447"/>
              <a:gd name="T14" fmla="*/ 74 w 203"/>
              <a:gd name="T15" fmla="*/ 106 h 447"/>
              <a:gd name="T16" fmla="*/ 20 w 203"/>
              <a:gd name="T17" fmla="*/ 162 h 447"/>
              <a:gd name="T18" fmla="*/ 0 w 203"/>
              <a:gd name="T19" fmla="*/ 307 h 447"/>
              <a:gd name="T20" fmla="*/ 15 w 203"/>
              <a:gd name="T21" fmla="*/ 323 h 447"/>
              <a:gd name="T22" fmla="*/ 29 w 203"/>
              <a:gd name="T23" fmla="*/ 307 h 447"/>
              <a:gd name="T24" fmla="*/ 49 w 203"/>
              <a:gd name="T25" fmla="*/ 151 h 447"/>
              <a:gd name="T26" fmla="*/ 57 w 203"/>
              <a:gd name="T27" fmla="*/ 151 h 447"/>
              <a:gd name="T28" fmla="*/ 57 w 203"/>
              <a:gd name="T29" fmla="*/ 153 h 447"/>
              <a:gd name="T30" fmla="*/ 36 w 203"/>
              <a:gd name="T31" fmla="*/ 326 h 447"/>
              <a:gd name="T32" fmla="*/ 44 w 203"/>
              <a:gd name="T33" fmla="*/ 337 h 447"/>
              <a:gd name="T34" fmla="*/ 57 w 203"/>
              <a:gd name="T35" fmla="*/ 337 h 447"/>
              <a:gd name="T36" fmla="*/ 57 w 203"/>
              <a:gd name="T37" fmla="*/ 426 h 447"/>
              <a:gd name="T38" fmla="*/ 76 w 203"/>
              <a:gd name="T39" fmla="*/ 447 h 447"/>
              <a:gd name="T40" fmla="*/ 95 w 203"/>
              <a:gd name="T41" fmla="*/ 426 h 447"/>
              <a:gd name="T42" fmla="*/ 95 w 203"/>
              <a:gd name="T43" fmla="*/ 337 h 447"/>
              <a:gd name="T44" fmla="*/ 107 w 203"/>
              <a:gd name="T45" fmla="*/ 337 h 447"/>
              <a:gd name="T46" fmla="*/ 107 w 203"/>
              <a:gd name="T47" fmla="*/ 426 h 447"/>
              <a:gd name="T48" fmla="*/ 126 w 203"/>
              <a:gd name="T49" fmla="*/ 447 h 447"/>
              <a:gd name="T50" fmla="*/ 145 w 203"/>
              <a:gd name="T51" fmla="*/ 426 h 447"/>
              <a:gd name="T52" fmla="*/ 145 w 203"/>
              <a:gd name="T53" fmla="*/ 337 h 447"/>
              <a:gd name="T54" fmla="*/ 158 w 203"/>
              <a:gd name="T55" fmla="*/ 337 h 447"/>
              <a:gd name="T56" fmla="*/ 166 w 203"/>
              <a:gd name="T57" fmla="*/ 326 h 447"/>
              <a:gd name="T58" fmla="*/ 145 w 203"/>
              <a:gd name="T59" fmla="*/ 151 h 447"/>
              <a:gd name="T60" fmla="*/ 154 w 203"/>
              <a:gd name="T61" fmla="*/ 151 h 447"/>
              <a:gd name="T62" fmla="*/ 174 w 203"/>
              <a:gd name="T63" fmla="*/ 307 h 447"/>
              <a:gd name="T64" fmla="*/ 188 w 203"/>
              <a:gd name="T65" fmla="*/ 323 h 447"/>
              <a:gd name="T66" fmla="*/ 203 w 203"/>
              <a:gd name="T67" fmla="*/ 307 h 447"/>
              <a:gd name="T68" fmla="*/ 183 w 203"/>
              <a:gd name="T69" fmla="*/ 162 h 4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03" h="447">
                <a:moveTo>
                  <a:pt x="101" y="95"/>
                </a:moveTo>
                <a:cubicBezTo>
                  <a:pt x="127" y="95"/>
                  <a:pt x="148" y="74"/>
                  <a:pt x="148" y="47"/>
                </a:cubicBezTo>
                <a:cubicBezTo>
                  <a:pt x="148" y="21"/>
                  <a:pt x="127" y="0"/>
                  <a:pt x="101" y="0"/>
                </a:cubicBezTo>
                <a:cubicBezTo>
                  <a:pt x="74" y="0"/>
                  <a:pt x="53" y="21"/>
                  <a:pt x="53" y="47"/>
                </a:cubicBezTo>
                <a:cubicBezTo>
                  <a:pt x="53" y="74"/>
                  <a:pt x="74" y="95"/>
                  <a:pt x="101" y="95"/>
                </a:cubicBezTo>
                <a:close/>
                <a:moveTo>
                  <a:pt x="183" y="162"/>
                </a:moveTo>
                <a:cubicBezTo>
                  <a:pt x="177" y="118"/>
                  <a:pt x="156" y="106"/>
                  <a:pt x="129" y="106"/>
                </a:cubicBezTo>
                <a:cubicBezTo>
                  <a:pt x="74" y="106"/>
                  <a:pt x="74" y="106"/>
                  <a:pt x="74" y="106"/>
                </a:cubicBezTo>
                <a:cubicBezTo>
                  <a:pt x="52" y="106"/>
                  <a:pt x="26" y="112"/>
                  <a:pt x="20" y="162"/>
                </a:cubicBezTo>
                <a:cubicBezTo>
                  <a:pt x="0" y="307"/>
                  <a:pt x="0" y="307"/>
                  <a:pt x="0" y="307"/>
                </a:cubicBezTo>
                <a:cubicBezTo>
                  <a:pt x="0" y="316"/>
                  <a:pt x="7" y="323"/>
                  <a:pt x="15" y="323"/>
                </a:cubicBezTo>
                <a:cubicBezTo>
                  <a:pt x="23" y="323"/>
                  <a:pt x="29" y="316"/>
                  <a:pt x="29" y="307"/>
                </a:cubicBezTo>
                <a:cubicBezTo>
                  <a:pt x="49" y="151"/>
                  <a:pt x="49" y="151"/>
                  <a:pt x="49" y="151"/>
                </a:cubicBezTo>
                <a:cubicBezTo>
                  <a:pt x="57" y="151"/>
                  <a:pt x="57" y="151"/>
                  <a:pt x="57" y="151"/>
                </a:cubicBezTo>
                <a:cubicBezTo>
                  <a:pt x="57" y="153"/>
                  <a:pt x="57" y="153"/>
                  <a:pt x="57" y="153"/>
                </a:cubicBezTo>
                <a:cubicBezTo>
                  <a:pt x="36" y="326"/>
                  <a:pt x="36" y="326"/>
                  <a:pt x="36" y="326"/>
                </a:cubicBezTo>
                <a:cubicBezTo>
                  <a:pt x="35" y="336"/>
                  <a:pt x="39" y="337"/>
                  <a:pt x="44" y="337"/>
                </a:cubicBezTo>
                <a:cubicBezTo>
                  <a:pt x="57" y="337"/>
                  <a:pt x="57" y="337"/>
                  <a:pt x="57" y="337"/>
                </a:cubicBezTo>
                <a:cubicBezTo>
                  <a:pt x="57" y="426"/>
                  <a:pt x="57" y="426"/>
                  <a:pt x="57" y="426"/>
                </a:cubicBezTo>
                <a:cubicBezTo>
                  <a:pt x="57" y="438"/>
                  <a:pt x="65" y="447"/>
                  <a:pt x="76" y="447"/>
                </a:cubicBezTo>
                <a:cubicBezTo>
                  <a:pt x="86" y="447"/>
                  <a:pt x="95" y="438"/>
                  <a:pt x="95" y="426"/>
                </a:cubicBezTo>
                <a:cubicBezTo>
                  <a:pt x="95" y="337"/>
                  <a:pt x="95" y="337"/>
                  <a:pt x="95" y="337"/>
                </a:cubicBezTo>
                <a:cubicBezTo>
                  <a:pt x="107" y="337"/>
                  <a:pt x="107" y="337"/>
                  <a:pt x="107" y="337"/>
                </a:cubicBezTo>
                <a:cubicBezTo>
                  <a:pt x="107" y="426"/>
                  <a:pt x="107" y="426"/>
                  <a:pt x="107" y="426"/>
                </a:cubicBezTo>
                <a:cubicBezTo>
                  <a:pt x="107" y="438"/>
                  <a:pt x="116" y="447"/>
                  <a:pt x="126" y="447"/>
                </a:cubicBezTo>
                <a:cubicBezTo>
                  <a:pt x="137" y="447"/>
                  <a:pt x="145" y="438"/>
                  <a:pt x="145" y="426"/>
                </a:cubicBezTo>
                <a:cubicBezTo>
                  <a:pt x="145" y="337"/>
                  <a:pt x="145" y="337"/>
                  <a:pt x="145" y="337"/>
                </a:cubicBezTo>
                <a:cubicBezTo>
                  <a:pt x="158" y="337"/>
                  <a:pt x="158" y="337"/>
                  <a:pt x="158" y="337"/>
                </a:cubicBezTo>
                <a:cubicBezTo>
                  <a:pt x="164" y="337"/>
                  <a:pt x="168" y="336"/>
                  <a:pt x="166" y="326"/>
                </a:cubicBezTo>
                <a:cubicBezTo>
                  <a:pt x="145" y="151"/>
                  <a:pt x="145" y="151"/>
                  <a:pt x="145" y="151"/>
                </a:cubicBezTo>
                <a:cubicBezTo>
                  <a:pt x="154" y="151"/>
                  <a:pt x="154" y="151"/>
                  <a:pt x="154" y="151"/>
                </a:cubicBezTo>
                <a:cubicBezTo>
                  <a:pt x="174" y="307"/>
                  <a:pt x="174" y="307"/>
                  <a:pt x="174" y="307"/>
                </a:cubicBezTo>
                <a:cubicBezTo>
                  <a:pt x="174" y="316"/>
                  <a:pt x="180" y="323"/>
                  <a:pt x="188" y="323"/>
                </a:cubicBezTo>
                <a:cubicBezTo>
                  <a:pt x="196" y="323"/>
                  <a:pt x="203" y="316"/>
                  <a:pt x="203" y="307"/>
                </a:cubicBezTo>
                <a:lnTo>
                  <a:pt x="183" y="162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6" name="Freeform 17">
            <a:extLst>
              <a:ext uri="{FF2B5EF4-FFF2-40B4-BE49-F238E27FC236}">
                <a16:creationId xmlns:a16="http://schemas.microsoft.com/office/drawing/2014/main" id="{3002973C-25E0-49AB-BFEA-2F4B613FBE94}"/>
              </a:ext>
            </a:extLst>
          </p:cNvPr>
          <p:cNvSpPr>
            <a:spLocks noEditPoints="1"/>
          </p:cNvSpPr>
          <p:nvPr/>
        </p:nvSpPr>
        <p:spPr bwMode="auto">
          <a:xfrm>
            <a:off x="2411413" y="3833812"/>
            <a:ext cx="503238" cy="1106488"/>
          </a:xfrm>
          <a:custGeom>
            <a:avLst/>
            <a:gdLst>
              <a:gd name="T0" fmla="*/ 101 w 203"/>
              <a:gd name="T1" fmla="*/ 95 h 447"/>
              <a:gd name="T2" fmla="*/ 149 w 203"/>
              <a:gd name="T3" fmla="*/ 47 h 447"/>
              <a:gd name="T4" fmla="*/ 101 w 203"/>
              <a:gd name="T5" fmla="*/ 0 h 447"/>
              <a:gd name="T6" fmla="*/ 54 w 203"/>
              <a:gd name="T7" fmla="*/ 47 h 447"/>
              <a:gd name="T8" fmla="*/ 101 w 203"/>
              <a:gd name="T9" fmla="*/ 95 h 447"/>
              <a:gd name="T10" fmla="*/ 183 w 203"/>
              <a:gd name="T11" fmla="*/ 162 h 447"/>
              <a:gd name="T12" fmla="*/ 129 w 203"/>
              <a:gd name="T13" fmla="*/ 106 h 447"/>
              <a:gd name="T14" fmla="*/ 74 w 203"/>
              <a:gd name="T15" fmla="*/ 106 h 447"/>
              <a:gd name="T16" fmla="*/ 20 w 203"/>
              <a:gd name="T17" fmla="*/ 162 h 447"/>
              <a:gd name="T18" fmla="*/ 0 w 203"/>
              <a:gd name="T19" fmla="*/ 307 h 447"/>
              <a:gd name="T20" fmla="*/ 15 w 203"/>
              <a:gd name="T21" fmla="*/ 323 h 447"/>
              <a:gd name="T22" fmla="*/ 30 w 203"/>
              <a:gd name="T23" fmla="*/ 307 h 447"/>
              <a:gd name="T24" fmla="*/ 49 w 203"/>
              <a:gd name="T25" fmla="*/ 151 h 447"/>
              <a:gd name="T26" fmla="*/ 57 w 203"/>
              <a:gd name="T27" fmla="*/ 151 h 447"/>
              <a:gd name="T28" fmla="*/ 57 w 203"/>
              <a:gd name="T29" fmla="*/ 153 h 447"/>
              <a:gd name="T30" fmla="*/ 36 w 203"/>
              <a:gd name="T31" fmla="*/ 326 h 447"/>
              <a:gd name="T32" fmla="*/ 45 w 203"/>
              <a:gd name="T33" fmla="*/ 337 h 447"/>
              <a:gd name="T34" fmla="*/ 57 w 203"/>
              <a:gd name="T35" fmla="*/ 337 h 447"/>
              <a:gd name="T36" fmla="*/ 57 w 203"/>
              <a:gd name="T37" fmla="*/ 426 h 447"/>
              <a:gd name="T38" fmla="*/ 76 w 203"/>
              <a:gd name="T39" fmla="*/ 447 h 447"/>
              <a:gd name="T40" fmla="*/ 95 w 203"/>
              <a:gd name="T41" fmla="*/ 426 h 447"/>
              <a:gd name="T42" fmla="*/ 95 w 203"/>
              <a:gd name="T43" fmla="*/ 337 h 447"/>
              <a:gd name="T44" fmla="*/ 108 w 203"/>
              <a:gd name="T45" fmla="*/ 337 h 447"/>
              <a:gd name="T46" fmla="*/ 108 w 203"/>
              <a:gd name="T47" fmla="*/ 426 h 447"/>
              <a:gd name="T48" fmla="*/ 127 w 203"/>
              <a:gd name="T49" fmla="*/ 447 h 447"/>
              <a:gd name="T50" fmla="*/ 146 w 203"/>
              <a:gd name="T51" fmla="*/ 426 h 447"/>
              <a:gd name="T52" fmla="*/ 146 w 203"/>
              <a:gd name="T53" fmla="*/ 337 h 447"/>
              <a:gd name="T54" fmla="*/ 158 w 203"/>
              <a:gd name="T55" fmla="*/ 337 h 447"/>
              <a:gd name="T56" fmla="*/ 167 w 203"/>
              <a:gd name="T57" fmla="*/ 326 h 447"/>
              <a:gd name="T58" fmla="*/ 146 w 203"/>
              <a:gd name="T59" fmla="*/ 151 h 447"/>
              <a:gd name="T60" fmla="*/ 154 w 203"/>
              <a:gd name="T61" fmla="*/ 151 h 447"/>
              <a:gd name="T62" fmla="*/ 174 w 203"/>
              <a:gd name="T63" fmla="*/ 307 h 447"/>
              <a:gd name="T64" fmla="*/ 189 w 203"/>
              <a:gd name="T65" fmla="*/ 323 h 447"/>
              <a:gd name="T66" fmla="*/ 203 w 203"/>
              <a:gd name="T67" fmla="*/ 307 h 447"/>
              <a:gd name="T68" fmla="*/ 183 w 203"/>
              <a:gd name="T69" fmla="*/ 162 h 4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03" h="447">
                <a:moveTo>
                  <a:pt x="101" y="95"/>
                </a:moveTo>
                <a:cubicBezTo>
                  <a:pt x="127" y="95"/>
                  <a:pt x="149" y="74"/>
                  <a:pt x="149" y="47"/>
                </a:cubicBezTo>
                <a:cubicBezTo>
                  <a:pt x="149" y="21"/>
                  <a:pt x="127" y="0"/>
                  <a:pt x="101" y="0"/>
                </a:cubicBezTo>
                <a:cubicBezTo>
                  <a:pt x="75" y="0"/>
                  <a:pt x="54" y="21"/>
                  <a:pt x="54" y="47"/>
                </a:cubicBezTo>
                <a:cubicBezTo>
                  <a:pt x="54" y="74"/>
                  <a:pt x="75" y="95"/>
                  <a:pt x="101" y="95"/>
                </a:cubicBezTo>
                <a:close/>
                <a:moveTo>
                  <a:pt x="183" y="162"/>
                </a:moveTo>
                <a:cubicBezTo>
                  <a:pt x="177" y="118"/>
                  <a:pt x="156" y="106"/>
                  <a:pt x="129" y="106"/>
                </a:cubicBezTo>
                <a:cubicBezTo>
                  <a:pt x="74" y="106"/>
                  <a:pt x="74" y="106"/>
                  <a:pt x="74" y="106"/>
                </a:cubicBezTo>
                <a:cubicBezTo>
                  <a:pt x="52" y="106"/>
                  <a:pt x="27" y="112"/>
                  <a:pt x="20" y="162"/>
                </a:cubicBezTo>
                <a:cubicBezTo>
                  <a:pt x="0" y="307"/>
                  <a:pt x="0" y="307"/>
                  <a:pt x="0" y="307"/>
                </a:cubicBezTo>
                <a:cubicBezTo>
                  <a:pt x="0" y="316"/>
                  <a:pt x="7" y="323"/>
                  <a:pt x="15" y="323"/>
                </a:cubicBezTo>
                <a:cubicBezTo>
                  <a:pt x="23" y="323"/>
                  <a:pt x="30" y="316"/>
                  <a:pt x="30" y="307"/>
                </a:cubicBezTo>
                <a:cubicBezTo>
                  <a:pt x="49" y="151"/>
                  <a:pt x="49" y="151"/>
                  <a:pt x="49" y="151"/>
                </a:cubicBezTo>
                <a:cubicBezTo>
                  <a:pt x="57" y="151"/>
                  <a:pt x="57" y="151"/>
                  <a:pt x="57" y="151"/>
                </a:cubicBezTo>
                <a:cubicBezTo>
                  <a:pt x="57" y="153"/>
                  <a:pt x="57" y="153"/>
                  <a:pt x="57" y="153"/>
                </a:cubicBezTo>
                <a:cubicBezTo>
                  <a:pt x="36" y="326"/>
                  <a:pt x="36" y="326"/>
                  <a:pt x="36" y="326"/>
                </a:cubicBezTo>
                <a:cubicBezTo>
                  <a:pt x="35" y="336"/>
                  <a:pt x="39" y="337"/>
                  <a:pt x="45" y="337"/>
                </a:cubicBezTo>
                <a:cubicBezTo>
                  <a:pt x="57" y="337"/>
                  <a:pt x="57" y="337"/>
                  <a:pt x="57" y="337"/>
                </a:cubicBezTo>
                <a:cubicBezTo>
                  <a:pt x="57" y="426"/>
                  <a:pt x="57" y="426"/>
                  <a:pt x="57" y="426"/>
                </a:cubicBezTo>
                <a:cubicBezTo>
                  <a:pt x="57" y="438"/>
                  <a:pt x="66" y="447"/>
                  <a:pt x="76" y="447"/>
                </a:cubicBezTo>
                <a:cubicBezTo>
                  <a:pt x="87" y="447"/>
                  <a:pt x="95" y="438"/>
                  <a:pt x="95" y="426"/>
                </a:cubicBezTo>
                <a:cubicBezTo>
                  <a:pt x="95" y="337"/>
                  <a:pt x="95" y="337"/>
                  <a:pt x="95" y="337"/>
                </a:cubicBezTo>
                <a:cubicBezTo>
                  <a:pt x="108" y="337"/>
                  <a:pt x="108" y="337"/>
                  <a:pt x="108" y="337"/>
                </a:cubicBezTo>
                <a:cubicBezTo>
                  <a:pt x="108" y="426"/>
                  <a:pt x="108" y="426"/>
                  <a:pt x="108" y="426"/>
                </a:cubicBezTo>
                <a:cubicBezTo>
                  <a:pt x="108" y="438"/>
                  <a:pt x="116" y="447"/>
                  <a:pt x="127" y="447"/>
                </a:cubicBezTo>
                <a:cubicBezTo>
                  <a:pt x="137" y="447"/>
                  <a:pt x="146" y="438"/>
                  <a:pt x="146" y="426"/>
                </a:cubicBezTo>
                <a:cubicBezTo>
                  <a:pt x="146" y="337"/>
                  <a:pt x="146" y="337"/>
                  <a:pt x="146" y="337"/>
                </a:cubicBezTo>
                <a:cubicBezTo>
                  <a:pt x="158" y="337"/>
                  <a:pt x="158" y="337"/>
                  <a:pt x="158" y="337"/>
                </a:cubicBezTo>
                <a:cubicBezTo>
                  <a:pt x="164" y="337"/>
                  <a:pt x="168" y="336"/>
                  <a:pt x="167" y="326"/>
                </a:cubicBezTo>
                <a:cubicBezTo>
                  <a:pt x="146" y="151"/>
                  <a:pt x="146" y="151"/>
                  <a:pt x="146" y="151"/>
                </a:cubicBezTo>
                <a:cubicBezTo>
                  <a:pt x="154" y="151"/>
                  <a:pt x="154" y="151"/>
                  <a:pt x="154" y="151"/>
                </a:cubicBezTo>
                <a:cubicBezTo>
                  <a:pt x="174" y="307"/>
                  <a:pt x="174" y="307"/>
                  <a:pt x="174" y="307"/>
                </a:cubicBezTo>
                <a:cubicBezTo>
                  <a:pt x="174" y="316"/>
                  <a:pt x="181" y="323"/>
                  <a:pt x="189" y="323"/>
                </a:cubicBezTo>
                <a:cubicBezTo>
                  <a:pt x="197" y="323"/>
                  <a:pt x="203" y="316"/>
                  <a:pt x="203" y="307"/>
                </a:cubicBezTo>
                <a:lnTo>
                  <a:pt x="183" y="162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7" name="Oval 18">
            <a:extLst>
              <a:ext uri="{FF2B5EF4-FFF2-40B4-BE49-F238E27FC236}">
                <a16:creationId xmlns:a16="http://schemas.microsoft.com/office/drawing/2014/main" id="{849172CB-7D72-48C9-B5D0-03FC9BC84FDB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73788" y="1663700"/>
            <a:ext cx="1576388" cy="1574800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8" name="Oval 19">
            <a:extLst>
              <a:ext uri="{FF2B5EF4-FFF2-40B4-BE49-F238E27FC236}">
                <a16:creationId xmlns:a16="http://schemas.microsoft.com/office/drawing/2014/main" id="{DA52368E-37AB-405F-B373-B92D0DEF0DD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90700" y="1663700"/>
            <a:ext cx="1577975" cy="1574800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9" name="Freeform 20">
            <a:extLst>
              <a:ext uri="{FF2B5EF4-FFF2-40B4-BE49-F238E27FC236}">
                <a16:creationId xmlns:a16="http://schemas.microsoft.com/office/drawing/2014/main" id="{B35FDD93-17FE-4014-A73F-4A04141B7DA6}"/>
              </a:ext>
            </a:extLst>
          </p:cNvPr>
          <p:cNvSpPr>
            <a:spLocks/>
          </p:cNvSpPr>
          <p:nvPr/>
        </p:nvSpPr>
        <p:spPr bwMode="auto">
          <a:xfrm>
            <a:off x="4960938" y="5114925"/>
            <a:ext cx="3265488" cy="33338"/>
          </a:xfrm>
          <a:custGeom>
            <a:avLst/>
            <a:gdLst>
              <a:gd name="T0" fmla="*/ 1317 w 1317"/>
              <a:gd name="T1" fmla="*/ 7 h 14"/>
              <a:gd name="T2" fmla="*/ 1310 w 1317"/>
              <a:gd name="T3" fmla="*/ 14 h 14"/>
              <a:gd name="T4" fmla="*/ 7 w 1317"/>
              <a:gd name="T5" fmla="*/ 14 h 14"/>
              <a:gd name="T6" fmla="*/ 0 w 1317"/>
              <a:gd name="T7" fmla="*/ 7 h 14"/>
              <a:gd name="T8" fmla="*/ 0 w 1317"/>
              <a:gd name="T9" fmla="*/ 7 h 14"/>
              <a:gd name="T10" fmla="*/ 7 w 1317"/>
              <a:gd name="T11" fmla="*/ 0 h 14"/>
              <a:gd name="T12" fmla="*/ 1310 w 1317"/>
              <a:gd name="T13" fmla="*/ 0 h 14"/>
              <a:gd name="T14" fmla="*/ 1317 w 1317"/>
              <a:gd name="T15" fmla="*/ 7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317" h="14">
                <a:moveTo>
                  <a:pt x="1317" y="7"/>
                </a:moveTo>
                <a:cubicBezTo>
                  <a:pt x="1317" y="11"/>
                  <a:pt x="1314" y="14"/>
                  <a:pt x="1310" y="14"/>
                </a:cubicBezTo>
                <a:cubicBezTo>
                  <a:pt x="7" y="14"/>
                  <a:pt x="7" y="14"/>
                  <a:pt x="7" y="14"/>
                </a:cubicBezTo>
                <a:cubicBezTo>
                  <a:pt x="3" y="14"/>
                  <a:pt x="0" y="11"/>
                  <a:pt x="0" y="7"/>
                </a:cubicBezTo>
                <a:cubicBezTo>
                  <a:pt x="0" y="7"/>
                  <a:pt x="0" y="7"/>
                  <a:pt x="0" y="7"/>
                </a:cubicBezTo>
                <a:cubicBezTo>
                  <a:pt x="0" y="3"/>
                  <a:pt x="3" y="0"/>
                  <a:pt x="7" y="0"/>
                </a:cubicBezTo>
                <a:cubicBezTo>
                  <a:pt x="1310" y="0"/>
                  <a:pt x="1310" y="0"/>
                  <a:pt x="1310" y="0"/>
                </a:cubicBezTo>
                <a:cubicBezTo>
                  <a:pt x="1314" y="0"/>
                  <a:pt x="1317" y="3"/>
                  <a:pt x="1317" y="7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0" name="Freeform 21">
            <a:extLst>
              <a:ext uri="{FF2B5EF4-FFF2-40B4-BE49-F238E27FC236}">
                <a16:creationId xmlns:a16="http://schemas.microsoft.com/office/drawing/2014/main" id="{68901E47-A160-400D-8E67-5DC20C8BE29F}"/>
              </a:ext>
            </a:extLst>
          </p:cNvPr>
          <p:cNvSpPr>
            <a:spLocks/>
          </p:cNvSpPr>
          <p:nvPr/>
        </p:nvSpPr>
        <p:spPr bwMode="auto">
          <a:xfrm>
            <a:off x="4960938" y="5114925"/>
            <a:ext cx="2073275" cy="33338"/>
          </a:xfrm>
          <a:custGeom>
            <a:avLst/>
            <a:gdLst>
              <a:gd name="T0" fmla="*/ 836 w 836"/>
              <a:gd name="T1" fmla="*/ 7 h 14"/>
              <a:gd name="T2" fmla="*/ 832 w 836"/>
              <a:gd name="T3" fmla="*/ 14 h 14"/>
              <a:gd name="T4" fmla="*/ 4 w 836"/>
              <a:gd name="T5" fmla="*/ 14 h 14"/>
              <a:gd name="T6" fmla="*/ 0 w 836"/>
              <a:gd name="T7" fmla="*/ 7 h 14"/>
              <a:gd name="T8" fmla="*/ 0 w 836"/>
              <a:gd name="T9" fmla="*/ 7 h 14"/>
              <a:gd name="T10" fmla="*/ 4 w 836"/>
              <a:gd name="T11" fmla="*/ 0 h 14"/>
              <a:gd name="T12" fmla="*/ 832 w 836"/>
              <a:gd name="T13" fmla="*/ 0 h 14"/>
              <a:gd name="T14" fmla="*/ 836 w 836"/>
              <a:gd name="T15" fmla="*/ 7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836" h="14">
                <a:moveTo>
                  <a:pt x="836" y="7"/>
                </a:moveTo>
                <a:cubicBezTo>
                  <a:pt x="836" y="11"/>
                  <a:pt x="835" y="14"/>
                  <a:pt x="832" y="14"/>
                </a:cubicBezTo>
                <a:cubicBezTo>
                  <a:pt x="4" y="14"/>
                  <a:pt x="4" y="14"/>
                  <a:pt x="4" y="14"/>
                </a:cubicBezTo>
                <a:cubicBezTo>
                  <a:pt x="2" y="14"/>
                  <a:pt x="0" y="11"/>
                  <a:pt x="0" y="7"/>
                </a:cubicBezTo>
                <a:cubicBezTo>
                  <a:pt x="0" y="7"/>
                  <a:pt x="0" y="7"/>
                  <a:pt x="0" y="7"/>
                </a:cubicBezTo>
                <a:cubicBezTo>
                  <a:pt x="0" y="3"/>
                  <a:pt x="2" y="0"/>
                  <a:pt x="4" y="0"/>
                </a:cubicBezTo>
                <a:cubicBezTo>
                  <a:pt x="832" y="0"/>
                  <a:pt x="832" y="0"/>
                  <a:pt x="832" y="0"/>
                </a:cubicBezTo>
                <a:cubicBezTo>
                  <a:pt x="835" y="0"/>
                  <a:pt x="836" y="3"/>
                  <a:pt x="836" y="7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1" name="Freeform 22">
            <a:extLst>
              <a:ext uri="{FF2B5EF4-FFF2-40B4-BE49-F238E27FC236}">
                <a16:creationId xmlns:a16="http://schemas.microsoft.com/office/drawing/2014/main" id="{D5E621FD-449E-4479-AFA3-31858DBBC311}"/>
              </a:ext>
            </a:extLst>
          </p:cNvPr>
          <p:cNvSpPr>
            <a:spLocks/>
          </p:cNvSpPr>
          <p:nvPr/>
        </p:nvSpPr>
        <p:spPr bwMode="auto">
          <a:xfrm>
            <a:off x="2355850" y="5114925"/>
            <a:ext cx="2214563" cy="33338"/>
          </a:xfrm>
          <a:custGeom>
            <a:avLst/>
            <a:gdLst>
              <a:gd name="T0" fmla="*/ 893 w 893"/>
              <a:gd name="T1" fmla="*/ 7 h 14"/>
              <a:gd name="T2" fmla="*/ 887 w 893"/>
              <a:gd name="T3" fmla="*/ 14 h 14"/>
              <a:gd name="T4" fmla="*/ 5 w 893"/>
              <a:gd name="T5" fmla="*/ 14 h 14"/>
              <a:gd name="T6" fmla="*/ 0 w 893"/>
              <a:gd name="T7" fmla="*/ 7 h 14"/>
              <a:gd name="T8" fmla="*/ 0 w 893"/>
              <a:gd name="T9" fmla="*/ 7 h 14"/>
              <a:gd name="T10" fmla="*/ 5 w 893"/>
              <a:gd name="T11" fmla="*/ 0 h 14"/>
              <a:gd name="T12" fmla="*/ 887 w 893"/>
              <a:gd name="T13" fmla="*/ 0 h 14"/>
              <a:gd name="T14" fmla="*/ 893 w 893"/>
              <a:gd name="T15" fmla="*/ 7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893" h="14">
                <a:moveTo>
                  <a:pt x="893" y="7"/>
                </a:moveTo>
                <a:cubicBezTo>
                  <a:pt x="893" y="11"/>
                  <a:pt x="890" y="14"/>
                  <a:pt x="887" y="14"/>
                </a:cubicBezTo>
                <a:cubicBezTo>
                  <a:pt x="5" y="14"/>
                  <a:pt x="5" y="14"/>
                  <a:pt x="5" y="14"/>
                </a:cubicBezTo>
                <a:cubicBezTo>
                  <a:pt x="2" y="14"/>
                  <a:pt x="0" y="11"/>
                  <a:pt x="0" y="7"/>
                </a:cubicBezTo>
                <a:cubicBezTo>
                  <a:pt x="0" y="7"/>
                  <a:pt x="0" y="7"/>
                  <a:pt x="0" y="7"/>
                </a:cubicBezTo>
                <a:cubicBezTo>
                  <a:pt x="0" y="3"/>
                  <a:pt x="2" y="0"/>
                  <a:pt x="5" y="0"/>
                </a:cubicBezTo>
                <a:cubicBezTo>
                  <a:pt x="887" y="0"/>
                  <a:pt x="887" y="0"/>
                  <a:pt x="887" y="0"/>
                </a:cubicBezTo>
                <a:cubicBezTo>
                  <a:pt x="890" y="0"/>
                  <a:pt x="893" y="3"/>
                  <a:pt x="893" y="7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2" name="Freeform 23">
            <a:extLst>
              <a:ext uri="{FF2B5EF4-FFF2-40B4-BE49-F238E27FC236}">
                <a16:creationId xmlns:a16="http://schemas.microsoft.com/office/drawing/2014/main" id="{F1FBDEAB-3ACB-46D7-A56C-B4A1DAF9707A}"/>
              </a:ext>
            </a:extLst>
          </p:cNvPr>
          <p:cNvSpPr>
            <a:spLocks/>
          </p:cNvSpPr>
          <p:nvPr/>
        </p:nvSpPr>
        <p:spPr bwMode="auto">
          <a:xfrm>
            <a:off x="2919413" y="5114925"/>
            <a:ext cx="1651000" cy="33338"/>
          </a:xfrm>
          <a:custGeom>
            <a:avLst/>
            <a:gdLst>
              <a:gd name="T0" fmla="*/ 666 w 666"/>
              <a:gd name="T1" fmla="*/ 7 h 14"/>
              <a:gd name="T2" fmla="*/ 662 w 666"/>
              <a:gd name="T3" fmla="*/ 14 h 14"/>
              <a:gd name="T4" fmla="*/ 5 w 666"/>
              <a:gd name="T5" fmla="*/ 14 h 14"/>
              <a:gd name="T6" fmla="*/ 0 w 666"/>
              <a:gd name="T7" fmla="*/ 7 h 14"/>
              <a:gd name="T8" fmla="*/ 0 w 666"/>
              <a:gd name="T9" fmla="*/ 7 h 14"/>
              <a:gd name="T10" fmla="*/ 5 w 666"/>
              <a:gd name="T11" fmla="*/ 0 h 14"/>
              <a:gd name="T12" fmla="*/ 662 w 666"/>
              <a:gd name="T13" fmla="*/ 0 h 14"/>
              <a:gd name="T14" fmla="*/ 666 w 666"/>
              <a:gd name="T15" fmla="*/ 7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666" h="14">
                <a:moveTo>
                  <a:pt x="666" y="7"/>
                </a:moveTo>
                <a:cubicBezTo>
                  <a:pt x="666" y="11"/>
                  <a:pt x="664" y="14"/>
                  <a:pt x="662" y="14"/>
                </a:cubicBezTo>
                <a:cubicBezTo>
                  <a:pt x="5" y="14"/>
                  <a:pt x="5" y="14"/>
                  <a:pt x="5" y="14"/>
                </a:cubicBezTo>
                <a:cubicBezTo>
                  <a:pt x="2" y="14"/>
                  <a:pt x="0" y="11"/>
                  <a:pt x="0" y="7"/>
                </a:cubicBezTo>
                <a:cubicBezTo>
                  <a:pt x="0" y="7"/>
                  <a:pt x="0" y="7"/>
                  <a:pt x="0" y="7"/>
                </a:cubicBezTo>
                <a:cubicBezTo>
                  <a:pt x="0" y="3"/>
                  <a:pt x="2" y="0"/>
                  <a:pt x="5" y="0"/>
                </a:cubicBezTo>
                <a:cubicBezTo>
                  <a:pt x="662" y="0"/>
                  <a:pt x="662" y="0"/>
                  <a:pt x="662" y="0"/>
                </a:cubicBezTo>
                <a:cubicBezTo>
                  <a:pt x="664" y="0"/>
                  <a:pt x="666" y="3"/>
                  <a:pt x="666" y="7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3" name="Rectangle 24">
            <a:extLst>
              <a:ext uri="{FF2B5EF4-FFF2-40B4-BE49-F238E27FC236}">
                <a16:creationId xmlns:a16="http://schemas.microsoft.com/office/drawing/2014/main" id="{0687DF21-E38A-446F-8C25-17373ADCBFDB}"/>
              </a:ext>
            </a:extLst>
          </p:cNvPr>
          <p:cNvSpPr>
            <a:spLocks noChangeArrowheads="1"/>
          </p:cNvSpPr>
          <p:nvPr/>
        </p:nvSpPr>
        <p:spPr bwMode="auto">
          <a:xfrm>
            <a:off x="8637588" y="1214437"/>
            <a:ext cx="3557588" cy="442912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4" name="Rectangle 25">
            <a:extLst>
              <a:ext uri="{FF2B5EF4-FFF2-40B4-BE49-F238E27FC236}">
                <a16:creationId xmlns:a16="http://schemas.microsoft.com/office/drawing/2014/main" id="{DDA78DA5-627F-439C-A7BE-1CC694AEB99F}"/>
              </a:ext>
            </a:extLst>
          </p:cNvPr>
          <p:cNvSpPr>
            <a:spLocks noChangeArrowheads="1"/>
          </p:cNvSpPr>
          <p:nvPr/>
        </p:nvSpPr>
        <p:spPr bwMode="auto">
          <a:xfrm>
            <a:off x="8637588" y="4708525"/>
            <a:ext cx="2549525" cy="93503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5" name="Rectangle 94">
            <a:extLst>
              <a:ext uri="{FF2B5EF4-FFF2-40B4-BE49-F238E27FC236}">
                <a16:creationId xmlns:a16="http://schemas.microsoft.com/office/drawing/2014/main" id="{36265245-91A8-4514-A891-FBB32DEF5B61}"/>
              </a:ext>
            </a:extLst>
          </p:cNvPr>
          <p:cNvSpPr/>
          <p:nvPr/>
        </p:nvSpPr>
        <p:spPr>
          <a:xfrm>
            <a:off x="2115458" y="1230312"/>
            <a:ext cx="928459" cy="3231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500" b="1" dirty="0">
                <a:latin typeface="Raleway" panose="020B0503030101060003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FEMALE</a:t>
            </a:r>
          </a:p>
        </p:txBody>
      </p:sp>
      <p:sp>
        <p:nvSpPr>
          <p:cNvPr id="96" name="Rectangle 95">
            <a:extLst>
              <a:ext uri="{FF2B5EF4-FFF2-40B4-BE49-F238E27FC236}">
                <a16:creationId xmlns:a16="http://schemas.microsoft.com/office/drawing/2014/main" id="{A293C943-B7C3-4924-BC97-888B018CF35E}"/>
              </a:ext>
            </a:extLst>
          </p:cNvPr>
          <p:cNvSpPr/>
          <p:nvPr/>
        </p:nvSpPr>
        <p:spPr>
          <a:xfrm>
            <a:off x="6603237" y="1230312"/>
            <a:ext cx="715260" cy="3231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500" b="1" dirty="0">
                <a:latin typeface="Raleway" panose="020B0503030101060003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MALE</a:t>
            </a:r>
          </a:p>
        </p:txBody>
      </p:sp>
      <p:grpSp>
        <p:nvGrpSpPr>
          <p:cNvPr id="97" name="Group 96">
            <a:extLst>
              <a:ext uri="{FF2B5EF4-FFF2-40B4-BE49-F238E27FC236}">
                <a16:creationId xmlns:a16="http://schemas.microsoft.com/office/drawing/2014/main" id="{12300107-56AC-46FF-8F9C-DA68D788CFEE}"/>
              </a:ext>
            </a:extLst>
          </p:cNvPr>
          <p:cNvGrpSpPr/>
          <p:nvPr/>
        </p:nvGrpSpPr>
        <p:grpSpPr>
          <a:xfrm>
            <a:off x="2048131" y="2061080"/>
            <a:ext cx="1063113" cy="780040"/>
            <a:chOff x="2048130" y="1984023"/>
            <a:chExt cx="1063113" cy="780040"/>
          </a:xfrm>
        </p:grpSpPr>
        <p:sp>
          <p:nvSpPr>
            <p:cNvPr id="98" name="Rectangle 97">
              <a:extLst>
                <a:ext uri="{FF2B5EF4-FFF2-40B4-BE49-F238E27FC236}">
                  <a16:creationId xmlns:a16="http://schemas.microsoft.com/office/drawing/2014/main" id="{9172B417-AFD1-49BB-8368-0EB8C1A85F3E}"/>
                </a:ext>
              </a:extLst>
            </p:cNvPr>
            <p:cNvSpPr/>
            <p:nvPr/>
          </p:nvSpPr>
          <p:spPr>
            <a:xfrm>
              <a:off x="2048130" y="1984023"/>
              <a:ext cx="1063113" cy="63094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3500" b="1" dirty="0">
                  <a:solidFill>
                    <a:schemeClr val="accent4"/>
                  </a:solidFill>
                  <a:latin typeface="Raleway" panose="020B05030301010600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26%</a:t>
              </a:r>
            </a:p>
          </p:txBody>
        </p:sp>
        <p:sp>
          <p:nvSpPr>
            <p:cNvPr id="99" name="Rectangle 98">
              <a:extLst>
                <a:ext uri="{FF2B5EF4-FFF2-40B4-BE49-F238E27FC236}">
                  <a16:creationId xmlns:a16="http://schemas.microsoft.com/office/drawing/2014/main" id="{A5FB580C-EE01-4D5A-BDB7-7497D5B12600}"/>
                </a:ext>
              </a:extLst>
            </p:cNvPr>
            <p:cNvSpPr/>
            <p:nvPr/>
          </p:nvSpPr>
          <p:spPr>
            <a:xfrm>
              <a:off x="2300603" y="2533231"/>
              <a:ext cx="558166" cy="2308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900" b="1" dirty="0">
                  <a:latin typeface="Raleway" panose="020B05030301010600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13.01K</a:t>
              </a:r>
            </a:p>
          </p:txBody>
        </p:sp>
      </p:grpSp>
      <p:grpSp>
        <p:nvGrpSpPr>
          <p:cNvPr id="100" name="Group 99">
            <a:extLst>
              <a:ext uri="{FF2B5EF4-FFF2-40B4-BE49-F238E27FC236}">
                <a16:creationId xmlns:a16="http://schemas.microsoft.com/office/drawing/2014/main" id="{5AA514C9-BEBC-4921-88AE-C4482AAA8CDD}"/>
              </a:ext>
            </a:extLst>
          </p:cNvPr>
          <p:cNvGrpSpPr/>
          <p:nvPr/>
        </p:nvGrpSpPr>
        <p:grpSpPr>
          <a:xfrm>
            <a:off x="6436037" y="2061080"/>
            <a:ext cx="1051891" cy="780040"/>
            <a:chOff x="6434921" y="1984023"/>
            <a:chExt cx="1051891" cy="780040"/>
          </a:xfrm>
        </p:grpSpPr>
        <p:sp>
          <p:nvSpPr>
            <p:cNvPr id="101" name="Rectangle 100">
              <a:extLst>
                <a:ext uri="{FF2B5EF4-FFF2-40B4-BE49-F238E27FC236}">
                  <a16:creationId xmlns:a16="http://schemas.microsoft.com/office/drawing/2014/main" id="{15335A1B-631A-40E1-99F2-63A120A5A6FE}"/>
                </a:ext>
              </a:extLst>
            </p:cNvPr>
            <p:cNvSpPr/>
            <p:nvPr/>
          </p:nvSpPr>
          <p:spPr>
            <a:xfrm>
              <a:off x="6434921" y="1984023"/>
              <a:ext cx="1051891" cy="63094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3500" b="1" dirty="0">
                  <a:solidFill>
                    <a:schemeClr val="accent5"/>
                  </a:solidFill>
                  <a:latin typeface="Raleway" panose="020B05030301010600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39%</a:t>
              </a:r>
            </a:p>
          </p:txBody>
        </p:sp>
        <p:sp>
          <p:nvSpPr>
            <p:cNvPr id="102" name="Rectangle 101">
              <a:extLst>
                <a:ext uri="{FF2B5EF4-FFF2-40B4-BE49-F238E27FC236}">
                  <a16:creationId xmlns:a16="http://schemas.microsoft.com/office/drawing/2014/main" id="{D80C1FAC-69FD-40C8-90D1-363372A92A14}"/>
                </a:ext>
              </a:extLst>
            </p:cNvPr>
            <p:cNvSpPr/>
            <p:nvPr/>
          </p:nvSpPr>
          <p:spPr>
            <a:xfrm>
              <a:off x="6682899" y="2533231"/>
              <a:ext cx="558166" cy="2308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900" b="1" dirty="0">
                  <a:latin typeface="Raleway" panose="020B05030301010600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13.01K</a:t>
              </a:r>
            </a:p>
          </p:txBody>
        </p:sp>
      </p:grpSp>
      <p:sp>
        <p:nvSpPr>
          <p:cNvPr id="103" name="Rectangle 102">
            <a:extLst>
              <a:ext uri="{FF2B5EF4-FFF2-40B4-BE49-F238E27FC236}">
                <a16:creationId xmlns:a16="http://schemas.microsoft.com/office/drawing/2014/main" id="{576E0762-0E55-433D-B18C-1E4DC07FBEF2}"/>
              </a:ext>
            </a:extLst>
          </p:cNvPr>
          <p:cNvSpPr/>
          <p:nvPr/>
        </p:nvSpPr>
        <p:spPr>
          <a:xfrm>
            <a:off x="2483872" y="5208587"/>
            <a:ext cx="2194832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n-US" sz="2200" b="1" dirty="0">
                <a:solidFill>
                  <a:schemeClr val="bg1">
                    <a:lumMod val="75000"/>
                  </a:schemeClr>
                </a:solidFill>
                <a:latin typeface="Raleway" panose="020B0503030101060003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17,095@</a:t>
            </a:r>
            <a:r>
              <a:rPr lang="en-US" sz="2200" b="1" dirty="0">
                <a:solidFill>
                  <a:schemeClr val="accent4"/>
                </a:solidFill>
                <a:latin typeface="Raleway" panose="020B0503030101060003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13,010</a:t>
            </a:r>
          </a:p>
        </p:txBody>
      </p:sp>
      <p:sp>
        <p:nvSpPr>
          <p:cNvPr id="104" name="Rectangle 103">
            <a:extLst>
              <a:ext uri="{FF2B5EF4-FFF2-40B4-BE49-F238E27FC236}">
                <a16:creationId xmlns:a16="http://schemas.microsoft.com/office/drawing/2014/main" id="{193E86D0-D0A7-45E9-9EDF-BFDEAFE51826}"/>
              </a:ext>
            </a:extLst>
          </p:cNvPr>
          <p:cNvSpPr/>
          <p:nvPr/>
        </p:nvSpPr>
        <p:spPr>
          <a:xfrm>
            <a:off x="4876250" y="5208587"/>
            <a:ext cx="2157963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n-US" sz="2200" b="1" dirty="0">
                <a:solidFill>
                  <a:schemeClr val="accent5"/>
                </a:solidFill>
                <a:latin typeface="Raleway" panose="020B0503030101060003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19,500</a:t>
            </a:r>
            <a:r>
              <a:rPr lang="en-US" sz="2200" b="1" dirty="0">
                <a:solidFill>
                  <a:schemeClr val="bg1">
                    <a:lumMod val="75000"/>
                  </a:schemeClr>
                </a:solidFill>
                <a:latin typeface="Raleway" panose="020B0503030101060003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/32,000</a:t>
            </a:r>
          </a:p>
        </p:txBody>
      </p:sp>
      <p:sp>
        <p:nvSpPr>
          <p:cNvPr id="105" name="Rectangle 104">
            <a:extLst>
              <a:ext uri="{FF2B5EF4-FFF2-40B4-BE49-F238E27FC236}">
                <a16:creationId xmlns:a16="http://schemas.microsoft.com/office/drawing/2014/main" id="{5C1EEA1F-846B-49FF-A957-8D14A7E37D36}"/>
              </a:ext>
            </a:extLst>
          </p:cNvPr>
          <p:cNvSpPr/>
          <p:nvPr/>
        </p:nvSpPr>
        <p:spPr>
          <a:xfrm>
            <a:off x="6969303" y="5247847"/>
            <a:ext cx="1367454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900"/>
              </a:lnSpc>
            </a:pPr>
            <a:r>
              <a:rPr lang="en-US" sz="800" dirty="0">
                <a:latin typeface="Raleway" panose="020B0503030101060003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Your sample text is here</a:t>
            </a:r>
          </a:p>
          <a:p>
            <a:pPr>
              <a:lnSpc>
                <a:spcPts val="900"/>
              </a:lnSpc>
            </a:pPr>
            <a:r>
              <a:rPr lang="en-US" sz="800" dirty="0">
                <a:latin typeface="Raleway" panose="020B0503030101060003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to give you more.</a:t>
            </a:r>
          </a:p>
        </p:txBody>
      </p:sp>
      <p:sp>
        <p:nvSpPr>
          <p:cNvPr id="106" name="TextBox 105">
            <a:extLst>
              <a:ext uri="{FF2B5EF4-FFF2-40B4-BE49-F238E27FC236}">
                <a16:creationId xmlns:a16="http://schemas.microsoft.com/office/drawing/2014/main" id="{4A825223-C862-4448-A6C8-A8721A979481}"/>
              </a:ext>
            </a:extLst>
          </p:cNvPr>
          <p:cNvSpPr txBox="1"/>
          <p:nvPr/>
        </p:nvSpPr>
        <p:spPr>
          <a:xfrm>
            <a:off x="9172575" y="4899045"/>
            <a:ext cx="1476829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b="1" dirty="0">
                <a:solidFill>
                  <a:schemeClr val="bg1"/>
                </a:solidFill>
                <a:latin typeface="Raleway" panose="020B0503030101060003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32,000</a:t>
            </a:r>
          </a:p>
        </p:txBody>
      </p:sp>
      <p:sp>
        <p:nvSpPr>
          <p:cNvPr id="107" name="TextBox 106">
            <a:extLst>
              <a:ext uri="{FF2B5EF4-FFF2-40B4-BE49-F238E27FC236}">
                <a16:creationId xmlns:a16="http://schemas.microsoft.com/office/drawing/2014/main" id="{AB326974-4D68-44CC-8F31-081D4061306D}"/>
              </a:ext>
            </a:extLst>
          </p:cNvPr>
          <p:cNvSpPr txBox="1"/>
          <p:nvPr/>
        </p:nvSpPr>
        <p:spPr>
          <a:xfrm>
            <a:off x="8962347" y="2097339"/>
            <a:ext cx="2347010" cy="6052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000"/>
              </a:lnSpc>
            </a:pPr>
            <a:r>
              <a:rPr lang="en-US" sz="4000" b="1" dirty="0">
                <a:solidFill>
                  <a:schemeClr val="bg1">
                    <a:lumMod val="65000"/>
                  </a:schemeClr>
                </a:solidFill>
                <a:latin typeface="Raleway" panose="020B0503030101060003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GENDER</a:t>
            </a:r>
          </a:p>
          <a:p>
            <a:pPr>
              <a:lnSpc>
                <a:spcPts val="2000"/>
              </a:lnSpc>
            </a:pPr>
            <a:r>
              <a:rPr lang="en-US" sz="16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Raleway" panose="020B0503030101060003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INFOGRAPHIC PAGE</a:t>
            </a:r>
          </a:p>
        </p:txBody>
      </p:sp>
      <p:sp>
        <p:nvSpPr>
          <p:cNvPr id="108" name="TextBox 107">
            <a:extLst>
              <a:ext uri="{FF2B5EF4-FFF2-40B4-BE49-F238E27FC236}">
                <a16:creationId xmlns:a16="http://schemas.microsoft.com/office/drawing/2014/main" id="{8587AFD8-293E-4C1A-A7A0-054FA98C1DA8}"/>
              </a:ext>
            </a:extLst>
          </p:cNvPr>
          <p:cNvSpPr txBox="1"/>
          <p:nvPr/>
        </p:nvSpPr>
        <p:spPr>
          <a:xfrm>
            <a:off x="8976861" y="2930673"/>
            <a:ext cx="2391454" cy="13381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000"/>
              </a:lnSpc>
            </a:pPr>
            <a:r>
              <a:rPr 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Raleway" panose="020B0503030101060003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Contrary to popular belief, Lorem Ipsum is not simply random text. It has roots in a piece of classical Latin literature from 45 BC, making it over 2000 years old. Richard McClintock, a Latin professor at</a:t>
            </a:r>
          </a:p>
        </p:txBody>
      </p:sp>
    </p:spTree>
    <p:extLst>
      <p:ext uri="{BB962C8B-B14F-4D97-AF65-F5344CB8AC3E}">
        <p14:creationId xmlns:p14="http://schemas.microsoft.com/office/powerpoint/2010/main" val="279756406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Placeholder 9">
            <a:extLst>
              <a:ext uri="{FF2B5EF4-FFF2-40B4-BE49-F238E27FC236}">
                <a16:creationId xmlns:a16="http://schemas.microsoft.com/office/drawing/2014/main" id="{E6FCC292-E2D6-469B-9D32-8CE55BC5F8C5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>
            <a:grayscl/>
          </a:blip>
          <a:srcRect t="7743" b="7743"/>
          <a:stretch>
            <a:fillRect/>
          </a:stretch>
        </p:blipFill>
        <p:spPr/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1CEE1C43-2225-4A05-AEA0-1B93FC3F2BCF}"/>
              </a:ext>
            </a:extLst>
          </p:cNvPr>
          <p:cNvSpPr/>
          <p:nvPr/>
        </p:nvSpPr>
        <p:spPr>
          <a:xfrm>
            <a:off x="0" y="0"/>
            <a:ext cx="12192000" cy="6875362"/>
          </a:xfrm>
          <a:prstGeom prst="rect">
            <a:avLst/>
          </a:prstGeom>
          <a:solidFill>
            <a:schemeClr val="accent5"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A5BEEC19-81DB-44E0-AA9C-E2A78B8C0533}"/>
              </a:ext>
            </a:extLst>
          </p:cNvPr>
          <p:cNvSpPr/>
          <p:nvPr/>
        </p:nvSpPr>
        <p:spPr>
          <a:xfrm>
            <a:off x="4707639" y="2990334"/>
            <a:ext cx="2776722" cy="6309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3500" b="1" spc="1000" dirty="0">
                <a:solidFill>
                  <a:schemeClr val="bg1"/>
                </a:solidFill>
                <a:latin typeface="Raleway" panose="020B0503030101060003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THANKS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37D8C0F-D790-4561-AEE0-33E535590D6F}"/>
              </a:ext>
            </a:extLst>
          </p:cNvPr>
          <p:cNvSpPr/>
          <p:nvPr/>
        </p:nvSpPr>
        <p:spPr>
          <a:xfrm>
            <a:off x="5267889" y="3689953"/>
            <a:ext cx="1792478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000" spc="400" dirty="0">
                <a:solidFill>
                  <a:schemeClr val="bg1"/>
                </a:solidFill>
                <a:latin typeface="Raleway" panose="020B0503030101060003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FOR WATCHING</a:t>
            </a: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761E8C7F-63D0-4D28-AC09-7AF689FC1077}"/>
              </a:ext>
            </a:extLst>
          </p:cNvPr>
          <p:cNvCxnSpPr/>
          <p:nvPr/>
        </p:nvCxnSpPr>
        <p:spPr>
          <a:xfrm>
            <a:off x="5584540" y="4830097"/>
            <a:ext cx="1022920" cy="0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Picture 8">
            <a:extLst>
              <a:ext uri="{FF2B5EF4-FFF2-40B4-BE49-F238E27FC236}">
                <a16:creationId xmlns:a16="http://schemas.microsoft.com/office/drawing/2014/main" id="{42E84CC5-8BD8-46E1-97CE-BD7F9D04F19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38675" y="5840014"/>
            <a:ext cx="2914650" cy="2735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762946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" name="Picture Placeholder 64">
            <a:extLst>
              <a:ext uri="{FF2B5EF4-FFF2-40B4-BE49-F238E27FC236}">
                <a16:creationId xmlns:a16="http://schemas.microsoft.com/office/drawing/2014/main" id="{C3ACD01D-BE78-45CE-8730-4F18F53E7D60}"/>
              </a:ext>
            </a:extLst>
          </p:cNvPr>
          <p:cNvPicPr>
            <a:picLocks noGrp="1" noChangeAspect="1"/>
          </p:cNvPicPr>
          <p:nvPr>
            <p:ph type="pic" sz="quarter" idx="16"/>
          </p:nvPr>
        </p:nvPicPr>
        <p:blipFill>
          <a:blip r:embed="rId2"/>
          <a:srcRect t="7281" b="7281"/>
          <a:stretch>
            <a:fillRect/>
          </a:stretch>
        </p:blipFill>
        <p:spPr/>
      </p:pic>
      <p:cxnSp>
        <p:nvCxnSpPr>
          <p:cNvPr id="4" name="Connector: Elbow 3">
            <a:extLst>
              <a:ext uri="{FF2B5EF4-FFF2-40B4-BE49-F238E27FC236}">
                <a16:creationId xmlns:a16="http://schemas.microsoft.com/office/drawing/2014/main" id="{7605A545-29F6-49D9-8899-A22B51426978}"/>
              </a:ext>
            </a:extLst>
          </p:cNvPr>
          <p:cNvCxnSpPr>
            <a:cxnSpLocks/>
          </p:cNvCxnSpPr>
          <p:nvPr/>
        </p:nvCxnSpPr>
        <p:spPr>
          <a:xfrm rot="5400000" flipH="1">
            <a:off x="4773839" y="3422650"/>
            <a:ext cx="1333500" cy="12700"/>
          </a:xfrm>
          <a:prstGeom prst="bentConnector5">
            <a:avLst>
              <a:gd name="adj1" fmla="val -17143"/>
              <a:gd name="adj2" fmla="val 17325000"/>
              <a:gd name="adj3" fmla="val 117143"/>
            </a:avLst>
          </a:prstGeom>
          <a:ln w="254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48D2271C-C5A9-4861-B2FD-43D76201B19E}"/>
              </a:ext>
            </a:extLst>
          </p:cNvPr>
          <p:cNvSpPr txBox="1"/>
          <p:nvPr/>
        </p:nvSpPr>
        <p:spPr>
          <a:xfrm>
            <a:off x="5283200" y="2998113"/>
            <a:ext cx="2150536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000" dirty="0">
                <a:latin typeface="Raleway" panose="020B0503030101060003" pitchFamily="34" charset="0"/>
              </a:rPr>
              <a:t>Colors</a:t>
            </a:r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1F9139F7-CAF3-4277-B8D6-2BFD6D82B7E9}"/>
              </a:ext>
            </a:extLst>
          </p:cNvPr>
          <p:cNvGrpSpPr/>
          <p:nvPr/>
        </p:nvGrpSpPr>
        <p:grpSpPr>
          <a:xfrm>
            <a:off x="9046937" y="904419"/>
            <a:ext cx="2150536" cy="1519918"/>
            <a:chOff x="8023831" y="4839154"/>
            <a:chExt cx="2150536" cy="1519918"/>
          </a:xfrm>
        </p:grpSpPr>
        <p:sp>
          <p:nvSpPr>
            <p:cNvPr id="20" name="Subtitle 6">
              <a:extLst>
                <a:ext uri="{FF2B5EF4-FFF2-40B4-BE49-F238E27FC236}">
                  <a16:creationId xmlns:a16="http://schemas.microsoft.com/office/drawing/2014/main" id="{D5623535-AD31-475F-A475-470391E23469}"/>
                </a:ext>
              </a:extLst>
            </p:cNvPr>
            <p:cNvSpPr txBox="1">
              <a:spLocks/>
            </p:cNvSpPr>
            <p:nvPr/>
          </p:nvSpPr>
          <p:spPr>
            <a:xfrm>
              <a:off x="8023831" y="5257800"/>
              <a:ext cx="2150536" cy="1101272"/>
            </a:xfrm>
            <a:prstGeom prst="rect">
              <a:avLst/>
            </a:prstGeom>
          </p:spPr>
          <p:txBody>
            <a:bodyPr vert="horz" lIns="91440" tIns="45720" rIns="91440" bIns="45720" numCol="1" spcCol="365760" rtlCol="0" anchor="ctr">
              <a:no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/>
                <a:buNone/>
                <a:defRPr sz="1200" b="0" i="0" kern="1200">
                  <a:solidFill>
                    <a:schemeClr val="accent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2000" b="0" i="0" kern="1200">
                  <a:solidFill>
                    <a:schemeClr val="tx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800" b="0" i="0" kern="1200">
                  <a:solidFill>
                    <a:schemeClr val="tx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b="0" i="0" kern="1200">
                  <a:solidFill>
                    <a:schemeClr val="tx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b="0" i="0" kern="1200">
                  <a:solidFill>
                    <a:schemeClr val="tx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lnSpc>
                  <a:spcPts val="2000"/>
                </a:lnSpc>
              </a:pPr>
              <a:r>
                <a:rPr lang="en-US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Raleway" panose="020B0503030101060003" pitchFamily="34" charset="0"/>
                  <a:ea typeface="Montserrat" charset="0"/>
                  <a:cs typeface="Montserrat" charset="0"/>
                </a:rPr>
                <a:t>There are many variations of passages of Lorem Ipsum passages of Lorem Ipsum available, but the majority available, which don't look even slightly.</a:t>
              </a:r>
            </a:p>
          </p:txBody>
        </p:sp>
        <p:sp>
          <p:nvSpPr>
            <p:cNvPr id="21" name="Right Triangle 20">
              <a:extLst>
                <a:ext uri="{FF2B5EF4-FFF2-40B4-BE49-F238E27FC236}">
                  <a16:creationId xmlns:a16="http://schemas.microsoft.com/office/drawing/2014/main" id="{F2D3699E-330A-4A21-BAE6-04B022B4E151}"/>
                </a:ext>
              </a:extLst>
            </p:cNvPr>
            <p:cNvSpPr/>
            <p:nvPr/>
          </p:nvSpPr>
          <p:spPr>
            <a:xfrm>
              <a:off x="8113940" y="4839154"/>
              <a:ext cx="232228" cy="232228"/>
            </a:xfrm>
            <a:prstGeom prst="rtTriangle">
              <a:avLst/>
            </a:prstGeom>
            <a:solidFill>
              <a:schemeClr val="accent5">
                <a:alpha val="6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25" name="Picture Placeholder 24">
            <a:extLst>
              <a:ext uri="{FF2B5EF4-FFF2-40B4-BE49-F238E27FC236}">
                <a16:creationId xmlns:a16="http://schemas.microsoft.com/office/drawing/2014/main" id="{5F883834-09F5-4AEE-BE0C-C9169E1E1A38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3"/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73064803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Placeholder 14">
            <a:extLst>
              <a:ext uri="{FF2B5EF4-FFF2-40B4-BE49-F238E27FC236}">
                <a16:creationId xmlns:a16="http://schemas.microsoft.com/office/drawing/2014/main" id="{64DAC1E2-01C5-4BE7-B0B1-B5C3C50E90B9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 rotWithShape="1">
          <a:blip r:embed="rId2"/>
          <a:srcRect l="20634" r="5203" b="37265"/>
          <a:stretch/>
        </p:blipFill>
        <p:spPr>
          <a:xfrm>
            <a:off x="0" y="0"/>
            <a:ext cx="12191999" cy="6875362"/>
          </a:xfrm>
        </p:spPr>
      </p:pic>
      <p:sp>
        <p:nvSpPr>
          <p:cNvPr id="3" name="Parallelogram 2">
            <a:extLst>
              <a:ext uri="{FF2B5EF4-FFF2-40B4-BE49-F238E27FC236}">
                <a16:creationId xmlns:a16="http://schemas.microsoft.com/office/drawing/2014/main" id="{8BDAFD9F-9989-4735-A4F2-5339F1BE0DA0}"/>
              </a:ext>
            </a:extLst>
          </p:cNvPr>
          <p:cNvSpPr/>
          <p:nvPr/>
        </p:nvSpPr>
        <p:spPr>
          <a:xfrm>
            <a:off x="1190171" y="0"/>
            <a:ext cx="10189029" cy="6875362"/>
          </a:xfrm>
          <a:prstGeom prst="parallelogram">
            <a:avLst>
              <a:gd name="adj" fmla="val 74148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4A6B0D65-6542-42E9-8647-E79FD3D63DFB}"/>
              </a:ext>
            </a:extLst>
          </p:cNvPr>
          <p:cNvSpPr txBox="1"/>
          <p:nvPr/>
        </p:nvSpPr>
        <p:spPr>
          <a:xfrm>
            <a:off x="6154058" y="1619544"/>
            <a:ext cx="2150536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000" dirty="0">
                <a:latin typeface="Raleway" panose="020B0503030101060003" pitchFamily="34" charset="0"/>
              </a:rPr>
              <a:t>Colors</a:t>
            </a: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85814F5A-D7EA-4E4D-B098-5ACF2B9FE090}"/>
              </a:ext>
            </a:extLst>
          </p:cNvPr>
          <p:cNvGrpSpPr/>
          <p:nvPr/>
        </p:nvGrpSpPr>
        <p:grpSpPr>
          <a:xfrm>
            <a:off x="4429582" y="3735900"/>
            <a:ext cx="2150537" cy="1519918"/>
            <a:chOff x="8023830" y="4839154"/>
            <a:chExt cx="2150537" cy="1519918"/>
          </a:xfrm>
        </p:grpSpPr>
        <p:sp>
          <p:nvSpPr>
            <p:cNvPr id="21" name="Subtitle 6">
              <a:extLst>
                <a:ext uri="{FF2B5EF4-FFF2-40B4-BE49-F238E27FC236}">
                  <a16:creationId xmlns:a16="http://schemas.microsoft.com/office/drawing/2014/main" id="{82AE3432-2628-4B91-B4BD-F80E65D4714A}"/>
                </a:ext>
              </a:extLst>
            </p:cNvPr>
            <p:cNvSpPr txBox="1">
              <a:spLocks/>
            </p:cNvSpPr>
            <p:nvPr/>
          </p:nvSpPr>
          <p:spPr>
            <a:xfrm>
              <a:off x="8023830" y="5257800"/>
              <a:ext cx="2150537" cy="1101272"/>
            </a:xfrm>
            <a:prstGeom prst="rect">
              <a:avLst/>
            </a:prstGeom>
          </p:spPr>
          <p:txBody>
            <a:bodyPr vert="horz" lIns="91440" tIns="45720" rIns="91440" bIns="45720" numCol="1" spcCol="365760" rtlCol="0" anchor="ctr">
              <a:no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/>
                <a:buNone/>
                <a:defRPr sz="1200" b="0" i="0" kern="1200">
                  <a:solidFill>
                    <a:schemeClr val="accent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2000" b="0" i="0" kern="1200">
                  <a:solidFill>
                    <a:schemeClr val="tx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800" b="0" i="0" kern="1200">
                  <a:solidFill>
                    <a:schemeClr val="tx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b="0" i="0" kern="1200">
                  <a:solidFill>
                    <a:schemeClr val="tx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b="0" i="0" kern="1200">
                  <a:solidFill>
                    <a:schemeClr val="tx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lnSpc>
                  <a:spcPts val="2000"/>
                </a:lnSpc>
              </a:pPr>
              <a:r>
                <a:rPr lang="en-US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Raleway" panose="020B0503030101060003" pitchFamily="34" charset="0"/>
                  <a:ea typeface="Montserrat" charset="0"/>
                  <a:cs typeface="Montserrat" charset="0"/>
                </a:rPr>
                <a:t>There are many variations of passages of Lorem Ipsum passages of Lorem Ipsum available, but the majority available, which don't look even slightly.</a:t>
              </a:r>
            </a:p>
          </p:txBody>
        </p:sp>
        <p:sp>
          <p:nvSpPr>
            <p:cNvPr id="22" name="Right Triangle 21">
              <a:extLst>
                <a:ext uri="{FF2B5EF4-FFF2-40B4-BE49-F238E27FC236}">
                  <a16:creationId xmlns:a16="http://schemas.microsoft.com/office/drawing/2014/main" id="{5077034C-74BE-4A67-85BE-04C301C6D98A}"/>
                </a:ext>
              </a:extLst>
            </p:cNvPr>
            <p:cNvSpPr/>
            <p:nvPr/>
          </p:nvSpPr>
          <p:spPr>
            <a:xfrm>
              <a:off x="8113940" y="4839154"/>
              <a:ext cx="232228" cy="232228"/>
            </a:xfrm>
            <a:prstGeom prst="rtTriangle">
              <a:avLst/>
            </a:prstGeom>
            <a:solidFill>
              <a:schemeClr val="accent5">
                <a:alpha val="6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65807947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>
            <a:extLst>
              <a:ext uri="{FF2B5EF4-FFF2-40B4-BE49-F238E27FC236}">
                <a16:creationId xmlns:a16="http://schemas.microsoft.com/office/drawing/2014/main" id="{8A6ECE53-4257-438C-96B7-694AAFA313C2}"/>
              </a:ext>
            </a:extLst>
          </p:cNvPr>
          <p:cNvGrpSpPr/>
          <p:nvPr/>
        </p:nvGrpSpPr>
        <p:grpSpPr>
          <a:xfrm>
            <a:off x="4236593" y="737386"/>
            <a:ext cx="6772277" cy="5383228"/>
            <a:chOff x="2609850" y="737386"/>
            <a:chExt cx="6772277" cy="5383228"/>
          </a:xfrm>
        </p:grpSpPr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D6750091-5B17-4699-B5DB-3FDD038994FD}"/>
                </a:ext>
              </a:extLst>
            </p:cNvPr>
            <p:cNvSpPr txBox="1"/>
            <p:nvPr/>
          </p:nvSpPr>
          <p:spPr>
            <a:xfrm>
              <a:off x="2809873" y="1743915"/>
              <a:ext cx="6572254" cy="24006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5000" spc="100" dirty="0">
                  <a:latin typeface="Raleway" panose="020B0503030101060003" pitchFamily="34" charset="0"/>
                  <a:ea typeface="Montserrat Black" charset="0"/>
                  <a:cs typeface="Montserrat Black" charset="0"/>
                </a:rPr>
                <a:t>Write here</a:t>
              </a:r>
            </a:p>
            <a:p>
              <a:pPr algn="ctr"/>
              <a:r>
                <a:rPr lang="en-US" sz="5000" b="1" spc="100" dirty="0">
                  <a:latin typeface="Raleway" panose="020B0503030101060003" pitchFamily="34" charset="0"/>
                  <a:ea typeface="Montserrat Black" charset="0"/>
                  <a:cs typeface="Montserrat Black" charset="0"/>
                </a:rPr>
                <a:t>Something about your company</a:t>
              </a: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C7146203-297F-4161-9548-C50A820BA4DC}"/>
                </a:ext>
              </a:extLst>
            </p:cNvPr>
            <p:cNvSpPr txBox="1"/>
            <p:nvPr/>
          </p:nvSpPr>
          <p:spPr>
            <a:xfrm>
              <a:off x="2809874" y="4384792"/>
              <a:ext cx="6572252" cy="6131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2200"/>
                </a:lnSpc>
              </a:pPr>
              <a:r>
                <a:rPr lang="en-US" sz="900" i="1" dirty="0">
                  <a:latin typeface="Raleway" panose="020B0503030101060003" pitchFamily="34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Have them for one. Living grass to for can't gathered waters had winged. Creepiest don't subdue which </a:t>
              </a:r>
              <a:r>
                <a:rPr lang="en-US" sz="900" i="1" dirty="0" err="1">
                  <a:latin typeface="Raleway" panose="020B0503030101060003" pitchFamily="34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i</a:t>
              </a:r>
              <a:r>
                <a:rPr lang="en-US" sz="900" i="1" dirty="0">
                  <a:latin typeface="Raleway" panose="020B0503030101060003" pitchFamily="34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 two winged. Creepiest don't subdue which </a:t>
              </a:r>
              <a:r>
                <a:rPr lang="en-US" sz="900" i="1" dirty="0" err="1">
                  <a:latin typeface="Raleway" panose="020B0503030101060003" pitchFamily="34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i</a:t>
              </a:r>
              <a:r>
                <a:rPr lang="en-US" sz="900" i="1" dirty="0">
                  <a:latin typeface="Raleway" panose="020B0503030101060003" pitchFamily="34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 two set had seasons.</a:t>
              </a: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84985065-8182-41DF-A14F-B31A5C3DFE5B}"/>
                </a:ext>
              </a:extLst>
            </p:cNvPr>
            <p:cNvSpPr txBox="1"/>
            <p:nvPr/>
          </p:nvSpPr>
          <p:spPr>
            <a:xfrm>
              <a:off x="2609850" y="737386"/>
              <a:ext cx="1295402" cy="2092881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13000" b="1" spc="100" dirty="0">
                  <a:solidFill>
                    <a:schemeClr val="bg1">
                      <a:lumMod val="85000"/>
                    </a:schemeClr>
                  </a:solidFill>
                  <a:latin typeface="Raleway" panose="020B0503030101060003" pitchFamily="34" charset="0"/>
                  <a:ea typeface="Montserrat Black" charset="0"/>
                  <a:cs typeface="Montserrat Black" charset="0"/>
                </a:rPr>
                <a:t>“</a:t>
              </a: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4B66B712-0AB1-4F2E-A32E-4CEF4B8486FF}"/>
                </a:ext>
              </a:extLst>
            </p:cNvPr>
            <p:cNvSpPr txBox="1"/>
            <p:nvPr/>
          </p:nvSpPr>
          <p:spPr>
            <a:xfrm rot="10800000">
              <a:off x="8086724" y="4027733"/>
              <a:ext cx="1295402" cy="2092881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13000" b="1" spc="100" dirty="0">
                  <a:solidFill>
                    <a:schemeClr val="bg1">
                      <a:lumMod val="85000"/>
                    </a:schemeClr>
                  </a:solidFill>
                  <a:latin typeface="Raleway" panose="020B0503030101060003" pitchFamily="34" charset="0"/>
                  <a:ea typeface="Montserrat Black" charset="0"/>
                  <a:cs typeface="Montserrat Black" charset="0"/>
                </a:rPr>
                <a:t>“</a:t>
              </a:r>
            </a:p>
          </p:txBody>
        </p:sp>
      </p:grpSp>
      <p:pic>
        <p:nvPicPr>
          <p:cNvPr id="7" name="Picture Placeholder 6">
            <a:extLst>
              <a:ext uri="{FF2B5EF4-FFF2-40B4-BE49-F238E27FC236}">
                <a16:creationId xmlns:a16="http://schemas.microsoft.com/office/drawing/2014/main" id="{2E0433DE-EF79-4C23-BCF2-E6162BDF0E72}"/>
              </a:ext>
            </a:extLst>
          </p:cNvPr>
          <p:cNvPicPr>
            <a:picLocks noGrp="1" noChangeAspect="1"/>
          </p:cNvPicPr>
          <p:nvPr>
            <p:ph type="pic" sz="quarter" idx="18"/>
          </p:nvPr>
        </p:nvPicPr>
        <p:blipFill>
          <a:blip r:embed="rId2"/>
          <a:srcRect l="7665" r="7665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40172936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ardrop 1">
            <a:extLst>
              <a:ext uri="{FF2B5EF4-FFF2-40B4-BE49-F238E27FC236}">
                <a16:creationId xmlns:a16="http://schemas.microsoft.com/office/drawing/2014/main" id="{47A449AD-47C1-4095-984A-60F414144011}"/>
              </a:ext>
            </a:extLst>
          </p:cNvPr>
          <p:cNvSpPr/>
          <p:nvPr/>
        </p:nvSpPr>
        <p:spPr>
          <a:xfrm rot="2700000">
            <a:off x="2436298" y="2583541"/>
            <a:ext cx="1923142" cy="1923142"/>
          </a:xfrm>
          <a:prstGeom prst="teardrop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6" name="Picture Placeholder 15">
            <a:extLst>
              <a:ext uri="{FF2B5EF4-FFF2-40B4-BE49-F238E27FC236}">
                <a16:creationId xmlns:a16="http://schemas.microsoft.com/office/drawing/2014/main" id="{5B7B18EB-5132-4D04-9B77-9BA1EE7AC078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/>
          <a:srcRect t="16667" b="16667"/>
          <a:stretch>
            <a:fillRect/>
          </a:stretch>
        </p:blipFill>
        <p:spPr/>
      </p:pic>
      <p:pic>
        <p:nvPicPr>
          <p:cNvPr id="14" name="Picture Placeholder 13">
            <a:extLst>
              <a:ext uri="{FF2B5EF4-FFF2-40B4-BE49-F238E27FC236}">
                <a16:creationId xmlns:a16="http://schemas.microsoft.com/office/drawing/2014/main" id="{21DB5A23-9761-42E7-9189-EDD888ADF290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3"/>
          <a:srcRect t="16667" b="16667"/>
          <a:stretch>
            <a:fillRect/>
          </a:stretch>
        </p:blipFill>
        <p:spPr/>
      </p:pic>
      <p:sp>
        <p:nvSpPr>
          <p:cNvPr id="10" name="Oval 9">
            <a:extLst>
              <a:ext uri="{FF2B5EF4-FFF2-40B4-BE49-F238E27FC236}">
                <a16:creationId xmlns:a16="http://schemas.microsoft.com/office/drawing/2014/main" id="{2B3F9433-7D83-445B-8B84-AF58A056FA05}"/>
              </a:ext>
            </a:extLst>
          </p:cNvPr>
          <p:cNvSpPr/>
          <p:nvPr/>
        </p:nvSpPr>
        <p:spPr>
          <a:xfrm>
            <a:off x="4978400" y="2427515"/>
            <a:ext cx="2235200" cy="2235194"/>
          </a:xfrm>
          <a:prstGeom prst="ellipse">
            <a:avLst/>
          </a:prstGeom>
          <a:solidFill>
            <a:schemeClr val="accent5">
              <a:alpha val="7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ardrop 16">
            <a:extLst>
              <a:ext uri="{FF2B5EF4-FFF2-40B4-BE49-F238E27FC236}">
                <a16:creationId xmlns:a16="http://schemas.microsoft.com/office/drawing/2014/main" id="{C6B16FA0-E64C-4452-A49E-058E58CDDDBF}"/>
              </a:ext>
            </a:extLst>
          </p:cNvPr>
          <p:cNvSpPr/>
          <p:nvPr/>
        </p:nvSpPr>
        <p:spPr>
          <a:xfrm rot="13500000">
            <a:off x="7832560" y="2583540"/>
            <a:ext cx="1923142" cy="1923142"/>
          </a:xfrm>
          <a:prstGeom prst="teardrop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8E826172-8605-4A06-A95C-FAF8EEC89A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About Us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7C675BD9-3AB9-4333-B295-701AE9F02F31}"/>
              </a:ext>
            </a:extLst>
          </p:cNvPr>
          <p:cNvSpPr txBox="1"/>
          <p:nvPr/>
        </p:nvSpPr>
        <p:spPr>
          <a:xfrm>
            <a:off x="4914900" y="1434465"/>
            <a:ext cx="23622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dirty="0">
                <a:solidFill>
                  <a:schemeClr val="bg2"/>
                </a:solidFill>
                <a:latin typeface="Raleway" panose="020B0503030101060003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Have them for one. Living gathered</a:t>
            </a:r>
          </a:p>
        </p:txBody>
      </p:sp>
      <p:sp>
        <p:nvSpPr>
          <p:cNvPr id="33" name="Subtitle 6">
            <a:extLst>
              <a:ext uri="{FF2B5EF4-FFF2-40B4-BE49-F238E27FC236}">
                <a16:creationId xmlns:a16="http://schemas.microsoft.com/office/drawing/2014/main" id="{942CA512-0BBA-4D1B-BE2E-0C6D4606A5C6}"/>
              </a:ext>
            </a:extLst>
          </p:cNvPr>
          <p:cNvSpPr txBox="1">
            <a:spLocks/>
          </p:cNvSpPr>
          <p:nvPr/>
        </p:nvSpPr>
        <p:spPr>
          <a:xfrm>
            <a:off x="10153999" y="3085316"/>
            <a:ext cx="1423639" cy="919589"/>
          </a:xfrm>
          <a:prstGeom prst="rect">
            <a:avLst/>
          </a:prstGeom>
        </p:spPr>
        <p:txBody>
          <a:bodyPr vert="horz" lIns="91440" tIns="45720" rIns="91440" bIns="45720" numCol="1" spcCol="365760" rtlCol="0" anchor="ctr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None/>
              <a:defRPr sz="1200" b="0" i="0" kern="1200">
                <a:solidFill>
                  <a:schemeClr val="accent1"/>
                </a:solidFill>
                <a:latin typeface="Montserrat Light" charset="0"/>
                <a:ea typeface="Montserrat Light" charset="0"/>
                <a:cs typeface="Montserrat Light" charset="0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2000" b="0" i="0" kern="1200">
                <a:solidFill>
                  <a:schemeClr val="tx1"/>
                </a:solidFill>
                <a:latin typeface="Montserrat Light" charset="0"/>
                <a:ea typeface="Montserrat Light" charset="0"/>
                <a:cs typeface="Montserrat Light" charset="0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800" b="0" i="0" kern="1200">
                <a:solidFill>
                  <a:schemeClr val="tx1"/>
                </a:solidFill>
                <a:latin typeface="Montserrat Light" charset="0"/>
                <a:ea typeface="Montserrat Light" charset="0"/>
                <a:cs typeface="Montserrat Light" charset="0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b="0" i="0" kern="1200">
                <a:solidFill>
                  <a:schemeClr val="tx1"/>
                </a:solidFill>
                <a:latin typeface="Montserrat Light" charset="0"/>
                <a:ea typeface="Montserrat Light" charset="0"/>
                <a:cs typeface="Montserrat Light" charset="0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b="0" i="0" kern="1200">
                <a:solidFill>
                  <a:schemeClr val="tx1"/>
                </a:solidFill>
                <a:latin typeface="Montserrat Light" charset="0"/>
                <a:ea typeface="Montserrat Light" charset="0"/>
                <a:cs typeface="Montserrat Light" charset="0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ts val="2000"/>
              </a:lnSpc>
            </a:pPr>
            <a:r>
              <a:rPr 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Raleway" panose="020B0503030101060003" pitchFamily="34" charset="0"/>
                <a:ea typeface="Montserrat" charset="0"/>
                <a:cs typeface="Montserrat" charset="0"/>
              </a:rPr>
              <a:t>There are many variations of passages of Lorem Ipsum text Ipsum available</a:t>
            </a:r>
          </a:p>
        </p:txBody>
      </p:sp>
      <p:sp>
        <p:nvSpPr>
          <p:cNvPr id="35" name="Subtitle 6">
            <a:extLst>
              <a:ext uri="{FF2B5EF4-FFF2-40B4-BE49-F238E27FC236}">
                <a16:creationId xmlns:a16="http://schemas.microsoft.com/office/drawing/2014/main" id="{9C9F43BF-BC78-4DEC-9C65-C53795974635}"/>
              </a:ext>
            </a:extLst>
          </p:cNvPr>
          <p:cNvSpPr txBox="1">
            <a:spLocks/>
          </p:cNvSpPr>
          <p:nvPr/>
        </p:nvSpPr>
        <p:spPr>
          <a:xfrm>
            <a:off x="614363" y="3085316"/>
            <a:ext cx="1423639" cy="919589"/>
          </a:xfrm>
          <a:prstGeom prst="rect">
            <a:avLst/>
          </a:prstGeom>
        </p:spPr>
        <p:txBody>
          <a:bodyPr vert="horz" lIns="91440" tIns="45720" rIns="91440" bIns="45720" numCol="1" spcCol="365760" rtlCol="0" anchor="ctr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None/>
              <a:defRPr sz="1200" b="0" i="0" kern="1200">
                <a:solidFill>
                  <a:schemeClr val="accent1"/>
                </a:solidFill>
                <a:latin typeface="Montserrat Light" charset="0"/>
                <a:ea typeface="Montserrat Light" charset="0"/>
                <a:cs typeface="Montserrat Light" charset="0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2000" b="0" i="0" kern="1200">
                <a:solidFill>
                  <a:schemeClr val="tx1"/>
                </a:solidFill>
                <a:latin typeface="Montserrat Light" charset="0"/>
                <a:ea typeface="Montserrat Light" charset="0"/>
                <a:cs typeface="Montserrat Light" charset="0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800" b="0" i="0" kern="1200">
                <a:solidFill>
                  <a:schemeClr val="tx1"/>
                </a:solidFill>
                <a:latin typeface="Montserrat Light" charset="0"/>
                <a:ea typeface="Montserrat Light" charset="0"/>
                <a:cs typeface="Montserrat Light" charset="0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b="0" i="0" kern="1200">
                <a:solidFill>
                  <a:schemeClr val="tx1"/>
                </a:solidFill>
                <a:latin typeface="Montserrat Light" charset="0"/>
                <a:ea typeface="Montserrat Light" charset="0"/>
                <a:cs typeface="Montserrat Light" charset="0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b="0" i="0" kern="1200">
                <a:solidFill>
                  <a:schemeClr val="tx1"/>
                </a:solidFill>
                <a:latin typeface="Montserrat Light" charset="0"/>
                <a:ea typeface="Montserrat Light" charset="0"/>
                <a:cs typeface="Montserrat Light" charset="0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ts val="2000"/>
              </a:lnSpc>
            </a:pPr>
            <a:r>
              <a:rPr 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Raleway" panose="020B0503030101060003" pitchFamily="34" charset="0"/>
                <a:ea typeface="Montserrat" charset="0"/>
                <a:cs typeface="Montserrat" charset="0"/>
              </a:rPr>
              <a:t>There are many variations of passages of Lorem Ipsum text Ipsum available</a:t>
            </a:r>
          </a:p>
        </p:txBody>
      </p:sp>
      <p:sp>
        <p:nvSpPr>
          <p:cNvPr id="36" name="Rectangle 9">
            <a:extLst>
              <a:ext uri="{FF2B5EF4-FFF2-40B4-BE49-F238E27FC236}">
                <a16:creationId xmlns:a16="http://schemas.microsoft.com/office/drawing/2014/main" id="{B4D60EAC-F95B-4AD0-9ACB-5EC58311CE5C}"/>
              </a:ext>
            </a:extLst>
          </p:cNvPr>
          <p:cNvSpPr>
            <a:spLocks/>
          </p:cNvSpPr>
          <p:nvPr/>
        </p:nvSpPr>
        <p:spPr bwMode="auto">
          <a:xfrm>
            <a:off x="3397868" y="5283422"/>
            <a:ext cx="5402451" cy="5632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ctr">
              <a:lnSpc>
                <a:spcPts val="2000"/>
              </a:lnSpc>
            </a:pPr>
            <a:r>
              <a:rPr lang="en-US" sz="900" dirty="0">
                <a:solidFill>
                  <a:schemeClr val="bg2"/>
                </a:solidFill>
                <a:latin typeface="Raleway" panose="020B0503030101060003" pitchFamily="34" charset="0"/>
                <a:ea typeface="Roboto Slab" pitchFamily="2" charset="0"/>
                <a:cs typeface="Open Sans Condensed Light" panose="020B0306030504020204" pitchFamily="34" charset="0"/>
                <a:sym typeface="Montserrat-Regular" charset="0"/>
              </a:rPr>
              <a:t>This letterhead design is meant to project an image of professionalism and lorem to reliability. By using simple alignments are This letterhead design</a:t>
            </a:r>
          </a:p>
        </p:txBody>
      </p:sp>
      <p:pic>
        <p:nvPicPr>
          <p:cNvPr id="28" name="Picture Placeholder 27">
            <a:extLst>
              <a:ext uri="{FF2B5EF4-FFF2-40B4-BE49-F238E27FC236}">
                <a16:creationId xmlns:a16="http://schemas.microsoft.com/office/drawing/2014/main" id="{45242C88-8CEC-489A-A0DD-B354A2B1A0E7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4">
            <a:grayscl/>
          </a:blip>
          <a:srcRect l="14286" r="14286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13310717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8E826172-8605-4A06-A95C-FAF8EEC89A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About Us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7C675BD9-3AB9-4333-B295-701AE9F02F31}"/>
              </a:ext>
            </a:extLst>
          </p:cNvPr>
          <p:cNvSpPr txBox="1"/>
          <p:nvPr/>
        </p:nvSpPr>
        <p:spPr>
          <a:xfrm>
            <a:off x="4914900" y="1434465"/>
            <a:ext cx="23622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dirty="0">
                <a:solidFill>
                  <a:schemeClr val="bg2"/>
                </a:solidFill>
                <a:latin typeface="Raleway" panose="020B0503030101060003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Have them for one. Living gathered</a:t>
            </a:r>
          </a:p>
        </p:txBody>
      </p:sp>
      <p:grpSp>
        <p:nvGrpSpPr>
          <p:cNvPr id="30" name="Group 29">
            <a:extLst>
              <a:ext uri="{FF2B5EF4-FFF2-40B4-BE49-F238E27FC236}">
                <a16:creationId xmlns:a16="http://schemas.microsoft.com/office/drawing/2014/main" id="{51B21168-EF16-4A50-91FB-8661369FCB52}"/>
              </a:ext>
            </a:extLst>
          </p:cNvPr>
          <p:cNvGrpSpPr/>
          <p:nvPr/>
        </p:nvGrpSpPr>
        <p:grpSpPr>
          <a:xfrm>
            <a:off x="1449528" y="4981646"/>
            <a:ext cx="1768194" cy="400110"/>
            <a:chOff x="1888379" y="5178205"/>
            <a:chExt cx="1768194" cy="400110"/>
          </a:xfrm>
        </p:grpSpPr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19B89BFF-561A-4798-83F3-8C8BE1466618}"/>
                </a:ext>
              </a:extLst>
            </p:cNvPr>
            <p:cNvSpPr txBox="1"/>
            <p:nvPr/>
          </p:nvSpPr>
          <p:spPr>
            <a:xfrm>
              <a:off x="1888379" y="5178205"/>
              <a:ext cx="85482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b="1" dirty="0">
                  <a:solidFill>
                    <a:schemeClr val="accent4"/>
                  </a:solidFill>
                  <a:latin typeface="Raleway Black" panose="020B0A03030101060003" pitchFamily="34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25K</a:t>
              </a:r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4C16F479-05FC-4AA2-979B-A35280FAFA49}"/>
                </a:ext>
              </a:extLst>
            </p:cNvPr>
            <p:cNvSpPr txBox="1"/>
            <p:nvPr/>
          </p:nvSpPr>
          <p:spPr>
            <a:xfrm>
              <a:off x="2535071" y="5178205"/>
              <a:ext cx="1121502" cy="400110"/>
            </a:xfrm>
            <a:prstGeom prst="rect">
              <a:avLst/>
            </a:prstGeom>
            <a:noFill/>
          </p:spPr>
          <p:txBody>
            <a:bodyPr wrap="square" numCol="1" spcCol="457200" rtlCol="0" anchor="ctr">
              <a:spAutoFit/>
            </a:bodyPr>
            <a:lstStyle/>
            <a:p>
              <a:pPr>
                <a:lnSpc>
                  <a:spcPts val="1200"/>
                </a:lnSpc>
              </a:pPr>
              <a:r>
                <a:rPr lang="en-US" sz="900" dirty="0">
                  <a:latin typeface="Raleway 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Fruitful were hath waters divide</a:t>
              </a:r>
            </a:p>
          </p:txBody>
        </p:sp>
      </p:grpSp>
      <p:grpSp>
        <p:nvGrpSpPr>
          <p:cNvPr id="34" name="Group 33">
            <a:extLst>
              <a:ext uri="{FF2B5EF4-FFF2-40B4-BE49-F238E27FC236}">
                <a16:creationId xmlns:a16="http://schemas.microsoft.com/office/drawing/2014/main" id="{EE160E6E-7BC4-4A7F-81DA-B8DC47399325}"/>
              </a:ext>
            </a:extLst>
          </p:cNvPr>
          <p:cNvGrpSpPr/>
          <p:nvPr/>
        </p:nvGrpSpPr>
        <p:grpSpPr>
          <a:xfrm>
            <a:off x="5197735" y="4981646"/>
            <a:ext cx="1796529" cy="400110"/>
            <a:chOff x="1888379" y="5178205"/>
            <a:chExt cx="1796529" cy="400110"/>
          </a:xfrm>
        </p:grpSpPr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F177C454-F8DB-4858-9568-963B13B88AF6}"/>
                </a:ext>
              </a:extLst>
            </p:cNvPr>
            <p:cNvSpPr txBox="1"/>
            <p:nvPr/>
          </p:nvSpPr>
          <p:spPr>
            <a:xfrm>
              <a:off x="1888379" y="5178205"/>
              <a:ext cx="85482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b="1" dirty="0">
                  <a:solidFill>
                    <a:schemeClr val="accent5"/>
                  </a:solidFill>
                  <a:latin typeface="Raleway Black" panose="020B0A03030101060003" pitchFamily="34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60K</a:t>
              </a:r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E352A92E-EBF5-42B5-B52C-5FE5662EFF4D}"/>
                </a:ext>
              </a:extLst>
            </p:cNvPr>
            <p:cNvSpPr txBox="1"/>
            <p:nvPr/>
          </p:nvSpPr>
          <p:spPr>
            <a:xfrm>
              <a:off x="2535071" y="5178205"/>
              <a:ext cx="1149837" cy="400110"/>
            </a:xfrm>
            <a:prstGeom prst="rect">
              <a:avLst/>
            </a:prstGeom>
            <a:noFill/>
          </p:spPr>
          <p:txBody>
            <a:bodyPr wrap="square" numCol="1" spcCol="457200" rtlCol="0" anchor="ctr">
              <a:spAutoFit/>
            </a:bodyPr>
            <a:lstStyle/>
            <a:p>
              <a:pPr>
                <a:lnSpc>
                  <a:spcPts val="1200"/>
                </a:lnSpc>
              </a:pPr>
              <a:r>
                <a:rPr lang="en-US" sz="900" dirty="0">
                  <a:latin typeface="Raleway 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Fruitful were hath waters divide</a:t>
              </a:r>
            </a:p>
          </p:txBody>
        </p:sp>
      </p:grpSp>
      <p:grpSp>
        <p:nvGrpSpPr>
          <p:cNvPr id="39" name="Group 38">
            <a:extLst>
              <a:ext uri="{FF2B5EF4-FFF2-40B4-BE49-F238E27FC236}">
                <a16:creationId xmlns:a16="http://schemas.microsoft.com/office/drawing/2014/main" id="{9AA92FB3-8E22-46B6-AF99-5CA71F0D9FEE}"/>
              </a:ext>
            </a:extLst>
          </p:cNvPr>
          <p:cNvGrpSpPr/>
          <p:nvPr/>
        </p:nvGrpSpPr>
        <p:grpSpPr>
          <a:xfrm>
            <a:off x="8969842" y="4981646"/>
            <a:ext cx="1777065" cy="400110"/>
            <a:chOff x="1888379" y="5178205"/>
            <a:chExt cx="1777065" cy="400110"/>
          </a:xfrm>
        </p:grpSpPr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16611929-893F-4917-B8F2-778DEF16A960}"/>
                </a:ext>
              </a:extLst>
            </p:cNvPr>
            <p:cNvSpPr txBox="1"/>
            <p:nvPr/>
          </p:nvSpPr>
          <p:spPr>
            <a:xfrm>
              <a:off x="1888379" y="5178205"/>
              <a:ext cx="85482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Raleway Black" panose="020B0A03030101060003" pitchFamily="34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85K</a:t>
              </a:r>
            </a:p>
          </p:txBody>
        </p: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9C885120-0830-4203-9453-6E4D27A92154}"/>
                </a:ext>
              </a:extLst>
            </p:cNvPr>
            <p:cNvSpPr txBox="1"/>
            <p:nvPr/>
          </p:nvSpPr>
          <p:spPr>
            <a:xfrm>
              <a:off x="2535071" y="5178205"/>
              <a:ext cx="1130373" cy="400110"/>
            </a:xfrm>
            <a:prstGeom prst="rect">
              <a:avLst/>
            </a:prstGeom>
            <a:noFill/>
          </p:spPr>
          <p:txBody>
            <a:bodyPr wrap="square" numCol="1" spcCol="457200" rtlCol="0" anchor="ctr">
              <a:spAutoFit/>
            </a:bodyPr>
            <a:lstStyle/>
            <a:p>
              <a:pPr>
                <a:lnSpc>
                  <a:spcPts val="1200"/>
                </a:lnSpc>
              </a:pPr>
              <a:r>
                <a:rPr lang="en-US" sz="900" dirty="0">
                  <a:latin typeface="Raleway 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Fruitful were hath waters divide</a:t>
              </a:r>
            </a:p>
          </p:txBody>
        </p:sp>
      </p:grpSp>
      <p:sp>
        <p:nvSpPr>
          <p:cNvPr id="42" name="Subtitle 6">
            <a:extLst>
              <a:ext uri="{FF2B5EF4-FFF2-40B4-BE49-F238E27FC236}">
                <a16:creationId xmlns:a16="http://schemas.microsoft.com/office/drawing/2014/main" id="{0478C7DA-8890-4AD3-A3B8-5D96A20427FE}"/>
              </a:ext>
            </a:extLst>
          </p:cNvPr>
          <p:cNvSpPr txBox="1">
            <a:spLocks/>
          </p:cNvSpPr>
          <p:nvPr/>
        </p:nvSpPr>
        <p:spPr>
          <a:xfrm>
            <a:off x="913212" y="5294672"/>
            <a:ext cx="2840825" cy="919589"/>
          </a:xfrm>
          <a:prstGeom prst="rect">
            <a:avLst/>
          </a:prstGeom>
        </p:spPr>
        <p:txBody>
          <a:bodyPr vert="horz" lIns="91440" tIns="45720" rIns="91440" bIns="45720" numCol="1" spcCol="365760" rtlCol="0" anchor="ctr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None/>
              <a:defRPr sz="1200" b="0" i="0" kern="1200">
                <a:solidFill>
                  <a:schemeClr val="accent1"/>
                </a:solidFill>
                <a:latin typeface="Montserrat Light" charset="0"/>
                <a:ea typeface="Montserrat Light" charset="0"/>
                <a:cs typeface="Montserrat Light" charset="0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2000" b="0" i="0" kern="1200">
                <a:solidFill>
                  <a:schemeClr val="tx1"/>
                </a:solidFill>
                <a:latin typeface="Montserrat Light" charset="0"/>
                <a:ea typeface="Montserrat Light" charset="0"/>
                <a:cs typeface="Montserrat Light" charset="0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800" b="0" i="0" kern="1200">
                <a:solidFill>
                  <a:schemeClr val="tx1"/>
                </a:solidFill>
                <a:latin typeface="Montserrat Light" charset="0"/>
                <a:ea typeface="Montserrat Light" charset="0"/>
                <a:cs typeface="Montserrat Light" charset="0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b="0" i="0" kern="1200">
                <a:solidFill>
                  <a:schemeClr val="tx1"/>
                </a:solidFill>
                <a:latin typeface="Montserrat Light" charset="0"/>
                <a:ea typeface="Montserrat Light" charset="0"/>
                <a:cs typeface="Montserrat Light" charset="0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b="0" i="0" kern="1200">
                <a:solidFill>
                  <a:schemeClr val="tx1"/>
                </a:solidFill>
                <a:latin typeface="Montserrat Light" charset="0"/>
                <a:ea typeface="Montserrat Light" charset="0"/>
                <a:cs typeface="Montserrat Light" charset="0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2000"/>
              </a:lnSpc>
            </a:pPr>
            <a:r>
              <a:rPr 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Raleway" panose="020B0503030101060003" pitchFamily="34" charset="0"/>
                <a:ea typeface="Montserrat" charset="0"/>
                <a:cs typeface="Montserrat" charset="0"/>
              </a:rPr>
              <a:t>There are many variations of passages of Lorem Ipsum text Ipsum available</a:t>
            </a:r>
          </a:p>
        </p:txBody>
      </p:sp>
      <p:sp>
        <p:nvSpPr>
          <p:cNvPr id="43" name="Subtitle 6">
            <a:extLst>
              <a:ext uri="{FF2B5EF4-FFF2-40B4-BE49-F238E27FC236}">
                <a16:creationId xmlns:a16="http://schemas.microsoft.com/office/drawing/2014/main" id="{7C7DF10D-8021-40F9-A588-26F92AA62CB4}"/>
              </a:ext>
            </a:extLst>
          </p:cNvPr>
          <p:cNvSpPr txBox="1">
            <a:spLocks/>
          </p:cNvSpPr>
          <p:nvPr/>
        </p:nvSpPr>
        <p:spPr>
          <a:xfrm>
            <a:off x="4675587" y="5294672"/>
            <a:ext cx="2840825" cy="919589"/>
          </a:xfrm>
          <a:prstGeom prst="rect">
            <a:avLst/>
          </a:prstGeom>
        </p:spPr>
        <p:txBody>
          <a:bodyPr vert="horz" lIns="91440" tIns="45720" rIns="91440" bIns="45720" numCol="1" spcCol="365760" rtlCol="0" anchor="ctr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None/>
              <a:defRPr sz="1200" b="0" i="0" kern="1200">
                <a:solidFill>
                  <a:schemeClr val="accent1"/>
                </a:solidFill>
                <a:latin typeface="Montserrat Light" charset="0"/>
                <a:ea typeface="Montserrat Light" charset="0"/>
                <a:cs typeface="Montserrat Light" charset="0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2000" b="0" i="0" kern="1200">
                <a:solidFill>
                  <a:schemeClr val="tx1"/>
                </a:solidFill>
                <a:latin typeface="Montserrat Light" charset="0"/>
                <a:ea typeface="Montserrat Light" charset="0"/>
                <a:cs typeface="Montserrat Light" charset="0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800" b="0" i="0" kern="1200">
                <a:solidFill>
                  <a:schemeClr val="tx1"/>
                </a:solidFill>
                <a:latin typeface="Montserrat Light" charset="0"/>
                <a:ea typeface="Montserrat Light" charset="0"/>
                <a:cs typeface="Montserrat Light" charset="0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b="0" i="0" kern="1200">
                <a:solidFill>
                  <a:schemeClr val="tx1"/>
                </a:solidFill>
                <a:latin typeface="Montserrat Light" charset="0"/>
                <a:ea typeface="Montserrat Light" charset="0"/>
                <a:cs typeface="Montserrat Light" charset="0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b="0" i="0" kern="1200">
                <a:solidFill>
                  <a:schemeClr val="tx1"/>
                </a:solidFill>
                <a:latin typeface="Montserrat Light" charset="0"/>
                <a:ea typeface="Montserrat Light" charset="0"/>
                <a:cs typeface="Montserrat Light" charset="0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2000"/>
              </a:lnSpc>
            </a:pPr>
            <a:r>
              <a:rPr 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Raleway" panose="020B0503030101060003" pitchFamily="34" charset="0"/>
                <a:ea typeface="Montserrat" charset="0"/>
                <a:cs typeface="Montserrat" charset="0"/>
              </a:rPr>
              <a:t>There are many variations of passages of Lorem Ipsum text Ipsum available</a:t>
            </a:r>
          </a:p>
        </p:txBody>
      </p:sp>
      <p:sp>
        <p:nvSpPr>
          <p:cNvPr id="44" name="Subtitle 6">
            <a:extLst>
              <a:ext uri="{FF2B5EF4-FFF2-40B4-BE49-F238E27FC236}">
                <a16:creationId xmlns:a16="http://schemas.microsoft.com/office/drawing/2014/main" id="{DC18C8DE-4FA2-4F0B-A1B2-E32F3B994958}"/>
              </a:ext>
            </a:extLst>
          </p:cNvPr>
          <p:cNvSpPr txBox="1">
            <a:spLocks/>
          </p:cNvSpPr>
          <p:nvPr/>
        </p:nvSpPr>
        <p:spPr>
          <a:xfrm>
            <a:off x="8437962" y="5294672"/>
            <a:ext cx="2840825" cy="919589"/>
          </a:xfrm>
          <a:prstGeom prst="rect">
            <a:avLst/>
          </a:prstGeom>
        </p:spPr>
        <p:txBody>
          <a:bodyPr vert="horz" lIns="91440" tIns="45720" rIns="91440" bIns="45720" numCol="1" spcCol="365760" rtlCol="0" anchor="ctr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None/>
              <a:defRPr sz="1200" b="0" i="0" kern="1200">
                <a:solidFill>
                  <a:schemeClr val="accent1"/>
                </a:solidFill>
                <a:latin typeface="Montserrat Light" charset="0"/>
                <a:ea typeface="Montserrat Light" charset="0"/>
                <a:cs typeface="Montserrat Light" charset="0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2000" b="0" i="0" kern="1200">
                <a:solidFill>
                  <a:schemeClr val="tx1"/>
                </a:solidFill>
                <a:latin typeface="Montserrat Light" charset="0"/>
                <a:ea typeface="Montserrat Light" charset="0"/>
                <a:cs typeface="Montserrat Light" charset="0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800" b="0" i="0" kern="1200">
                <a:solidFill>
                  <a:schemeClr val="tx1"/>
                </a:solidFill>
                <a:latin typeface="Montserrat Light" charset="0"/>
                <a:ea typeface="Montserrat Light" charset="0"/>
                <a:cs typeface="Montserrat Light" charset="0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b="0" i="0" kern="1200">
                <a:solidFill>
                  <a:schemeClr val="tx1"/>
                </a:solidFill>
                <a:latin typeface="Montserrat Light" charset="0"/>
                <a:ea typeface="Montserrat Light" charset="0"/>
                <a:cs typeface="Montserrat Light" charset="0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b="0" i="0" kern="1200">
                <a:solidFill>
                  <a:schemeClr val="tx1"/>
                </a:solidFill>
                <a:latin typeface="Montserrat Light" charset="0"/>
                <a:ea typeface="Montserrat Light" charset="0"/>
                <a:cs typeface="Montserrat Light" charset="0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2000"/>
              </a:lnSpc>
            </a:pPr>
            <a:r>
              <a:rPr 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Raleway" panose="020B0503030101060003" pitchFamily="34" charset="0"/>
                <a:ea typeface="Montserrat" charset="0"/>
                <a:cs typeface="Montserrat" charset="0"/>
              </a:rPr>
              <a:t>There are many variations of passages of Lorem Ipsum text Ipsum available</a:t>
            </a:r>
          </a:p>
        </p:txBody>
      </p:sp>
      <p:pic>
        <p:nvPicPr>
          <p:cNvPr id="50" name="Picture Placeholder 49">
            <a:extLst>
              <a:ext uri="{FF2B5EF4-FFF2-40B4-BE49-F238E27FC236}">
                <a16:creationId xmlns:a16="http://schemas.microsoft.com/office/drawing/2014/main" id="{D0DA9354-DDAB-445A-AF74-4CD3B7EFD0C2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/>
          <a:srcRect l="1655" r="1655"/>
          <a:stretch>
            <a:fillRect/>
          </a:stretch>
        </p:blipFill>
        <p:spPr/>
      </p:pic>
      <p:pic>
        <p:nvPicPr>
          <p:cNvPr id="54" name="Picture Placeholder 53">
            <a:extLst>
              <a:ext uri="{FF2B5EF4-FFF2-40B4-BE49-F238E27FC236}">
                <a16:creationId xmlns:a16="http://schemas.microsoft.com/office/drawing/2014/main" id="{FF1B5BF7-9A85-4482-843C-924845A52442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 rotWithShape="1">
          <a:blip r:embed="rId3"/>
          <a:srcRect l="31105" t="42633" r="18859" b="5423"/>
          <a:stretch/>
        </p:blipFill>
        <p:spPr>
          <a:xfrm>
            <a:off x="4600575" y="2336801"/>
            <a:ext cx="2990850" cy="2062843"/>
          </a:xfrm>
        </p:spPr>
      </p:pic>
      <p:pic>
        <p:nvPicPr>
          <p:cNvPr id="58" name="Picture Placeholder 57">
            <a:extLst>
              <a:ext uri="{FF2B5EF4-FFF2-40B4-BE49-F238E27FC236}">
                <a16:creationId xmlns:a16="http://schemas.microsoft.com/office/drawing/2014/main" id="{78DD6457-2683-4F02-A2F2-1C0920904682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4"/>
          <a:srcRect l="1655" r="1655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23133097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Placeholder 11">
            <a:extLst>
              <a:ext uri="{FF2B5EF4-FFF2-40B4-BE49-F238E27FC236}">
                <a16:creationId xmlns:a16="http://schemas.microsoft.com/office/drawing/2014/main" id="{37C7374C-CE1E-4737-BA4A-BD416DA20AA1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>
            <a:grayscl/>
          </a:blip>
          <a:srcRect t="10525" b="10525"/>
          <a:stretch>
            <a:fillRect/>
          </a:stretch>
        </p:blipFill>
        <p:spPr>
          <a:xfrm>
            <a:off x="0" y="0"/>
            <a:ext cx="12191999" cy="6875362"/>
          </a:xfrm>
        </p:spPr>
      </p:pic>
      <p:sp>
        <p:nvSpPr>
          <p:cNvPr id="27" name="Oval 26">
            <a:extLst>
              <a:ext uri="{FF2B5EF4-FFF2-40B4-BE49-F238E27FC236}">
                <a16:creationId xmlns:a16="http://schemas.microsoft.com/office/drawing/2014/main" id="{06F7D38B-2DAE-4CD4-943C-E1F17DF01C61}"/>
              </a:ext>
            </a:extLst>
          </p:cNvPr>
          <p:cNvSpPr/>
          <p:nvPr/>
        </p:nvSpPr>
        <p:spPr>
          <a:xfrm>
            <a:off x="2863885" y="1378857"/>
            <a:ext cx="4100287" cy="4100286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Oval 28">
            <a:extLst>
              <a:ext uri="{FF2B5EF4-FFF2-40B4-BE49-F238E27FC236}">
                <a16:creationId xmlns:a16="http://schemas.microsoft.com/office/drawing/2014/main" id="{82B6DAD9-FEA0-4AE3-9B02-1B4173A94351}"/>
              </a:ext>
            </a:extLst>
          </p:cNvPr>
          <p:cNvSpPr/>
          <p:nvPr/>
        </p:nvSpPr>
        <p:spPr>
          <a:xfrm>
            <a:off x="5227827" y="1378857"/>
            <a:ext cx="4100287" cy="4100286"/>
          </a:xfrm>
          <a:prstGeom prst="ellipse">
            <a:avLst/>
          </a:prstGeom>
          <a:solidFill>
            <a:schemeClr val="accent5">
              <a:alpha val="9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DD8E09A4-BC8D-43B5-AFD7-7FA464473B45}"/>
              </a:ext>
            </a:extLst>
          </p:cNvPr>
          <p:cNvSpPr txBox="1"/>
          <p:nvPr/>
        </p:nvSpPr>
        <p:spPr>
          <a:xfrm>
            <a:off x="5834743" y="2036311"/>
            <a:ext cx="522514" cy="27853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3000"/>
              </a:lnSpc>
            </a:pPr>
            <a:r>
              <a:rPr lang="en-US" sz="3000" b="1" dirty="0">
                <a:solidFill>
                  <a:schemeClr val="bg1"/>
                </a:solidFill>
                <a:latin typeface="Raleway" panose="020B0503030101060003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About Us</a:t>
            </a:r>
          </a:p>
        </p:txBody>
      </p:sp>
      <p:grpSp>
        <p:nvGrpSpPr>
          <p:cNvPr id="31" name="Group 30">
            <a:extLst>
              <a:ext uri="{FF2B5EF4-FFF2-40B4-BE49-F238E27FC236}">
                <a16:creationId xmlns:a16="http://schemas.microsoft.com/office/drawing/2014/main" id="{C9626A26-8F43-46B6-9D55-C231AABC5E97}"/>
              </a:ext>
            </a:extLst>
          </p:cNvPr>
          <p:cNvGrpSpPr/>
          <p:nvPr/>
        </p:nvGrpSpPr>
        <p:grpSpPr>
          <a:xfrm>
            <a:off x="6964171" y="1890928"/>
            <a:ext cx="1942236" cy="3076144"/>
            <a:chOff x="6964171" y="1890928"/>
            <a:chExt cx="1942236" cy="3076144"/>
          </a:xfrm>
        </p:grpSpPr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B6490BCF-03C2-4EC1-9559-AB7EC0A6E7A5}"/>
                </a:ext>
              </a:extLst>
            </p:cNvPr>
            <p:cNvSpPr txBox="1"/>
            <p:nvPr/>
          </p:nvSpPr>
          <p:spPr>
            <a:xfrm>
              <a:off x="7277970" y="2878657"/>
              <a:ext cx="1628437" cy="8893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600"/>
                </a:lnSpc>
              </a:pPr>
              <a:r>
                <a:rPr lang="en-US" sz="900" dirty="0">
                  <a:solidFill>
                    <a:schemeClr val="bg1"/>
                  </a:solidFill>
                  <a:latin typeface="Raleway "/>
                </a:rPr>
                <a:t>Lorem Ipsum has been the industry's standard dummy text ever since the 1500s, when an unknown</a:t>
              </a:r>
            </a:p>
          </p:txBody>
        </p: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D0D0357E-8C73-4E15-8840-5CCACDDE0934}"/>
                </a:ext>
              </a:extLst>
            </p:cNvPr>
            <p:cNvSpPr txBox="1"/>
            <p:nvPr/>
          </p:nvSpPr>
          <p:spPr>
            <a:xfrm>
              <a:off x="6964172" y="1890928"/>
              <a:ext cx="1323485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600"/>
                </a:lnSpc>
              </a:pPr>
              <a:r>
                <a:rPr lang="en-US" sz="900" dirty="0">
                  <a:solidFill>
                    <a:schemeClr val="bg1"/>
                  </a:solidFill>
                  <a:latin typeface="Raleway "/>
                </a:rPr>
                <a:t>Lorem Ipsum has been the industry's standard dummy text</a:t>
              </a:r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B5DC61A3-C97D-459A-9FF0-7B657C585EB9}"/>
                </a:ext>
              </a:extLst>
            </p:cNvPr>
            <p:cNvSpPr txBox="1"/>
            <p:nvPr/>
          </p:nvSpPr>
          <p:spPr>
            <a:xfrm>
              <a:off x="6964171" y="4259186"/>
              <a:ext cx="1454115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600"/>
                </a:lnSpc>
              </a:pPr>
              <a:r>
                <a:rPr lang="en-US" sz="900" dirty="0">
                  <a:solidFill>
                    <a:schemeClr val="bg1"/>
                  </a:solidFill>
                  <a:latin typeface="Raleway "/>
                </a:rPr>
                <a:t>Lorem Ipsum has been the industry's standard dummy</a:t>
              </a:r>
            </a:p>
          </p:txBody>
        </p:sp>
      </p:grpSp>
      <p:sp>
        <p:nvSpPr>
          <p:cNvPr id="38" name="TextBox 37">
            <a:extLst>
              <a:ext uri="{FF2B5EF4-FFF2-40B4-BE49-F238E27FC236}">
                <a16:creationId xmlns:a16="http://schemas.microsoft.com/office/drawing/2014/main" id="{84D17B5A-CDBC-4D30-BDA7-F2C3B9B07971}"/>
              </a:ext>
            </a:extLst>
          </p:cNvPr>
          <p:cNvSpPr txBox="1"/>
          <p:nvPr/>
        </p:nvSpPr>
        <p:spPr>
          <a:xfrm>
            <a:off x="3279276" y="2878657"/>
            <a:ext cx="1628437" cy="8893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ts val="1600"/>
              </a:lnSpc>
            </a:pPr>
            <a:r>
              <a:rPr lang="en-US" sz="900" dirty="0">
                <a:solidFill>
                  <a:schemeClr val="bg1"/>
                </a:solidFill>
                <a:latin typeface="Raleway "/>
              </a:rPr>
              <a:t>Lorem Ipsum has been the industry's standard dummy text ever since the 1500s, when an unknown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A627B724-66B2-43F5-857C-A71B9EFE005B}"/>
              </a:ext>
            </a:extLst>
          </p:cNvPr>
          <p:cNvSpPr txBox="1"/>
          <p:nvPr/>
        </p:nvSpPr>
        <p:spPr>
          <a:xfrm>
            <a:off x="3904343" y="1890928"/>
            <a:ext cx="132348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ts val="1600"/>
              </a:lnSpc>
            </a:pPr>
            <a:r>
              <a:rPr lang="en-US" sz="900" dirty="0">
                <a:solidFill>
                  <a:schemeClr val="bg1"/>
                </a:solidFill>
                <a:latin typeface="Raleway "/>
              </a:rPr>
              <a:t>Lorem Ipsum has been the industry's standard dummy text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ACFACAA0-8F33-4EA3-9D3C-17026FB0E7FA}"/>
              </a:ext>
            </a:extLst>
          </p:cNvPr>
          <p:cNvSpPr txBox="1"/>
          <p:nvPr/>
        </p:nvSpPr>
        <p:spPr>
          <a:xfrm>
            <a:off x="3773711" y="4259186"/>
            <a:ext cx="145411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ts val="1600"/>
              </a:lnSpc>
            </a:pPr>
            <a:r>
              <a:rPr lang="en-US" sz="900" dirty="0">
                <a:solidFill>
                  <a:schemeClr val="bg1"/>
                </a:solidFill>
                <a:latin typeface="Raleway "/>
              </a:rPr>
              <a:t>Lorem Ipsum has been the industry's standard dummy</a:t>
            </a:r>
          </a:p>
        </p:txBody>
      </p:sp>
      <p:sp>
        <p:nvSpPr>
          <p:cNvPr id="45" name="Oval 44">
            <a:extLst>
              <a:ext uri="{FF2B5EF4-FFF2-40B4-BE49-F238E27FC236}">
                <a16:creationId xmlns:a16="http://schemas.microsoft.com/office/drawing/2014/main" id="{422D2F54-E6D5-429C-9792-83DED95BFE9B}"/>
              </a:ext>
            </a:extLst>
          </p:cNvPr>
          <p:cNvSpPr/>
          <p:nvPr/>
        </p:nvSpPr>
        <p:spPr>
          <a:xfrm>
            <a:off x="9829399" y="4259186"/>
            <a:ext cx="4100287" cy="4100286"/>
          </a:xfrm>
          <a:prstGeom prst="ellipse">
            <a:avLst/>
          </a:prstGeom>
          <a:solidFill>
            <a:schemeClr val="tx1">
              <a:lumMod val="85000"/>
              <a:lumOff val="15000"/>
              <a:alpha val="2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Oval 45">
            <a:extLst>
              <a:ext uri="{FF2B5EF4-FFF2-40B4-BE49-F238E27FC236}">
                <a16:creationId xmlns:a16="http://schemas.microsoft.com/office/drawing/2014/main" id="{624045B7-F501-4F24-83C3-FF5BAE44E701}"/>
              </a:ext>
            </a:extLst>
          </p:cNvPr>
          <p:cNvSpPr/>
          <p:nvPr/>
        </p:nvSpPr>
        <p:spPr>
          <a:xfrm>
            <a:off x="9648228" y="556513"/>
            <a:ext cx="1334415" cy="1334415"/>
          </a:xfrm>
          <a:prstGeom prst="ellipse">
            <a:avLst/>
          </a:prstGeom>
          <a:solidFill>
            <a:schemeClr val="bg1">
              <a:lumMod val="65000"/>
              <a:alpha val="2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Oval 46">
            <a:extLst>
              <a:ext uri="{FF2B5EF4-FFF2-40B4-BE49-F238E27FC236}">
                <a16:creationId xmlns:a16="http://schemas.microsoft.com/office/drawing/2014/main" id="{42700047-2307-4874-AA01-7FEF237022A2}"/>
              </a:ext>
            </a:extLst>
          </p:cNvPr>
          <p:cNvSpPr/>
          <p:nvPr/>
        </p:nvSpPr>
        <p:spPr>
          <a:xfrm>
            <a:off x="-1846947" y="1378858"/>
            <a:ext cx="3888950" cy="3888944"/>
          </a:xfrm>
          <a:prstGeom prst="ellipse">
            <a:avLst/>
          </a:prstGeom>
          <a:solidFill>
            <a:schemeClr val="bg1">
              <a:alpha val="2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233712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Placeholder 10">
            <a:extLst>
              <a:ext uri="{FF2B5EF4-FFF2-40B4-BE49-F238E27FC236}">
                <a16:creationId xmlns:a16="http://schemas.microsoft.com/office/drawing/2014/main" id="{82C0B74A-0301-49D6-B55C-B1EAF083DE1E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2"/>
          <a:srcRect l="16355" r="16355"/>
          <a:stretch>
            <a:fillRect/>
          </a:stretch>
        </p:blipFill>
        <p:spPr/>
      </p:pic>
      <p:grpSp>
        <p:nvGrpSpPr>
          <p:cNvPr id="3" name="Group 2">
            <a:extLst>
              <a:ext uri="{FF2B5EF4-FFF2-40B4-BE49-F238E27FC236}">
                <a16:creationId xmlns:a16="http://schemas.microsoft.com/office/drawing/2014/main" id="{81A56AF9-AA6A-4A86-A39E-37DFD5824EA9}"/>
              </a:ext>
            </a:extLst>
          </p:cNvPr>
          <p:cNvGrpSpPr/>
          <p:nvPr/>
        </p:nvGrpSpPr>
        <p:grpSpPr>
          <a:xfrm>
            <a:off x="9055100" y="2762250"/>
            <a:ext cx="2368550" cy="1333500"/>
            <a:chOff x="5283200" y="2762250"/>
            <a:chExt cx="2368550" cy="1333500"/>
          </a:xfrm>
        </p:grpSpPr>
        <p:cxnSp>
          <p:nvCxnSpPr>
            <p:cNvPr id="31" name="Connector: Elbow 30">
              <a:extLst>
                <a:ext uri="{FF2B5EF4-FFF2-40B4-BE49-F238E27FC236}">
                  <a16:creationId xmlns:a16="http://schemas.microsoft.com/office/drawing/2014/main" id="{E45953CF-210E-45F2-973B-EC53987FE87F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4773839" y="3422650"/>
              <a:ext cx="1333500" cy="12700"/>
            </a:xfrm>
            <a:prstGeom prst="bentConnector5">
              <a:avLst>
                <a:gd name="adj1" fmla="val -17143"/>
                <a:gd name="adj2" fmla="val 17325000"/>
                <a:gd name="adj3" fmla="val 117143"/>
              </a:avLst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4D873002-42F1-4120-9742-26A750594F0B}"/>
                </a:ext>
              </a:extLst>
            </p:cNvPr>
            <p:cNvSpPr txBox="1"/>
            <p:nvPr/>
          </p:nvSpPr>
          <p:spPr>
            <a:xfrm>
              <a:off x="5283200" y="2998113"/>
              <a:ext cx="2368550" cy="8617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5000" dirty="0">
                  <a:latin typeface="Raleway" panose="020B0503030101060003" pitchFamily="34" charset="0"/>
                </a:rPr>
                <a:t>Service</a:t>
              </a:r>
            </a:p>
          </p:txBody>
        </p:sp>
      </p:grpSp>
      <p:grpSp>
        <p:nvGrpSpPr>
          <p:cNvPr id="44" name="Group 43">
            <a:extLst>
              <a:ext uri="{FF2B5EF4-FFF2-40B4-BE49-F238E27FC236}">
                <a16:creationId xmlns:a16="http://schemas.microsoft.com/office/drawing/2014/main" id="{1D82C748-D3ED-416A-8186-0DBDA1A57E95}"/>
              </a:ext>
            </a:extLst>
          </p:cNvPr>
          <p:cNvGrpSpPr/>
          <p:nvPr/>
        </p:nvGrpSpPr>
        <p:grpSpPr>
          <a:xfrm>
            <a:off x="986364" y="2669041"/>
            <a:ext cx="2150536" cy="1519918"/>
            <a:chOff x="8023831" y="4839154"/>
            <a:chExt cx="2150536" cy="1519918"/>
          </a:xfrm>
        </p:grpSpPr>
        <p:sp>
          <p:nvSpPr>
            <p:cNvPr id="50" name="Subtitle 6">
              <a:extLst>
                <a:ext uri="{FF2B5EF4-FFF2-40B4-BE49-F238E27FC236}">
                  <a16:creationId xmlns:a16="http://schemas.microsoft.com/office/drawing/2014/main" id="{DD266907-883A-4B43-A32C-933DEF4CD4A5}"/>
                </a:ext>
              </a:extLst>
            </p:cNvPr>
            <p:cNvSpPr txBox="1">
              <a:spLocks/>
            </p:cNvSpPr>
            <p:nvPr/>
          </p:nvSpPr>
          <p:spPr>
            <a:xfrm>
              <a:off x="8023831" y="5257800"/>
              <a:ext cx="2150536" cy="1101272"/>
            </a:xfrm>
            <a:prstGeom prst="rect">
              <a:avLst/>
            </a:prstGeom>
          </p:spPr>
          <p:txBody>
            <a:bodyPr vert="horz" lIns="91440" tIns="45720" rIns="91440" bIns="45720" numCol="1" spcCol="365760" rtlCol="0" anchor="ctr">
              <a:no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/>
                <a:buNone/>
                <a:defRPr sz="1200" b="0" i="0" kern="1200">
                  <a:solidFill>
                    <a:schemeClr val="accent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2000" b="0" i="0" kern="1200">
                  <a:solidFill>
                    <a:schemeClr val="tx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800" b="0" i="0" kern="1200">
                  <a:solidFill>
                    <a:schemeClr val="tx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b="0" i="0" kern="1200">
                  <a:solidFill>
                    <a:schemeClr val="tx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b="0" i="0" kern="1200">
                  <a:solidFill>
                    <a:schemeClr val="tx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lnSpc>
                  <a:spcPts val="2000"/>
                </a:lnSpc>
              </a:pPr>
              <a:r>
                <a:rPr lang="en-US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Raleway" panose="020B0503030101060003" pitchFamily="34" charset="0"/>
                  <a:ea typeface="Montserrat" charset="0"/>
                  <a:cs typeface="Montserrat" charset="0"/>
                </a:rPr>
                <a:t>There are many variations of passages of Lorem Ipsum passages of Lorem Ipsum available, but the majority available, which don't look even slightly.</a:t>
              </a:r>
            </a:p>
          </p:txBody>
        </p:sp>
        <p:sp>
          <p:nvSpPr>
            <p:cNvPr id="54" name="Right Triangle 53">
              <a:extLst>
                <a:ext uri="{FF2B5EF4-FFF2-40B4-BE49-F238E27FC236}">
                  <a16:creationId xmlns:a16="http://schemas.microsoft.com/office/drawing/2014/main" id="{1B6FAA53-257E-4F4E-B8B0-0C2091AD7426}"/>
                </a:ext>
              </a:extLst>
            </p:cNvPr>
            <p:cNvSpPr/>
            <p:nvPr/>
          </p:nvSpPr>
          <p:spPr>
            <a:xfrm>
              <a:off x="8113940" y="4839154"/>
              <a:ext cx="232228" cy="232228"/>
            </a:xfrm>
            <a:prstGeom prst="rtTriangle">
              <a:avLst/>
            </a:prstGeom>
            <a:solidFill>
              <a:schemeClr val="tx1">
                <a:lumMod val="85000"/>
                <a:lumOff val="15000"/>
                <a:alpha val="6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3459419640"/>
      </p:ext>
    </p:extLst>
  </p:cSld>
  <p:clrMapOvr>
    <a:masterClrMapping/>
  </p:clrMapOvr>
</p:sld>
</file>

<file path=ppt/theme/theme1.xml><?xml version="1.0" encoding="utf-8"?>
<a:theme xmlns:a="http://schemas.openxmlformats.org/drawingml/2006/main" name="Digit - Multi 1 - Bright">
  <a:themeElements>
    <a:clrScheme name="Digit - Multi 1">
      <a:dk1>
        <a:srgbClr val="000000"/>
      </a:dk1>
      <a:lt1>
        <a:srgbClr val="FFFFFF"/>
      </a:lt1>
      <a:dk2>
        <a:srgbClr val="6491C8"/>
      </a:dk2>
      <a:lt2>
        <a:srgbClr val="7D8287"/>
      </a:lt2>
      <a:accent1>
        <a:srgbClr val="14B4EB"/>
      </a:accent1>
      <a:accent2>
        <a:srgbClr val="3CBEB4"/>
      </a:accent2>
      <a:accent3>
        <a:srgbClr val="96C83C"/>
      </a:accent3>
      <a:accent4>
        <a:srgbClr val="FFAF28"/>
      </a:accent4>
      <a:accent5>
        <a:srgbClr val="FA4655"/>
      </a:accent5>
      <a:accent6>
        <a:srgbClr val="A596D2"/>
      </a:accent6>
      <a:hlink>
        <a:srgbClr val="0563C1"/>
      </a:hlink>
      <a:folHlink>
        <a:srgbClr val="954F72"/>
      </a:folHlink>
    </a:clrScheme>
    <a:fontScheme name="Montserrat - Digit">
      <a:majorFont>
        <a:latin typeface="Montserrat"/>
        <a:ea typeface=""/>
        <a:cs typeface=""/>
      </a:majorFont>
      <a:minorFont>
        <a:latin typeface="Montserra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igit - Multi 1 - Bright" id="{1EED83A8-EBEE-4595-BF05-49EE0B6BAEB2}" vid="{B438FD33-41AA-434C-8FF8-841AA7F524DE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Digit - Multi 1 - Bright</Template>
  <TotalTime>30368</TotalTime>
  <Words>1156</Words>
  <Application>Microsoft Office PowerPoint</Application>
  <PresentationFormat>Widescreen</PresentationFormat>
  <Paragraphs>180</Paragraphs>
  <Slides>23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34" baseType="lpstr">
      <vt:lpstr>Arial</vt:lpstr>
      <vt:lpstr>Calibri</vt:lpstr>
      <vt:lpstr>FontAwesome</vt:lpstr>
      <vt:lpstr>Montserrat</vt:lpstr>
      <vt:lpstr>Montserrat </vt:lpstr>
      <vt:lpstr>Montserrat Light</vt:lpstr>
      <vt:lpstr>Raleway</vt:lpstr>
      <vt:lpstr>Raleway </vt:lpstr>
      <vt:lpstr>Raleway Black</vt:lpstr>
      <vt:lpstr>Raleway Light</vt:lpstr>
      <vt:lpstr>Digit - Multi 1 - Bright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About Us</vt:lpstr>
      <vt:lpstr>About Us</vt:lpstr>
      <vt:lpstr>PowerPoint Presentation</vt:lpstr>
      <vt:lpstr>PowerPoint Presentation</vt:lpstr>
      <vt:lpstr>PowerPoint Presentation</vt:lpstr>
      <vt:lpstr>Our Service</vt:lpstr>
      <vt:lpstr>Our Service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Team Members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 src</cp:lastModifiedBy>
  <cp:revision>4969</cp:revision>
  <dcterms:created xsi:type="dcterms:W3CDTF">2015-09-24T05:44:04Z</dcterms:created>
  <dcterms:modified xsi:type="dcterms:W3CDTF">2018-12-21T06:05:45Z</dcterms:modified>
</cp:coreProperties>
</file>