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5050"/>
    <a:srgbClr val="F05223"/>
    <a:srgbClr val="F47920"/>
    <a:srgbClr val="F47A20"/>
    <a:srgbClr val="97B941"/>
    <a:srgbClr val="00A0A6"/>
    <a:srgbClr val="644099"/>
    <a:srgbClr val="F37021"/>
    <a:srgbClr val="D22A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varScale="1">
        <p:scale>
          <a:sx n="72" d="100"/>
          <a:sy n="72" d="100"/>
        </p:scale>
        <p:origin x="420"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0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0" i="0" u="none" strike="noStrike" kern="1200" cap="none" spc="50" normalizeH="0" baseline="0">
              <a:solidFill>
                <a:schemeClr val="tx1">
                  <a:lumMod val="65000"/>
                  <a:lumOff val="35000"/>
                </a:schemeClr>
              </a:solidFill>
              <a:latin typeface="Roboto Slab" pitchFamily="2" charset="0"/>
              <a:ea typeface="Roboto Slab" pitchFamily="2" charset="0"/>
              <a:cs typeface="+mj-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extLst>
              <c:ext xmlns:c16="http://schemas.microsoft.com/office/drawing/2014/chart" uri="{C3380CC4-5D6E-409C-BE32-E72D297353CC}">
                <c16:uniqueId val="{00000001-C4E0-43B9-A68C-6EA6267683C5}"/>
              </c:ext>
            </c:extLst>
          </c:dPt>
          <c:dPt>
            <c:idx val="2"/>
            <c:invertIfNegative val="0"/>
            <c:bubble3D val="0"/>
            <c:extLst>
              <c:ext xmlns:c16="http://schemas.microsoft.com/office/drawing/2014/chart" uri="{C3380CC4-5D6E-409C-BE32-E72D297353CC}">
                <c16:uniqueId val="{00000003-C4E0-43B9-A68C-6EA6267683C5}"/>
              </c:ext>
            </c:extLst>
          </c:dPt>
          <c:dPt>
            <c:idx val="3"/>
            <c:invertIfNegative val="0"/>
            <c:bubble3D val="0"/>
            <c:extLst>
              <c:ext xmlns:c16="http://schemas.microsoft.com/office/drawing/2014/chart" uri="{C3380CC4-5D6E-409C-BE32-E72D297353CC}">
                <c16:uniqueId val="{00000005-C4E0-43B9-A68C-6EA6267683C5}"/>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C4E0-43B9-A68C-6EA6267683C5}"/>
            </c:ext>
          </c:extLst>
        </c:ser>
        <c:ser>
          <c:idx val="1"/>
          <c:order val="1"/>
          <c:tx>
            <c:strRef>
              <c:f>Sheet1!$C$1</c:f>
              <c:strCache>
                <c:ptCount val="1"/>
                <c:pt idx="0">
                  <c:v>Series 2</c:v>
                </c:pt>
              </c:strCache>
            </c:strRef>
          </c:tx>
          <c:spPr>
            <a:solidFill>
              <a:schemeClr val="bg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7-C4E0-43B9-A68C-6EA6267683C5}"/>
            </c:ext>
          </c:extLst>
        </c:ser>
        <c:dLbls>
          <c:showLegendKey val="0"/>
          <c:showVal val="0"/>
          <c:showCatName val="0"/>
          <c:showSerName val="0"/>
          <c:showPercent val="0"/>
          <c:showBubbleSize val="0"/>
        </c:dLbls>
        <c:gapWidth val="75"/>
        <c:overlap val="-25"/>
        <c:axId val="-1018629072"/>
        <c:axId val="-1018627296"/>
      </c:barChart>
      <c:catAx>
        <c:axId val="-101862907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tx1">
                    <a:lumMod val="65000"/>
                    <a:lumOff val="35000"/>
                  </a:schemeClr>
                </a:solidFill>
                <a:latin typeface="+mn-lt"/>
                <a:ea typeface="+mn-ea"/>
                <a:cs typeface="+mn-cs"/>
              </a:defRPr>
            </a:pPr>
            <a:endParaRPr lang="en-US"/>
          </a:p>
        </c:txPr>
        <c:crossAx val="-1018627296"/>
        <c:crosses val="autoZero"/>
        <c:auto val="1"/>
        <c:lblAlgn val="ctr"/>
        <c:lblOffset val="100"/>
        <c:noMultiLvlLbl val="0"/>
      </c:catAx>
      <c:valAx>
        <c:axId val="-1018627296"/>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tx1">
                    <a:lumMod val="65000"/>
                    <a:lumOff val="35000"/>
                  </a:schemeClr>
                </a:solidFill>
                <a:latin typeface="+mn-lt"/>
                <a:ea typeface="+mn-ea"/>
                <a:cs typeface="+mn-cs"/>
              </a:defRPr>
            </a:pPr>
            <a:endParaRPr lang="en-US"/>
          </a:p>
        </c:txPr>
        <c:crossAx val="-1018629072"/>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2/5/2019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2/5/2019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C795AAE-F7A7-4F3F-8F82-95C9DB6B5E8C}"/>
              </a:ext>
            </a:extLst>
          </p:cNvPr>
          <p:cNvSpPr>
            <a:spLocks noGrp="1"/>
          </p:cNvSpPr>
          <p:nvPr>
            <p:ph type="pic" sz="quarter" idx="20" hasCustomPrompt="1"/>
          </p:nvPr>
        </p:nvSpPr>
        <p:spPr>
          <a:xfrm>
            <a:off x="-1" y="4483908"/>
            <a:ext cx="4122315" cy="2374092"/>
          </a:xfrm>
          <a:custGeom>
            <a:avLst/>
            <a:gdLst>
              <a:gd name="connsiteX0" fmla="*/ 0 w 4122315"/>
              <a:gd name="connsiteY0" fmla="*/ 0 h 2374092"/>
              <a:gd name="connsiteX1" fmla="*/ 4122315 w 4122315"/>
              <a:gd name="connsiteY1" fmla="*/ 0 h 2374092"/>
              <a:gd name="connsiteX2" fmla="*/ 4122315 w 4122315"/>
              <a:gd name="connsiteY2" fmla="*/ 2374092 h 2374092"/>
              <a:gd name="connsiteX3" fmla="*/ 0 w 4122315"/>
              <a:gd name="connsiteY3" fmla="*/ 2374092 h 2374092"/>
            </a:gdLst>
            <a:ahLst/>
            <a:cxnLst>
              <a:cxn ang="0">
                <a:pos x="connsiteX0" y="connsiteY0"/>
              </a:cxn>
              <a:cxn ang="0">
                <a:pos x="connsiteX1" y="connsiteY1"/>
              </a:cxn>
              <a:cxn ang="0">
                <a:pos x="connsiteX2" y="connsiteY2"/>
              </a:cxn>
              <a:cxn ang="0">
                <a:pos x="connsiteX3" y="connsiteY3"/>
              </a:cxn>
            </a:cxnLst>
            <a:rect l="l" t="t" r="r" b="b"/>
            <a:pathLst>
              <a:path w="4122315" h="2374092">
                <a:moveTo>
                  <a:pt x="0" y="0"/>
                </a:moveTo>
                <a:lnTo>
                  <a:pt x="4122315" y="0"/>
                </a:lnTo>
                <a:lnTo>
                  <a:pt x="4122315" y="2374092"/>
                </a:lnTo>
                <a:lnTo>
                  <a:pt x="0" y="237409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6" name="Picture Placeholder 15">
            <a:extLst>
              <a:ext uri="{FF2B5EF4-FFF2-40B4-BE49-F238E27FC236}">
                <a16:creationId xmlns:a16="http://schemas.microsoft.com/office/drawing/2014/main" id="{3E1211A8-9C0A-485B-BD30-6C3D6DE5B267}"/>
              </a:ext>
            </a:extLst>
          </p:cNvPr>
          <p:cNvSpPr>
            <a:spLocks noGrp="1"/>
          </p:cNvSpPr>
          <p:nvPr>
            <p:ph type="pic" sz="quarter" idx="22" hasCustomPrompt="1"/>
          </p:nvPr>
        </p:nvSpPr>
        <p:spPr>
          <a:xfrm>
            <a:off x="4199234" y="4483908"/>
            <a:ext cx="2353062" cy="2374092"/>
          </a:xfrm>
          <a:custGeom>
            <a:avLst/>
            <a:gdLst>
              <a:gd name="connsiteX0" fmla="*/ 0 w 2353062"/>
              <a:gd name="connsiteY0" fmla="*/ 0 h 2374092"/>
              <a:gd name="connsiteX1" fmla="*/ 2353062 w 2353062"/>
              <a:gd name="connsiteY1" fmla="*/ 0 h 2374092"/>
              <a:gd name="connsiteX2" fmla="*/ 2353062 w 2353062"/>
              <a:gd name="connsiteY2" fmla="*/ 2374092 h 2374092"/>
              <a:gd name="connsiteX3" fmla="*/ 0 w 2353062"/>
              <a:gd name="connsiteY3" fmla="*/ 2374092 h 2374092"/>
            </a:gdLst>
            <a:ahLst/>
            <a:cxnLst>
              <a:cxn ang="0">
                <a:pos x="connsiteX0" y="connsiteY0"/>
              </a:cxn>
              <a:cxn ang="0">
                <a:pos x="connsiteX1" y="connsiteY1"/>
              </a:cxn>
              <a:cxn ang="0">
                <a:pos x="connsiteX2" y="connsiteY2"/>
              </a:cxn>
              <a:cxn ang="0">
                <a:pos x="connsiteX3" y="connsiteY3"/>
              </a:cxn>
            </a:cxnLst>
            <a:rect l="l" t="t" r="r" b="b"/>
            <a:pathLst>
              <a:path w="2353062" h="2374092">
                <a:moveTo>
                  <a:pt x="0" y="0"/>
                </a:moveTo>
                <a:lnTo>
                  <a:pt x="2353062" y="0"/>
                </a:lnTo>
                <a:lnTo>
                  <a:pt x="2353062" y="2374092"/>
                </a:lnTo>
                <a:lnTo>
                  <a:pt x="0" y="237409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ABEC39F9-CB7D-4B4E-B9A7-630AF0CFBD12}"/>
              </a:ext>
            </a:extLst>
          </p:cNvPr>
          <p:cNvSpPr>
            <a:spLocks noGrp="1"/>
          </p:cNvSpPr>
          <p:nvPr>
            <p:ph type="pic" sz="quarter" idx="21" hasCustomPrompt="1"/>
          </p:nvPr>
        </p:nvSpPr>
        <p:spPr>
          <a:xfrm>
            <a:off x="5613401" y="0"/>
            <a:ext cx="6578600" cy="2804868"/>
          </a:xfrm>
          <a:custGeom>
            <a:avLst/>
            <a:gdLst>
              <a:gd name="connsiteX0" fmla="*/ 0 w 6578600"/>
              <a:gd name="connsiteY0" fmla="*/ 0 h 2804868"/>
              <a:gd name="connsiteX1" fmla="*/ 6578600 w 6578600"/>
              <a:gd name="connsiteY1" fmla="*/ 0 h 2804868"/>
              <a:gd name="connsiteX2" fmla="*/ 6578600 w 6578600"/>
              <a:gd name="connsiteY2" fmla="*/ 2804868 h 2804868"/>
              <a:gd name="connsiteX3" fmla="*/ 0 w 6578600"/>
              <a:gd name="connsiteY3" fmla="*/ 2804868 h 2804868"/>
            </a:gdLst>
            <a:ahLst/>
            <a:cxnLst>
              <a:cxn ang="0">
                <a:pos x="connsiteX0" y="connsiteY0"/>
              </a:cxn>
              <a:cxn ang="0">
                <a:pos x="connsiteX1" y="connsiteY1"/>
              </a:cxn>
              <a:cxn ang="0">
                <a:pos x="connsiteX2" y="connsiteY2"/>
              </a:cxn>
              <a:cxn ang="0">
                <a:pos x="connsiteX3" y="connsiteY3"/>
              </a:cxn>
            </a:cxnLst>
            <a:rect l="l" t="t" r="r" b="b"/>
            <a:pathLst>
              <a:path w="6578600" h="2804868">
                <a:moveTo>
                  <a:pt x="0" y="0"/>
                </a:moveTo>
                <a:lnTo>
                  <a:pt x="6578600" y="0"/>
                </a:lnTo>
                <a:lnTo>
                  <a:pt x="6578600" y="2804868"/>
                </a:lnTo>
                <a:lnTo>
                  <a:pt x="0" y="280486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7" name="Freeform: Shape 16">
            <a:extLst>
              <a:ext uri="{FF2B5EF4-FFF2-40B4-BE49-F238E27FC236}">
                <a16:creationId xmlns:a16="http://schemas.microsoft.com/office/drawing/2014/main" id="{6C45C471-B4D6-42B9-96C3-3AFD1DB2FC54}"/>
              </a:ext>
            </a:extLst>
          </p:cNvPr>
          <p:cNvSpPr>
            <a:spLocks noGrp="1"/>
          </p:cNvSpPr>
          <p:nvPr>
            <p:ph type="pic" sz="quarter" idx="23" hasCustomPrompt="1"/>
          </p:nvPr>
        </p:nvSpPr>
        <p:spPr>
          <a:xfrm>
            <a:off x="1109870" y="1565358"/>
            <a:ext cx="10515600" cy="2540052"/>
          </a:xfrm>
          <a:custGeom>
            <a:avLst/>
            <a:gdLst>
              <a:gd name="connsiteX0" fmla="*/ 635013 w 10515600"/>
              <a:gd name="connsiteY0" fmla="*/ 0 h 2540052"/>
              <a:gd name="connsiteX1" fmla="*/ 10515600 w 10515600"/>
              <a:gd name="connsiteY1" fmla="*/ 0 h 2540052"/>
              <a:gd name="connsiteX2" fmla="*/ 9880587 w 10515600"/>
              <a:gd name="connsiteY2" fmla="*/ 2540052 h 2540052"/>
              <a:gd name="connsiteX3" fmla="*/ 0 w 10515600"/>
              <a:gd name="connsiteY3" fmla="*/ 2540052 h 2540052"/>
            </a:gdLst>
            <a:ahLst/>
            <a:cxnLst>
              <a:cxn ang="0">
                <a:pos x="connsiteX0" y="connsiteY0"/>
              </a:cxn>
              <a:cxn ang="0">
                <a:pos x="connsiteX1" y="connsiteY1"/>
              </a:cxn>
              <a:cxn ang="0">
                <a:pos x="connsiteX2" y="connsiteY2"/>
              </a:cxn>
              <a:cxn ang="0">
                <a:pos x="connsiteX3" y="connsiteY3"/>
              </a:cxn>
            </a:cxnLst>
            <a:rect l="l" t="t" r="r" b="b"/>
            <a:pathLst>
              <a:path w="10515600" h="2540052">
                <a:moveTo>
                  <a:pt x="635013" y="0"/>
                </a:moveTo>
                <a:lnTo>
                  <a:pt x="10515600" y="0"/>
                </a:lnTo>
                <a:lnTo>
                  <a:pt x="9880587" y="2540052"/>
                </a:lnTo>
                <a:lnTo>
                  <a:pt x="0" y="254005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Freeform: Shape 13">
            <a:extLst>
              <a:ext uri="{FF2B5EF4-FFF2-40B4-BE49-F238E27FC236}">
                <a16:creationId xmlns:a16="http://schemas.microsoft.com/office/drawing/2014/main" id="{DB9807F9-6830-42CA-BD51-ED2747A92625}"/>
              </a:ext>
            </a:extLst>
          </p:cNvPr>
          <p:cNvSpPr>
            <a:spLocks noGrp="1"/>
          </p:cNvSpPr>
          <p:nvPr>
            <p:ph type="pic" sz="quarter" idx="24" hasCustomPrompt="1"/>
          </p:nvPr>
        </p:nvSpPr>
        <p:spPr>
          <a:xfrm>
            <a:off x="566531" y="4171923"/>
            <a:ext cx="3753467" cy="2038402"/>
          </a:xfrm>
          <a:custGeom>
            <a:avLst/>
            <a:gdLst>
              <a:gd name="connsiteX0" fmla="*/ 509601 w 3753467"/>
              <a:gd name="connsiteY0" fmla="*/ 0 h 2038402"/>
              <a:gd name="connsiteX1" fmla="*/ 3753467 w 3753467"/>
              <a:gd name="connsiteY1" fmla="*/ 0 h 2038402"/>
              <a:gd name="connsiteX2" fmla="*/ 3243867 w 3753467"/>
              <a:gd name="connsiteY2" fmla="*/ 2038402 h 2038402"/>
              <a:gd name="connsiteX3" fmla="*/ 0 w 3753467"/>
              <a:gd name="connsiteY3" fmla="*/ 2038402 h 2038402"/>
            </a:gdLst>
            <a:ahLst/>
            <a:cxnLst>
              <a:cxn ang="0">
                <a:pos x="connsiteX0" y="connsiteY0"/>
              </a:cxn>
              <a:cxn ang="0">
                <a:pos x="connsiteX1" y="connsiteY1"/>
              </a:cxn>
              <a:cxn ang="0">
                <a:pos x="connsiteX2" y="connsiteY2"/>
              </a:cxn>
              <a:cxn ang="0">
                <a:pos x="connsiteX3" y="connsiteY3"/>
              </a:cxn>
            </a:cxnLst>
            <a:rect l="l" t="t" r="r" b="b"/>
            <a:pathLst>
              <a:path w="3753467" h="2038402">
                <a:moveTo>
                  <a:pt x="509601" y="0"/>
                </a:moveTo>
                <a:lnTo>
                  <a:pt x="3753467" y="0"/>
                </a:lnTo>
                <a:lnTo>
                  <a:pt x="3243867" y="2038402"/>
                </a:lnTo>
                <a:lnTo>
                  <a:pt x="0" y="203840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D8518187-CBF9-47AF-9940-6D27D36F6903}"/>
              </a:ext>
            </a:extLst>
          </p:cNvPr>
          <p:cNvSpPr>
            <a:spLocks noGrp="1"/>
          </p:cNvSpPr>
          <p:nvPr>
            <p:ph type="pic" sz="quarter" idx="26" hasCustomPrompt="1"/>
          </p:nvPr>
        </p:nvSpPr>
        <p:spPr>
          <a:xfrm>
            <a:off x="7212707" y="4171923"/>
            <a:ext cx="3753467" cy="2038402"/>
          </a:xfrm>
          <a:custGeom>
            <a:avLst/>
            <a:gdLst>
              <a:gd name="connsiteX0" fmla="*/ 509601 w 3753467"/>
              <a:gd name="connsiteY0" fmla="*/ 0 h 2038402"/>
              <a:gd name="connsiteX1" fmla="*/ 3753467 w 3753467"/>
              <a:gd name="connsiteY1" fmla="*/ 0 h 2038402"/>
              <a:gd name="connsiteX2" fmla="*/ 3243867 w 3753467"/>
              <a:gd name="connsiteY2" fmla="*/ 2038402 h 2038402"/>
              <a:gd name="connsiteX3" fmla="*/ 0 w 3753467"/>
              <a:gd name="connsiteY3" fmla="*/ 2038402 h 2038402"/>
            </a:gdLst>
            <a:ahLst/>
            <a:cxnLst>
              <a:cxn ang="0">
                <a:pos x="connsiteX0" y="connsiteY0"/>
              </a:cxn>
              <a:cxn ang="0">
                <a:pos x="connsiteX1" y="connsiteY1"/>
              </a:cxn>
              <a:cxn ang="0">
                <a:pos x="connsiteX2" y="connsiteY2"/>
              </a:cxn>
              <a:cxn ang="0">
                <a:pos x="connsiteX3" y="connsiteY3"/>
              </a:cxn>
            </a:cxnLst>
            <a:rect l="l" t="t" r="r" b="b"/>
            <a:pathLst>
              <a:path w="3753467" h="2038402">
                <a:moveTo>
                  <a:pt x="509601" y="0"/>
                </a:moveTo>
                <a:lnTo>
                  <a:pt x="3753467" y="0"/>
                </a:lnTo>
                <a:lnTo>
                  <a:pt x="3243867" y="2038402"/>
                </a:lnTo>
                <a:lnTo>
                  <a:pt x="0" y="203840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8B8404AE-2A71-46DE-9318-9EABD76C14C0}"/>
              </a:ext>
            </a:extLst>
          </p:cNvPr>
          <p:cNvSpPr>
            <a:spLocks noGrp="1"/>
          </p:cNvSpPr>
          <p:nvPr>
            <p:ph type="pic" sz="quarter" idx="25" hasCustomPrompt="1"/>
          </p:nvPr>
        </p:nvSpPr>
        <p:spPr>
          <a:xfrm>
            <a:off x="3896674" y="4171923"/>
            <a:ext cx="3753467" cy="2038402"/>
          </a:xfrm>
          <a:custGeom>
            <a:avLst/>
            <a:gdLst>
              <a:gd name="connsiteX0" fmla="*/ 509601 w 3753467"/>
              <a:gd name="connsiteY0" fmla="*/ 0 h 2038402"/>
              <a:gd name="connsiteX1" fmla="*/ 3753467 w 3753467"/>
              <a:gd name="connsiteY1" fmla="*/ 0 h 2038402"/>
              <a:gd name="connsiteX2" fmla="*/ 3243867 w 3753467"/>
              <a:gd name="connsiteY2" fmla="*/ 2038402 h 2038402"/>
              <a:gd name="connsiteX3" fmla="*/ 0 w 3753467"/>
              <a:gd name="connsiteY3" fmla="*/ 2038402 h 2038402"/>
            </a:gdLst>
            <a:ahLst/>
            <a:cxnLst>
              <a:cxn ang="0">
                <a:pos x="connsiteX0" y="connsiteY0"/>
              </a:cxn>
              <a:cxn ang="0">
                <a:pos x="connsiteX1" y="connsiteY1"/>
              </a:cxn>
              <a:cxn ang="0">
                <a:pos x="connsiteX2" y="connsiteY2"/>
              </a:cxn>
              <a:cxn ang="0">
                <a:pos x="connsiteX3" y="connsiteY3"/>
              </a:cxn>
            </a:cxnLst>
            <a:rect l="l" t="t" r="r" b="b"/>
            <a:pathLst>
              <a:path w="3753467" h="2038402">
                <a:moveTo>
                  <a:pt x="509601" y="0"/>
                </a:moveTo>
                <a:lnTo>
                  <a:pt x="3753467" y="0"/>
                </a:lnTo>
                <a:lnTo>
                  <a:pt x="3243867" y="2038402"/>
                </a:lnTo>
                <a:lnTo>
                  <a:pt x="0" y="203840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Picture Placeholder 8">
            <a:extLst>
              <a:ext uri="{FF2B5EF4-FFF2-40B4-BE49-F238E27FC236}">
                <a16:creationId xmlns:a16="http://schemas.microsoft.com/office/drawing/2014/main" id="{87D2D450-6F9F-4F50-B914-FB70A3D9C295}"/>
              </a:ext>
            </a:extLst>
          </p:cNvPr>
          <p:cNvSpPr>
            <a:spLocks noGrp="1"/>
          </p:cNvSpPr>
          <p:nvPr>
            <p:ph type="pic" sz="quarter" idx="20" hasCustomPrompt="1"/>
          </p:nvPr>
        </p:nvSpPr>
        <p:spPr>
          <a:xfrm>
            <a:off x="749300" y="1608691"/>
            <a:ext cx="5956300" cy="4577398"/>
          </a:xfrm>
          <a:custGeom>
            <a:avLst/>
            <a:gdLst>
              <a:gd name="connsiteX0" fmla="*/ 0 w 5956300"/>
              <a:gd name="connsiteY0" fmla="*/ 0 h 4577398"/>
              <a:gd name="connsiteX1" fmla="*/ 5956300 w 5956300"/>
              <a:gd name="connsiteY1" fmla="*/ 0 h 4577398"/>
              <a:gd name="connsiteX2" fmla="*/ 5956300 w 5956300"/>
              <a:gd name="connsiteY2" fmla="*/ 4577398 h 4577398"/>
              <a:gd name="connsiteX3" fmla="*/ 0 w 5956300"/>
              <a:gd name="connsiteY3" fmla="*/ 4577398 h 4577398"/>
            </a:gdLst>
            <a:ahLst/>
            <a:cxnLst>
              <a:cxn ang="0">
                <a:pos x="connsiteX0" y="connsiteY0"/>
              </a:cxn>
              <a:cxn ang="0">
                <a:pos x="connsiteX1" y="connsiteY1"/>
              </a:cxn>
              <a:cxn ang="0">
                <a:pos x="connsiteX2" y="connsiteY2"/>
              </a:cxn>
              <a:cxn ang="0">
                <a:pos x="connsiteX3" y="connsiteY3"/>
              </a:cxn>
            </a:cxnLst>
            <a:rect l="l" t="t" r="r" b="b"/>
            <a:pathLst>
              <a:path w="5956300" h="4577398">
                <a:moveTo>
                  <a:pt x="0" y="0"/>
                </a:moveTo>
                <a:lnTo>
                  <a:pt x="5956300" y="0"/>
                </a:lnTo>
                <a:lnTo>
                  <a:pt x="5956300" y="4577398"/>
                </a:lnTo>
                <a:lnTo>
                  <a:pt x="0" y="45773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Freeform: Shape 7">
            <a:extLst>
              <a:ext uri="{FF2B5EF4-FFF2-40B4-BE49-F238E27FC236}">
                <a16:creationId xmlns:a16="http://schemas.microsoft.com/office/drawing/2014/main" id="{F9056AB6-6C66-452B-B122-7AEE16DDF085}"/>
              </a:ext>
            </a:extLst>
          </p:cNvPr>
          <p:cNvSpPr>
            <a:spLocks noGrp="1"/>
          </p:cNvSpPr>
          <p:nvPr>
            <p:ph type="pic" sz="quarter" idx="20" hasCustomPrompt="1"/>
          </p:nvPr>
        </p:nvSpPr>
        <p:spPr>
          <a:xfrm>
            <a:off x="4194456" y="1421492"/>
            <a:ext cx="4934858" cy="4934858"/>
          </a:xfrm>
          <a:custGeom>
            <a:avLst/>
            <a:gdLst>
              <a:gd name="connsiteX0" fmla="*/ 2467429 w 4934858"/>
              <a:gd name="connsiteY0" fmla="*/ 0 h 4934858"/>
              <a:gd name="connsiteX1" fmla="*/ 4934858 w 4934858"/>
              <a:gd name="connsiteY1" fmla="*/ 2467429 h 4934858"/>
              <a:gd name="connsiteX2" fmla="*/ 2467429 w 4934858"/>
              <a:gd name="connsiteY2" fmla="*/ 4934858 h 4934858"/>
              <a:gd name="connsiteX3" fmla="*/ 0 w 4934858"/>
              <a:gd name="connsiteY3" fmla="*/ 2467429 h 4934858"/>
            </a:gdLst>
            <a:ahLst/>
            <a:cxnLst>
              <a:cxn ang="0">
                <a:pos x="connsiteX0" y="connsiteY0"/>
              </a:cxn>
              <a:cxn ang="0">
                <a:pos x="connsiteX1" y="connsiteY1"/>
              </a:cxn>
              <a:cxn ang="0">
                <a:pos x="connsiteX2" y="connsiteY2"/>
              </a:cxn>
              <a:cxn ang="0">
                <a:pos x="connsiteX3" y="connsiteY3"/>
              </a:cxn>
            </a:cxnLst>
            <a:rect l="l" t="t" r="r" b="b"/>
            <a:pathLst>
              <a:path w="4934858" h="4934858">
                <a:moveTo>
                  <a:pt x="2467429" y="0"/>
                </a:moveTo>
                <a:lnTo>
                  <a:pt x="4934858" y="2467429"/>
                </a:lnTo>
                <a:lnTo>
                  <a:pt x="2467429" y="4934858"/>
                </a:lnTo>
                <a:lnTo>
                  <a:pt x="0" y="24674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Freeform: Shape 15">
            <a:extLst>
              <a:ext uri="{FF2B5EF4-FFF2-40B4-BE49-F238E27FC236}">
                <a16:creationId xmlns:a16="http://schemas.microsoft.com/office/drawing/2014/main" id="{B6E6B172-D673-4D2D-B280-04F29C97300E}"/>
              </a:ext>
            </a:extLst>
          </p:cNvPr>
          <p:cNvSpPr>
            <a:spLocks noGrp="1"/>
          </p:cNvSpPr>
          <p:nvPr>
            <p:ph type="pic" sz="quarter" idx="25" hasCustomPrompt="1"/>
          </p:nvPr>
        </p:nvSpPr>
        <p:spPr>
          <a:xfrm>
            <a:off x="1476830" y="1697150"/>
            <a:ext cx="2227943" cy="2013991"/>
          </a:xfrm>
          <a:custGeom>
            <a:avLst/>
            <a:gdLst>
              <a:gd name="connsiteX0" fmla="*/ 0 w 2227943"/>
              <a:gd name="connsiteY0" fmla="*/ 0 h 2013991"/>
              <a:gd name="connsiteX1" fmla="*/ 2227943 w 2227943"/>
              <a:gd name="connsiteY1" fmla="*/ 0 h 2013991"/>
              <a:gd name="connsiteX2" fmla="*/ 2227943 w 2227943"/>
              <a:gd name="connsiteY2" fmla="*/ 2013991 h 2013991"/>
              <a:gd name="connsiteX3" fmla="*/ 0 w 2227943"/>
              <a:gd name="connsiteY3" fmla="*/ 2013991 h 2013991"/>
            </a:gdLst>
            <a:ahLst/>
            <a:cxnLst>
              <a:cxn ang="0">
                <a:pos x="connsiteX0" y="connsiteY0"/>
              </a:cxn>
              <a:cxn ang="0">
                <a:pos x="connsiteX1" y="connsiteY1"/>
              </a:cxn>
              <a:cxn ang="0">
                <a:pos x="connsiteX2" y="connsiteY2"/>
              </a:cxn>
              <a:cxn ang="0">
                <a:pos x="connsiteX3" y="connsiteY3"/>
              </a:cxn>
            </a:cxnLst>
            <a:rect l="l" t="t" r="r" b="b"/>
            <a:pathLst>
              <a:path w="2227943" h="2013991">
                <a:moveTo>
                  <a:pt x="0" y="0"/>
                </a:moveTo>
                <a:lnTo>
                  <a:pt x="2227943" y="0"/>
                </a:lnTo>
                <a:lnTo>
                  <a:pt x="2227943" y="2013991"/>
                </a:lnTo>
                <a:lnTo>
                  <a:pt x="0" y="20139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3" name="Freeform: Shape 22">
            <a:extLst>
              <a:ext uri="{FF2B5EF4-FFF2-40B4-BE49-F238E27FC236}">
                <a16:creationId xmlns:a16="http://schemas.microsoft.com/office/drawing/2014/main" id="{92F7E7C2-AD66-4C67-9AD6-30E4E0AFA39A}"/>
              </a:ext>
            </a:extLst>
          </p:cNvPr>
          <p:cNvSpPr>
            <a:spLocks noGrp="1"/>
          </p:cNvSpPr>
          <p:nvPr>
            <p:ph type="pic" sz="quarter" idx="27" hasCustomPrompt="1"/>
          </p:nvPr>
        </p:nvSpPr>
        <p:spPr>
          <a:xfrm>
            <a:off x="8487229" y="2901563"/>
            <a:ext cx="2227943" cy="2013991"/>
          </a:xfrm>
          <a:custGeom>
            <a:avLst/>
            <a:gdLst>
              <a:gd name="connsiteX0" fmla="*/ 0 w 2227943"/>
              <a:gd name="connsiteY0" fmla="*/ 0 h 2013991"/>
              <a:gd name="connsiteX1" fmla="*/ 2227943 w 2227943"/>
              <a:gd name="connsiteY1" fmla="*/ 0 h 2013991"/>
              <a:gd name="connsiteX2" fmla="*/ 2227943 w 2227943"/>
              <a:gd name="connsiteY2" fmla="*/ 2013991 h 2013991"/>
              <a:gd name="connsiteX3" fmla="*/ 0 w 2227943"/>
              <a:gd name="connsiteY3" fmla="*/ 2013991 h 2013991"/>
            </a:gdLst>
            <a:ahLst/>
            <a:cxnLst>
              <a:cxn ang="0">
                <a:pos x="connsiteX0" y="connsiteY0"/>
              </a:cxn>
              <a:cxn ang="0">
                <a:pos x="connsiteX1" y="connsiteY1"/>
              </a:cxn>
              <a:cxn ang="0">
                <a:pos x="connsiteX2" y="connsiteY2"/>
              </a:cxn>
              <a:cxn ang="0">
                <a:pos x="connsiteX3" y="connsiteY3"/>
              </a:cxn>
            </a:cxnLst>
            <a:rect l="l" t="t" r="r" b="b"/>
            <a:pathLst>
              <a:path w="2227943" h="2013991">
                <a:moveTo>
                  <a:pt x="0" y="0"/>
                </a:moveTo>
                <a:lnTo>
                  <a:pt x="2227943" y="0"/>
                </a:lnTo>
                <a:lnTo>
                  <a:pt x="2227943" y="2013991"/>
                </a:lnTo>
                <a:lnTo>
                  <a:pt x="0" y="20139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8D3A37F9-186B-4DB7-9C2E-8BED1A5B110D}"/>
              </a:ext>
            </a:extLst>
          </p:cNvPr>
          <p:cNvSpPr>
            <a:spLocks noGrp="1"/>
          </p:cNvSpPr>
          <p:nvPr>
            <p:ph type="pic" sz="quarter" idx="29" hasCustomPrompt="1"/>
          </p:nvPr>
        </p:nvSpPr>
        <p:spPr>
          <a:xfrm>
            <a:off x="6150429" y="1697149"/>
            <a:ext cx="2227943" cy="2013991"/>
          </a:xfrm>
          <a:custGeom>
            <a:avLst/>
            <a:gdLst>
              <a:gd name="connsiteX0" fmla="*/ 0 w 2227943"/>
              <a:gd name="connsiteY0" fmla="*/ 0 h 2013991"/>
              <a:gd name="connsiteX1" fmla="*/ 2227943 w 2227943"/>
              <a:gd name="connsiteY1" fmla="*/ 0 h 2013991"/>
              <a:gd name="connsiteX2" fmla="*/ 2227943 w 2227943"/>
              <a:gd name="connsiteY2" fmla="*/ 2013991 h 2013991"/>
              <a:gd name="connsiteX3" fmla="*/ 0 w 2227943"/>
              <a:gd name="connsiteY3" fmla="*/ 2013991 h 2013991"/>
            </a:gdLst>
            <a:ahLst/>
            <a:cxnLst>
              <a:cxn ang="0">
                <a:pos x="connsiteX0" y="connsiteY0"/>
              </a:cxn>
              <a:cxn ang="0">
                <a:pos x="connsiteX1" y="connsiteY1"/>
              </a:cxn>
              <a:cxn ang="0">
                <a:pos x="connsiteX2" y="connsiteY2"/>
              </a:cxn>
              <a:cxn ang="0">
                <a:pos x="connsiteX3" y="connsiteY3"/>
              </a:cxn>
            </a:cxnLst>
            <a:rect l="l" t="t" r="r" b="b"/>
            <a:pathLst>
              <a:path w="2227943" h="2013991">
                <a:moveTo>
                  <a:pt x="0" y="0"/>
                </a:moveTo>
                <a:lnTo>
                  <a:pt x="2227943" y="0"/>
                </a:lnTo>
                <a:lnTo>
                  <a:pt x="2227943" y="2013991"/>
                </a:lnTo>
                <a:lnTo>
                  <a:pt x="0" y="20139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Freeform: Shape 17">
            <a:extLst>
              <a:ext uri="{FF2B5EF4-FFF2-40B4-BE49-F238E27FC236}">
                <a16:creationId xmlns:a16="http://schemas.microsoft.com/office/drawing/2014/main" id="{400C5D1C-63BA-4EDF-88B7-C75C7E4E33C7}"/>
              </a:ext>
            </a:extLst>
          </p:cNvPr>
          <p:cNvSpPr>
            <a:spLocks noGrp="1"/>
          </p:cNvSpPr>
          <p:nvPr>
            <p:ph type="pic" sz="quarter" idx="30" hasCustomPrompt="1"/>
          </p:nvPr>
        </p:nvSpPr>
        <p:spPr>
          <a:xfrm>
            <a:off x="3813629" y="2901562"/>
            <a:ext cx="2227943" cy="2013991"/>
          </a:xfrm>
          <a:custGeom>
            <a:avLst/>
            <a:gdLst>
              <a:gd name="connsiteX0" fmla="*/ 0 w 2227943"/>
              <a:gd name="connsiteY0" fmla="*/ 0 h 2013991"/>
              <a:gd name="connsiteX1" fmla="*/ 2227943 w 2227943"/>
              <a:gd name="connsiteY1" fmla="*/ 0 h 2013991"/>
              <a:gd name="connsiteX2" fmla="*/ 2227943 w 2227943"/>
              <a:gd name="connsiteY2" fmla="*/ 2013991 h 2013991"/>
              <a:gd name="connsiteX3" fmla="*/ 0 w 2227943"/>
              <a:gd name="connsiteY3" fmla="*/ 2013991 h 2013991"/>
            </a:gdLst>
            <a:ahLst/>
            <a:cxnLst>
              <a:cxn ang="0">
                <a:pos x="connsiteX0" y="connsiteY0"/>
              </a:cxn>
              <a:cxn ang="0">
                <a:pos x="connsiteX1" y="connsiteY1"/>
              </a:cxn>
              <a:cxn ang="0">
                <a:pos x="connsiteX2" y="connsiteY2"/>
              </a:cxn>
              <a:cxn ang="0">
                <a:pos x="connsiteX3" y="connsiteY3"/>
              </a:cxn>
            </a:cxnLst>
            <a:rect l="l" t="t" r="r" b="b"/>
            <a:pathLst>
              <a:path w="2227943" h="2013991">
                <a:moveTo>
                  <a:pt x="0" y="0"/>
                </a:moveTo>
                <a:lnTo>
                  <a:pt x="2227943" y="0"/>
                </a:lnTo>
                <a:lnTo>
                  <a:pt x="2227943" y="2013991"/>
                </a:lnTo>
                <a:lnTo>
                  <a:pt x="0" y="201399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223D1A01-7E9D-4913-9BF8-24496EB33303}"/>
              </a:ext>
            </a:extLst>
          </p:cNvPr>
          <p:cNvSpPr>
            <a:spLocks noGrp="1"/>
          </p:cNvSpPr>
          <p:nvPr>
            <p:ph type="pic" sz="quarter" idx="23" hasCustomPrompt="1"/>
          </p:nvPr>
        </p:nvSpPr>
        <p:spPr>
          <a:xfrm>
            <a:off x="1117403" y="2423294"/>
            <a:ext cx="1946094" cy="1946094"/>
          </a:xfrm>
          <a:custGeom>
            <a:avLst/>
            <a:gdLst>
              <a:gd name="connsiteX0" fmla="*/ 973047 w 1946094"/>
              <a:gd name="connsiteY0" fmla="*/ 0 h 1946094"/>
              <a:gd name="connsiteX1" fmla="*/ 1946094 w 1946094"/>
              <a:gd name="connsiteY1" fmla="*/ 973047 h 1946094"/>
              <a:gd name="connsiteX2" fmla="*/ 973047 w 1946094"/>
              <a:gd name="connsiteY2" fmla="*/ 1946094 h 1946094"/>
              <a:gd name="connsiteX3" fmla="*/ 0 w 1946094"/>
              <a:gd name="connsiteY3" fmla="*/ 973047 h 1946094"/>
              <a:gd name="connsiteX4" fmla="*/ 973047 w 1946094"/>
              <a:gd name="connsiteY4" fmla="*/ 0 h 1946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6094" h="1946094">
                <a:moveTo>
                  <a:pt x="973047" y="0"/>
                </a:moveTo>
                <a:cubicBezTo>
                  <a:pt x="1510446" y="0"/>
                  <a:pt x="1946094" y="435648"/>
                  <a:pt x="1946094" y="973047"/>
                </a:cubicBezTo>
                <a:cubicBezTo>
                  <a:pt x="1946094" y="1510446"/>
                  <a:pt x="1510446" y="1946094"/>
                  <a:pt x="973047" y="1946094"/>
                </a:cubicBezTo>
                <a:cubicBezTo>
                  <a:pt x="435648" y="1946094"/>
                  <a:pt x="0" y="1510446"/>
                  <a:pt x="0" y="973047"/>
                </a:cubicBezTo>
                <a:cubicBezTo>
                  <a:pt x="0" y="435648"/>
                  <a:pt x="435648" y="0"/>
                  <a:pt x="97304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Picture Placeholder 19">
            <a:extLst>
              <a:ext uri="{FF2B5EF4-FFF2-40B4-BE49-F238E27FC236}">
                <a16:creationId xmlns:a16="http://schemas.microsoft.com/office/drawing/2014/main" id="{FC967D0B-2738-4F36-89F0-DA109B3D7B52}"/>
              </a:ext>
            </a:extLst>
          </p:cNvPr>
          <p:cNvSpPr>
            <a:spLocks noGrp="1"/>
          </p:cNvSpPr>
          <p:nvPr>
            <p:ph type="pic" sz="quarter" idx="25" hasCustomPrompt="1"/>
          </p:nvPr>
        </p:nvSpPr>
        <p:spPr>
          <a:xfrm>
            <a:off x="5294074" y="2423294"/>
            <a:ext cx="1946094" cy="1946094"/>
          </a:xfrm>
          <a:custGeom>
            <a:avLst/>
            <a:gdLst>
              <a:gd name="connsiteX0" fmla="*/ 973047 w 1946094"/>
              <a:gd name="connsiteY0" fmla="*/ 0 h 1946094"/>
              <a:gd name="connsiteX1" fmla="*/ 1946094 w 1946094"/>
              <a:gd name="connsiteY1" fmla="*/ 973047 h 1946094"/>
              <a:gd name="connsiteX2" fmla="*/ 973047 w 1946094"/>
              <a:gd name="connsiteY2" fmla="*/ 1946094 h 1946094"/>
              <a:gd name="connsiteX3" fmla="*/ 0 w 1946094"/>
              <a:gd name="connsiteY3" fmla="*/ 973047 h 1946094"/>
              <a:gd name="connsiteX4" fmla="*/ 973047 w 1946094"/>
              <a:gd name="connsiteY4" fmla="*/ 0 h 1946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6094" h="1946094">
                <a:moveTo>
                  <a:pt x="973047" y="0"/>
                </a:moveTo>
                <a:cubicBezTo>
                  <a:pt x="1510446" y="0"/>
                  <a:pt x="1946094" y="435648"/>
                  <a:pt x="1946094" y="973047"/>
                </a:cubicBezTo>
                <a:cubicBezTo>
                  <a:pt x="1946094" y="1510446"/>
                  <a:pt x="1510446" y="1946094"/>
                  <a:pt x="973047" y="1946094"/>
                </a:cubicBezTo>
                <a:cubicBezTo>
                  <a:pt x="435648" y="1946094"/>
                  <a:pt x="0" y="1510446"/>
                  <a:pt x="0" y="973047"/>
                </a:cubicBezTo>
                <a:cubicBezTo>
                  <a:pt x="0" y="435648"/>
                  <a:pt x="435648" y="0"/>
                  <a:pt x="97304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49D9523B-A57A-4C3D-8387-D81A47C5480E}"/>
              </a:ext>
            </a:extLst>
          </p:cNvPr>
          <p:cNvSpPr>
            <a:spLocks noGrp="1"/>
          </p:cNvSpPr>
          <p:nvPr>
            <p:ph type="pic" sz="quarter" idx="26" hasCustomPrompt="1"/>
          </p:nvPr>
        </p:nvSpPr>
        <p:spPr>
          <a:xfrm>
            <a:off x="9470745" y="2423294"/>
            <a:ext cx="1946094" cy="1946094"/>
          </a:xfrm>
          <a:custGeom>
            <a:avLst/>
            <a:gdLst>
              <a:gd name="connsiteX0" fmla="*/ 973047 w 1946094"/>
              <a:gd name="connsiteY0" fmla="*/ 0 h 1946094"/>
              <a:gd name="connsiteX1" fmla="*/ 1946094 w 1946094"/>
              <a:gd name="connsiteY1" fmla="*/ 973047 h 1946094"/>
              <a:gd name="connsiteX2" fmla="*/ 973047 w 1946094"/>
              <a:gd name="connsiteY2" fmla="*/ 1946094 h 1946094"/>
              <a:gd name="connsiteX3" fmla="*/ 0 w 1946094"/>
              <a:gd name="connsiteY3" fmla="*/ 973047 h 1946094"/>
              <a:gd name="connsiteX4" fmla="*/ 973047 w 1946094"/>
              <a:gd name="connsiteY4" fmla="*/ 0 h 1946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6094" h="1946094">
                <a:moveTo>
                  <a:pt x="973047" y="0"/>
                </a:moveTo>
                <a:cubicBezTo>
                  <a:pt x="1510446" y="0"/>
                  <a:pt x="1946094" y="435648"/>
                  <a:pt x="1946094" y="973047"/>
                </a:cubicBezTo>
                <a:cubicBezTo>
                  <a:pt x="1946094" y="1510446"/>
                  <a:pt x="1510446" y="1946094"/>
                  <a:pt x="973047" y="1946094"/>
                </a:cubicBezTo>
                <a:cubicBezTo>
                  <a:pt x="435648" y="1946094"/>
                  <a:pt x="0" y="1510446"/>
                  <a:pt x="0" y="973047"/>
                </a:cubicBezTo>
                <a:cubicBezTo>
                  <a:pt x="0" y="435648"/>
                  <a:pt x="435648" y="0"/>
                  <a:pt x="97304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Picture Placeholder 16">
            <a:extLst>
              <a:ext uri="{FF2B5EF4-FFF2-40B4-BE49-F238E27FC236}">
                <a16:creationId xmlns:a16="http://schemas.microsoft.com/office/drawing/2014/main" id="{1EAE0710-9DC3-4F5B-AB23-FB0BA215F11E}"/>
              </a:ext>
            </a:extLst>
          </p:cNvPr>
          <p:cNvSpPr>
            <a:spLocks noGrp="1"/>
          </p:cNvSpPr>
          <p:nvPr>
            <p:ph type="pic" sz="quarter" idx="27" hasCustomPrompt="1"/>
          </p:nvPr>
        </p:nvSpPr>
        <p:spPr>
          <a:xfrm>
            <a:off x="3614056" y="0"/>
            <a:ext cx="2830286" cy="5312230"/>
          </a:xfrm>
          <a:custGeom>
            <a:avLst/>
            <a:gdLst>
              <a:gd name="connsiteX0" fmla="*/ 0 w 2830286"/>
              <a:gd name="connsiteY0" fmla="*/ 0 h 5312230"/>
              <a:gd name="connsiteX1" fmla="*/ 2830286 w 2830286"/>
              <a:gd name="connsiteY1" fmla="*/ 0 h 5312230"/>
              <a:gd name="connsiteX2" fmla="*/ 2830286 w 2830286"/>
              <a:gd name="connsiteY2" fmla="*/ 5312230 h 5312230"/>
              <a:gd name="connsiteX3" fmla="*/ 0 w 2830286"/>
              <a:gd name="connsiteY3" fmla="*/ 5312230 h 5312230"/>
            </a:gdLst>
            <a:ahLst/>
            <a:cxnLst>
              <a:cxn ang="0">
                <a:pos x="connsiteX0" y="connsiteY0"/>
              </a:cxn>
              <a:cxn ang="0">
                <a:pos x="connsiteX1" y="connsiteY1"/>
              </a:cxn>
              <a:cxn ang="0">
                <a:pos x="connsiteX2" y="connsiteY2"/>
              </a:cxn>
              <a:cxn ang="0">
                <a:pos x="connsiteX3" y="connsiteY3"/>
              </a:cxn>
            </a:cxnLst>
            <a:rect l="l" t="t" r="r" b="b"/>
            <a:pathLst>
              <a:path w="2830286" h="5312230">
                <a:moveTo>
                  <a:pt x="0" y="0"/>
                </a:moveTo>
                <a:lnTo>
                  <a:pt x="2830286" y="0"/>
                </a:lnTo>
                <a:lnTo>
                  <a:pt x="2830286" y="5312230"/>
                </a:lnTo>
                <a:lnTo>
                  <a:pt x="0" y="5312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0104C99A-0AD3-4D50-9BC3-297B51CB1831}"/>
              </a:ext>
            </a:extLst>
          </p:cNvPr>
          <p:cNvSpPr>
            <a:spLocks noGrp="1"/>
          </p:cNvSpPr>
          <p:nvPr>
            <p:ph type="pic" sz="quarter" idx="25" hasCustomPrompt="1"/>
          </p:nvPr>
        </p:nvSpPr>
        <p:spPr>
          <a:xfrm>
            <a:off x="6547094" y="1755556"/>
            <a:ext cx="5180449" cy="5102445"/>
          </a:xfrm>
          <a:custGeom>
            <a:avLst/>
            <a:gdLst>
              <a:gd name="connsiteX0" fmla="*/ 0 w 5180449"/>
              <a:gd name="connsiteY0" fmla="*/ 0 h 5102445"/>
              <a:gd name="connsiteX1" fmla="*/ 5180449 w 5180449"/>
              <a:gd name="connsiteY1" fmla="*/ 0 h 5102445"/>
              <a:gd name="connsiteX2" fmla="*/ 5180449 w 5180449"/>
              <a:gd name="connsiteY2" fmla="*/ 5102445 h 5102445"/>
              <a:gd name="connsiteX3" fmla="*/ 0 w 5180449"/>
              <a:gd name="connsiteY3" fmla="*/ 5102445 h 5102445"/>
            </a:gdLst>
            <a:ahLst/>
            <a:cxnLst>
              <a:cxn ang="0">
                <a:pos x="connsiteX0" y="connsiteY0"/>
              </a:cxn>
              <a:cxn ang="0">
                <a:pos x="connsiteX1" y="connsiteY1"/>
              </a:cxn>
              <a:cxn ang="0">
                <a:pos x="connsiteX2" y="connsiteY2"/>
              </a:cxn>
              <a:cxn ang="0">
                <a:pos x="connsiteX3" y="connsiteY3"/>
              </a:cxn>
            </a:cxnLst>
            <a:rect l="l" t="t" r="r" b="b"/>
            <a:pathLst>
              <a:path w="5180449" h="5102445">
                <a:moveTo>
                  <a:pt x="0" y="0"/>
                </a:moveTo>
                <a:lnTo>
                  <a:pt x="5180449" y="0"/>
                </a:lnTo>
                <a:lnTo>
                  <a:pt x="5180449" y="5102445"/>
                </a:lnTo>
                <a:lnTo>
                  <a:pt x="0" y="510244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328F48BA-E368-4B15-AEAC-29FD5EAE102A}"/>
              </a:ext>
            </a:extLst>
          </p:cNvPr>
          <p:cNvSpPr>
            <a:spLocks noGrp="1"/>
          </p:cNvSpPr>
          <p:nvPr>
            <p:ph type="pic" sz="quarter" idx="26" hasCustomPrompt="1"/>
          </p:nvPr>
        </p:nvSpPr>
        <p:spPr>
          <a:xfrm>
            <a:off x="464458" y="4383314"/>
            <a:ext cx="3046849" cy="1973036"/>
          </a:xfrm>
          <a:custGeom>
            <a:avLst/>
            <a:gdLst>
              <a:gd name="connsiteX0" fmla="*/ 0 w 3046849"/>
              <a:gd name="connsiteY0" fmla="*/ 0 h 1973036"/>
              <a:gd name="connsiteX1" fmla="*/ 3046849 w 3046849"/>
              <a:gd name="connsiteY1" fmla="*/ 0 h 1973036"/>
              <a:gd name="connsiteX2" fmla="*/ 3046849 w 3046849"/>
              <a:gd name="connsiteY2" fmla="*/ 1973036 h 1973036"/>
              <a:gd name="connsiteX3" fmla="*/ 0 w 3046849"/>
              <a:gd name="connsiteY3" fmla="*/ 1973036 h 1973036"/>
            </a:gdLst>
            <a:ahLst/>
            <a:cxnLst>
              <a:cxn ang="0">
                <a:pos x="connsiteX0" y="connsiteY0"/>
              </a:cxn>
              <a:cxn ang="0">
                <a:pos x="connsiteX1" y="connsiteY1"/>
              </a:cxn>
              <a:cxn ang="0">
                <a:pos x="connsiteX2" y="connsiteY2"/>
              </a:cxn>
              <a:cxn ang="0">
                <a:pos x="connsiteX3" y="connsiteY3"/>
              </a:cxn>
            </a:cxnLst>
            <a:rect l="l" t="t" r="r" b="b"/>
            <a:pathLst>
              <a:path w="3046849" h="1973036">
                <a:moveTo>
                  <a:pt x="0" y="0"/>
                </a:moveTo>
                <a:lnTo>
                  <a:pt x="3046849" y="0"/>
                </a:lnTo>
                <a:lnTo>
                  <a:pt x="3046849" y="1973036"/>
                </a:lnTo>
                <a:lnTo>
                  <a:pt x="0" y="197303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5D2F3F6-FD54-4C59-8342-D268D75280BD}"/>
              </a:ext>
            </a:extLst>
          </p:cNvPr>
          <p:cNvSpPr>
            <a:spLocks noGrp="1"/>
          </p:cNvSpPr>
          <p:nvPr>
            <p:ph type="pic" sz="quarter" idx="23" hasCustomPrompt="1"/>
          </p:nvPr>
        </p:nvSpPr>
        <p:spPr>
          <a:xfrm>
            <a:off x="9318162" y="2590281"/>
            <a:ext cx="2140004" cy="3019280"/>
          </a:xfrm>
          <a:custGeom>
            <a:avLst/>
            <a:gdLst>
              <a:gd name="connsiteX0" fmla="*/ 0 w 2140004"/>
              <a:gd name="connsiteY0" fmla="*/ 0 h 3019280"/>
              <a:gd name="connsiteX1" fmla="*/ 2140004 w 2140004"/>
              <a:gd name="connsiteY1" fmla="*/ 0 h 3019280"/>
              <a:gd name="connsiteX2" fmla="*/ 2140004 w 2140004"/>
              <a:gd name="connsiteY2" fmla="*/ 3019280 h 3019280"/>
              <a:gd name="connsiteX3" fmla="*/ 0 w 2140004"/>
              <a:gd name="connsiteY3" fmla="*/ 3019280 h 3019280"/>
            </a:gdLst>
            <a:ahLst/>
            <a:cxnLst>
              <a:cxn ang="0">
                <a:pos x="connsiteX0" y="connsiteY0"/>
              </a:cxn>
              <a:cxn ang="0">
                <a:pos x="connsiteX1" y="connsiteY1"/>
              </a:cxn>
              <a:cxn ang="0">
                <a:pos x="connsiteX2" y="connsiteY2"/>
              </a:cxn>
              <a:cxn ang="0">
                <a:pos x="connsiteX3" y="connsiteY3"/>
              </a:cxn>
            </a:cxnLst>
            <a:rect l="l" t="t" r="r" b="b"/>
            <a:pathLst>
              <a:path w="2140004" h="3019280">
                <a:moveTo>
                  <a:pt x="0" y="0"/>
                </a:moveTo>
                <a:lnTo>
                  <a:pt x="2140004" y="0"/>
                </a:lnTo>
                <a:lnTo>
                  <a:pt x="2140004" y="3019280"/>
                </a:lnTo>
                <a:lnTo>
                  <a:pt x="0" y="301928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5" name="Picture Placeholder 14">
            <a:extLst>
              <a:ext uri="{FF2B5EF4-FFF2-40B4-BE49-F238E27FC236}">
                <a16:creationId xmlns:a16="http://schemas.microsoft.com/office/drawing/2014/main" id="{9DCAD456-C60F-47CC-B9AB-1BA5D795074C}"/>
              </a:ext>
            </a:extLst>
          </p:cNvPr>
          <p:cNvSpPr>
            <a:spLocks noGrp="1"/>
          </p:cNvSpPr>
          <p:nvPr>
            <p:ph type="pic" sz="quarter" idx="25" hasCustomPrompt="1"/>
          </p:nvPr>
        </p:nvSpPr>
        <p:spPr>
          <a:xfrm>
            <a:off x="6944748" y="571501"/>
            <a:ext cx="2251332" cy="4037558"/>
          </a:xfrm>
          <a:custGeom>
            <a:avLst/>
            <a:gdLst>
              <a:gd name="connsiteX0" fmla="*/ 0 w 2251332"/>
              <a:gd name="connsiteY0" fmla="*/ 0 h 4037558"/>
              <a:gd name="connsiteX1" fmla="*/ 2251332 w 2251332"/>
              <a:gd name="connsiteY1" fmla="*/ 0 h 4037558"/>
              <a:gd name="connsiteX2" fmla="*/ 2251332 w 2251332"/>
              <a:gd name="connsiteY2" fmla="*/ 4037558 h 4037558"/>
              <a:gd name="connsiteX3" fmla="*/ 0 w 2251332"/>
              <a:gd name="connsiteY3" fmla="*/ 4037558 h 4037558"/>
            </a:gdLst>
            <a:ahLst/>
            <a:cxnLst>
              <a:cxn ang="0">
                <a:pos x="connsiteX0" y="connsiteY0"/>
              </a:cxn>
              <a:cxn ang="0">
                <a:pos x="connsiteX1" y="connsiteY1"/>
              </a:cxn>
              <a:cxn ang="0">
                <a:pos x="connsiteX2" y="connsiteY2"/>
              </a:cxn>
              <a:cxn ang="0">
                <a:pos x="connsiteX3" y="connsiteY3"/>
              </a:cxn>
            </a:cxnLst>
            <a:rect l="l" t="t" r="r" b="b"/>
            <a:pathLst>
              <a:path w="2251332" h="4037558">
                <a:moveTo>
                  <a:pt x="0" y="0"/>
                </a:moveTo>
                <a:lnTo>
                  <a:pt x="2251332" y="0"/>
                </a:lnTo>
                <a:lnTo>
                  <a:pt x="2251332" y="4037558"/>
                </a:lnTo>
                <a:lnTo>
                  <a:pt x="0" y="40375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Picture Placeholder 16">
            <a:extLst>
              <a:ext uri="{FF2B5EF4-FFF2-40B4-BE49-F238E27FC236}">
                <a16:creationId xmlns:a16="http://schemas.microsoft.com/office/drawing/2014/main" id="{BC38AEA8-DDD4-473B-93FC-A4250FA9EEE2}"/>
              </a:ext>
            </a:extLst>
          </p:cNvPr>
          <p:cNvSpPr>
            <a:spLocks noGrp="1"/>
          </p:cNvSpPr>
          <p:nvPr>
            <p:ph type="pic" sz="quarter" idx="24" hasCustomPrompt="1"/>
          </p:nvPr>
        </p:nvSpPr>
        <p:spPr>
          <a:xfrm>
            <a:off x="3718948" y="2359359"/>
            <a:ext cx="3103718" cy="3250202"/>
          </a:xfrm>
          <a:custGeom>
            <a:avLst/>
            <a:gdLst>
              <a:gd name="connsiteX0" fmla="*/ 0 w 3103718"/>
              <a:gd name="connsiteY0" fmla="*/ 0 h 3250202"/>
              <a:gd name="connsiteX1" fmla="*/ 3103718 w 3103718"/>
              <a:gd name="connsiteY1" fmla="*/ 0 h 3250202"/>
              <a:gd name="connsiteX2" fmla="*/ 3103718 w 3103718"/>
              <a:gd name="connsiteY2" fmla="*/ 3250202 h 3250202"/>
              <a:gd name="connsiteX3" fmla="*/ 0 w 3103718"/>
              <a:gd name="connsiteY3" fmla="*/ 3250202 h 3250202"/>
            </a:gdLst>
            <a:ahLst/>
            <a:cxnLst>
              <a:cxn ang="0">
                <a:pos x="connsiteX0" y="connsiteY0"/>
              </a:cxn>
              <a:cxn ang="0">
                <a:pos x="connsiteX1" y="connsiteY1"/>
              </a:cxn>
              <a:cxn ang="0">
                <a:pos x="connsiteX2" y="connsiteY2"/>
              </a:cxn>
              <a:cxn ang="0">
                <a:pos x="connsiteX3" y="connsiteY3"/>
              </a:cxn>
            </a:cxnLst>
            <a:rect l="l" t="t" r="r" b="b"/>
            <a:pathLst>
              <a:path w="3103718" h="3250202">
                <a:moveTo>
                  <a:pt x="0" y="0"/>
                </a:moveTo>
                <a:lnTo>
                  <a:pt x="3103718" y="0"/>
                </a:lnTo>
                <a:lnTo>
                  <a:pt x="3103718" y="3250202"/>
                </a:lnTo>
                <a:lnTo>
                  <a:pt x="0" y="325020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A54500-F254-4F9B-9576-F9A58F546243}"/>
              </a:ext>
            </a:extLst>
          </p:cNvPr>
          <p:cNvSpPr>
            <a:spLocks noGrp="1"/>
          </p:cNvSpPr>
          <p:nvPr>
            <p:ph type="pic" sz="quarter" idx="19" hasCustomPrompt="1"/>
          </p:nvPr>
        </p:nvSpPr>
        <p:spPr>
          <a:xfrm>
            <a:off x="1603090" y="1004156"/>
            <a:ext cx="4104231" cy="4031783"/>
          </a:xfrm>
          <a:custGeom>
            <a:avLst/>
            <a:gdLst>
              <a:gd name="connsiteX0" fmla="*/ 1849190 w 4104231"/>
              <a:gd name="connsiteY0" fmla="*/ 1308 h 4031783"/>
              <a:gd name="connsiteX1" fmla="*/ 3237236 w 4104231"/>
              <a:gd name="connsiteY1" fmla="*/ 530078 h 4031783"/>
              <a:gd name="connsiteX2" fmla="*/ 3865060 w 4104231"/>
              <a:gd name="connsiteY2" fmla="*/ 1275575 h 4031783"/>
              <a:gd name="connsiteX3" fmla="*/ 4104231 w 4104231"/>
              <a:gd name="connsiteY3" fmla="*/ 4031783 h 4031783"/>
              <a:gd name="connsiteX4" fmla="*/ 1328138 w 4104231"/>
              <a:gd name="connsiteY4" fmla="*/ 3788964 h 4031783"/>
              <a:gd name="connsiteX5" fmla="*/ 589271 w 4104231"/>
              <a:gd name="connsiteY5" fmla="*/ 3171267 h 4031783"/>
              <a:gd name="connsiteX6" fmla="*/ 589271 w 4104231"/>
              <a:gd name="connsiteY6" fmla="*/ 530078 h 4031783"/>
              <a:gd name="connsiteX7" fmla="*/ 1849190 w 4104231"/>
              <a:gd name="connsiteY7" fmla="*/ 1308 h 403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04231" h="4031783">
                <a:moveTo>
                  <a:pt x="1849190" y="1308"/>
                </a:moveTo>
                <a:cubicBezTo>
                  <a:pt x="2330735" y="-16265"/>
                  <a:pt x="2833635" y="142420"/>
                  <a:pt x="3237236" y="530078"/>
                </a:cubicBezTo>
                <a:cubicBezTo>
                  <a:pt x="3237236" y="530078"/>
                  <a:pt x="3237236" y="530078"/>
                  <a:pt x="3865060" y="1275575"/>
                </a:cubicBezTo>
                <a:lnTo>
                  <a:pt x="4104231" y="4031783"/>
                </a:lnTo>
                <a:cubicBezTo>
                  <a:pt x="4104231" y="4031783"/>
                  <a:pt x="4104231" y="4031783"/>
                  <a:pt x="1328138" y="3788964"/>
                </a:cubicBezTo>
                <a:cubicBezTo>
                  <a:pt x="1328138" y="3788964"/>
                  <a:pt x="1328138" y="3788964"/>
                  <a:pt x="589271" y="3171267"/>
                </a:cubicBezTo>
                <a:cubicBezTo>
                  <a:pt x="-273454" y="2374650"/>
                  <a:pt x="-115430" y="1237235"/>
                  <a:pt x="589271" y="530078"/>
                </a:cubicBezTo>
                <a:cubicBezTo>
                  <a:pt x="907453" y="212709"/>
                  <a:pt x="1367644" y="18880"/>
                  <a:pt x="1849190" y="1308"/>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4CC673-940A-4A46-9E8E-2122E53C7A3C}"/>
              </a:ext>
            </a:extLst>
          </p:cNvPr>
          <p:cNvSpPr>
            <a:spLocks noGrp="1"/>
          </p:cNvSpPr>
          <p:nvPr>
            <p:ph type="pic" sz="quarter" idx="23" hasCustomPrompt="1"/>
          </p:nvPr>
        </p:nvSpPr>
        <p:spPr>
          <a:xfrm>
            <a:off x="1681843" y="2797471"/>
            <a:ext cx="2917372" cy="2917372"/>
          </a:xfrm>
          <a:custGeom>
            <a:avLst/>
            <a:gdLst>
              <a:gd name="connsiteX0" fmla="*/ 1458686 w 2917372"/>
              <a:gd name="connsiteY0" fmla="*/ 0 h 2917372"/>
              <a:gd name="connsiteX1" fmla="*/ 2917372 w 2917372"/>
              <a:gd name="connsiteY1" fmla="*/ 1458686 h 2917372"/>
              <a:gd name="connsiteX2" fmla="*/ 1458686 w 2917372"/>
              <a:gd name="connsiteY2" fmla="*/ 2917372 h 2917372"/>
              <a:gd name="connsiteX3" fmla="*/ 0 w 2917372"/>
              <a:gd name="connsiteY3" fmla="*/ 1458686 h 2917372"/>
              <a:gd name="connsiteX4" fmla="*/ 1458686 w 2917372"/>
              <a:gd name="connsiteY4" fmla="*/ 0 h 291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7372" h="2917372">
                <a:moveTo>
                  <a:pt x="1458686" y="0"/>
                </a:moveTo>
                <a:cubicBezTo>
                  <a:pt x="2264296" y="0"/>
                  <a:pt x="2917372" y="653076"/>
                  <a:pt x="2917372" y="1458686"/>
                </a:cubicBezTo>
                <a:cubicBezTo>
                  <a:pt x="2917372" y="2264296"/>
                  <a:pt x="2264296" y="2917372"/>
                  <a:pt x="1458686" y="2917372"/>
                </a:cubicBezTo>
                <a:cubicBezTo>
                  <a:pt x="653076" y="2917372"/>
                  <a:pt x="0" y="2264296"/>
                  <a:pt x="0" y="1458686"/>
                </a:cubicBezTo>
                <a:cubicBezTo>
                  <a:pt x="0" y="653076"/>
                  <a:pt x="653076" y="0"/>
                  <a:pt x="145868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EF14A132-A1B5-4630-8678-0D2B01DABD64}"/>
              </a:ext>
            </a:extLst>
          </p:cNvPr>
          <p:cNvSpPr>
            <a:spLocks noGrp="1"/>
          </p:cNvSpPr>
          <p:nvPr>
            <p:ph type="pic" sz="quarter" idx="23" hasCustomPrompt="1"/>
          </p:nvPr>
        </p:nvSpPr>
        <p:spPr>
          <a:xfrm>
            <a:off x="2026396" y="2581323"/>
            <a:ext cx="2418604" cy="2418604"/>
          </a:xfrm>
          <a:custGeom>
            <a:avLst/>
            <a:gdLst>
              <a:gd name="connsiteX0" fmla="*/ 1209302 w 2418604"/>
              <a:gd name="connsiteY0" fmla="*/ 0 h 2418604"/>
              <a:gd name="connsiteX1" fmla="*/ 2418604 w 2418604"/>
              <a:gd name="connsiteY1" fmla="*/ 1209302 h 2418604"/>
              <a:gd name="connsiteX2" fmla="*/ 1209302 w 2418604"/>
              <a:gd name="connsiteY2" fmla="*/ 2418604 h 2418604"/>
              <a:gd name="connsiteX3" fmla="*/ 0 w 2418604"/>
              <a:gd name="connsiteY3" fmla="*/ 1209302 h 2418604"/>
              <a:gd name="connsiteX4" fmla="*/ 1209302 w 2418604"/>
              <a:gd name="connsiteY4" fmla="*/ 0 h 241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8604" h="2418604">
                <a:moveTo>
                  <a:pt x="1209302" y="0"/>
                </a:moveTo>
                <a:cubicBezTo>
                  <a:pt x="1877181" y="0"/>
                  <a:pt x="2418604" y="541423"/>
                  <a:pt x="2418604" y="1209302"/>
                </a:cubicBezTo>
                <a:cubicBezTo>
                  <a:pt x="2418604" y="1877181"/>
                  <a:pt x="1877181" y="2418604"/>
                  <a:pt x="1209302" y="2418604"/>
                </a:cubicBezTo>
                <a:cubicBezTo>
                  <a:pt x="541423" y="2418604"/>
                  <a:pt x="0" y="1877181"/>
                  <a:pt x="0" y="1209302"/>
                </a:cubicBezTo>
                <a:cubicBezTo>
                  <a:pt x="0" y="541423"/>
                  <a:pt x="541423" y="0"/>
                  <a:pt x="120930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Freeform: Shape 6">
            <a:extLst>
              <a:ext uri="{FF2B5EF4-FFF2-40B4-BE49-F238E27FC236}">
                <a16:creationId xmlns:a16="http://schemas.microsoft.com/office/drawing/2014/main" id="{B6485E59-1CED-40D0-BD41-D3DEABF2082E}"/>
              </a:ext>
            </a:extLst>
          </p:cNvPr>
          <p:cNvSpPr>
            <a:spLocks noGrp="1"/>
          </p:cNvSpPr>
          <p:nvPr>
            <p:ph type="pic" sz="quarter" idx="23" hasCustomPrompt="1"/>
          </p:nvPr>
        </p:nvSpPr>
        <p:spPr>
          <a:xfrm>
            <a:off x="6000910" y="4111605"/>
            <a:ext cx="5138232" cy="1857830"/>
          </a:xfrm>
          <a:custGeom>
            <a:avLst/>
            <a:gdLst>
              <a:gd name="connsiteX0" fmla="*/ 0 w 5138232"/>
              <a:gd name="connsiteY0" fmla="*/ 0 h 1857830"/>
              <a:gd name="connsiteX1" fmla="*/ 5138232 w 5138232"/>
              <a:gd name="connsiteY1" fmla="*/ 0 h 1857830"/>
              <a:gd name="connsiteX2" fmla="*/ 5138232 w 5138232"/>
              <a:gd name="connsiteY2" fmla="*/ 1857830 h 1857830"/>
              <a:gd name="connsiteX3" fmla="*/ 0 w 5138232"/>
              <a:gd name="connsiteY3" fmla="*/ 1857830 h 1857830"/>
            </a:gdLst>
            <a:ahLst/>
            <a:cxnLst>
              <a:cxn ang="0">
                <a:pos x="connsiteX0" y="connsiteY0"/>
              </a:cxn>
              <a:cxn ang="0">
                <a:pos x="connsiteX1" y="connsiteY1"/>
              </a:cxn>
              <a:cxn ang="0">
                <a:pos x="connsiteX2" y="connsiteY2"/>
              </a:cxn>
              <a:cxn ang="0">
                <a:pos x="connsiteX3" y="connsiteY3"/>
              </a:cxn>
            </a:cxnLst>
            <a:rect l="l" t="t" r="r" b="b"/>
            <a:pathLst>
              <a:path w="5138232" h="1857830">
                <a:moveTo>
                  <a:pt x="0" y="0"/>
                </a:moveTo>
                <a:lnTo>
                  <a:pt x="5138232" y="0"/>
                </a:lnTo>
                <a:lnTo>
                  <a:pt x="5138232" y="1857830"/>
                </a:lnTo>
                <a:lnTo>
                  <a:pt x="0" y="18578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Freeform: Shape 6">
            <a:extLst>
              <a:ext uri="{FF2B5EF4-FFF2-40B4-BE49-F238E27FC236}">
                <a16:creationId xmlns:a16="http://schemas.microsoft.com/office/drawing/2014/main" id="{A7FCEE45-4EFE-4214-9A0A-915DCA4748E9}"/>
              </a:ext>
            </a:extLst>
          </p:cNvPr>
          <p:cNvSpPr>
            <a:spLocks noGrp="1"/>
          </p:cNvSpPr>
          <p:nvPr>
            <p:ph type="pic" sz="quarter" idx="23" hasCustomPrompt="1"/>
          </p:nvPr>
        </p:nvSpPr>
        <p:spPr>
          <a:xfrm>
            <a:off x="9751206" y="3895490"/>
            <a:ext cx="1734102" cy="1610378"/>
          </a:xfrm>
          <a:custGeom>
            <a:avLst/>
            <a:gdLst>
              <a:gd name="connsiteX0" fmla="*/ 0 w 1734102"/>
              <a:gd name="connsiteY0" fmla="*/ 0 h 1610378"/>
              <a:gd name="connsiteX1" fmla="*/ 1734102 w 1734102"/>
              <a:gd name="connsiteY1" fmla="*/ 0 h 1610378"/>
              <a:gd name="connsiteX2" fmla="*/ 1734102 w 1734102"/>
              <a:gd name="connsiteY2" fmla="*/ 1610378 h 1610378"/>
              <a:gd name="connsiteX3" fmla="*/ 0 w 1734102"/>
              <a:gd name="connsiteY3" fmla="*/ 1610378 h 1610378"/>
            </a:gdLst>
            <a:ahLst/>
            <a:cxnLst>
              <a:cxn ang="0">
                <a:pos x="connsiteX0" y="connsiteY0"/>
              </a:cxn>
              <a:cxn ang="0">
                <a:pos x="connsiteX1" y="connsiteY1"/>
              </a:cxn>
              <a:cxn ang="0">
                <a:pos x="connsiteX2" y="connsiteY2"/>
              </a:cxn>
              <a:cxn ang="0">
                <a:pos x="connsiteX3" y="connsiteY3"/>
              </a:cxn>
            </a:cxnLst>
            <a:rect l="l" t="t" r="r" b="b"/>
            <a:pathLst>
              <a:path w="1734102" h="1610378">
                <a:moveTo>
                  <a:pt x="0" y="0"/>
                </a:moveTo>
                <a:lnTo>
                  <a:pt x="1734102" y="0"/>
                </a:lnTo>
                <a:lnTo>
                  <a:pt x="1734102" y="1610378"/>
                </a:lnTo>
                <a:lnTo>
                  <a:pt x="0" y="161037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Freeform: Shape 9">
            <a:extLst>
              <a:ext uri="{FF2B5EF4-FFF2-40B4-BE49-F238E27FC236}">
                <a16:creationId xmlns:a16="http://schemas.microsoft.com/office/drawing/2014/main" id="{168EDC5C-6E32-4067-9A8D-2958923932FD}"/>
              </a:ext>
            </a:extLst>
          </p:cNvPr>
          <p:cNvSpPr>
            <a:spLocks noGrp="1"/>
          </p:cNvSpPr>
          <p:nvPr>
            <p:ph type="pic" sz="quarter" idx="24" hasCustomPrompt="1"/>
          </p:nvPr>
        </p:nvSpPr>
        <p:spPr>
          <a:xfrm>
            <a:off x="8335708" y="2142473"/>
            <a:ext cx="1835150" cy="1610378"/>
          </a:xfrm>
          <a:custGeom>
            <a:avLst/>
            <a:gdLst>
              <a:gd name="connsiteX0" fmla="*/ 0 w 1835150"/>
              <a:gd name="connsiteY0" fmla="*/ 0 h 1610378"/>
              <a:gd name="connsiteX1" fmla="*/ 1835150 w 1835150"/>
              <a:gd name="connsiteY1" fmla="*/ 0 h 1610378"/>
              <a:gd name="connsiteX2" fmla="*/ 1835150 w 1835150"/>
              <a:gd name="connsiteY2" fmla="*/ 1610378 h 1610378"/>
              <a:gd name="connsiteX3" fmla="*/ 0 w 1835150"/>
              <a:gd name="connsiteY3" fmla="*/ 1610378 h 1610378"/>
            </a:gdLst>
            <a:ahLst/>
            <a:cxnLst>
              <a:cxn ang="0">
                <a:pos x="connsiteX0" y="connsiteY0"/>
              </a:cxn>
              <a:cxn ang="0">
                <a:pos x="connsiteX1" y="connsiteY1"/>
              </a:cxn>
              <a:cxn ang="0">
                <a:pos x="connsiteX2" y="connsiteY2"/>
              </a:cxn>
              <a:cxn ang="0">
                <a:pos x="connsiteX3" y="connsiteY3"/>
              </a:cxn>
            </a:cxnLst>
            <a:rect l="l" t="t" r="r" b="b"/>
            <a:pathLst>
              <a:path w="1835150" h="1610378">
                <a:moveTo>
                  <a:pt x="0" y="0"/>
                </a:moveTo>
                <a:lnTo>
                  <a:pt x="1835150" y="0"/>
                </a:lnTo>
                <a:lnTo>
                  <a:pt x="1835150" y="1610378"/>
                </a:lnTo>
                <a:lnTo>
                  <a:pt x="0" y="161037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E6DC9627-D4AA-415F-8BC8-B051287503B7}"/>
              </a:ext>
            </a:extLst>
          </p:cNvPr>
          <p:cNvSpPr>
            <a:spLocks noGrp="1"/>
          </p:cNvSpPr>
          <p:nvPr>
            <p:ph type="pic" sz="quarter" idx="22" hasCustomPrompt="1"/>
          </p:nvPr>
        </p:nvSpPr>
        <p:spPr>
          <a:xfrm>
            <a:off x="8210354" y="1898650"/>
            <a:ext cx="2603421" cy="3981450"/>
          </a:xfrm>
          <a:custGeom>
            <a:avLst/>
            <a:gdLst>
              <a:gd name="connsiteX0" fmla="*/ 0 w 2603421"/>
              <a:gd name="connsiteY0" fmla="*/ 0 h 3981450"/>
              <a:gd name="connsiteX1" fmla="*/ 2603421 w 2603421"/>
              <a:gd name="connsiteY1" fmla="*/ 0 h 3981450"/>
              <a:gd name="connsiteX2" fmla="*/ 2603421 w 2603421"/>
              <a:gd name="connsiteY2" fmla="*/ 3981450 h 3981450"/>
              <a:gd name="connsiteX3" fmla="*/ 0 w 2603421"/>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2603421" h="3981450">
                <a:moveTo>
                  <a:pt x="0" y="0"/>
                </a:moveTo>
                <a:lnTo>
                  <a:pt x="2603421" y="0"/>
                </a:lnTo>
                <a:lnTo>
                  <a:pt x="2603421" y="3981450"/>
                </a:lnTo>
                <a:lnTo>
                  <a:pt x="0" y="39814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DAFF4A3-9391-4F28-AEA0-9AC007B89D29}"/>
              </a:ext>
            </a:extLst>
          </p:cNvPr>
          <p:cNvSpPr>
            <a:spLocks noGrp="1"/>
          </p:cNvSpPr>
          <p:nvPr>
            <p:ph type="pic" sz="quarter" idx="23" hasCustomPrompt="1"/>
          </p:nvPr>
        </p:nvSpPr>
        <p:spPr>
          <a:xfrm>
            <a:off x="5727333" y="3816626"/>
            <a:ext cx="2265623" cy="2063474"/>
          </a:xfrm>
          <a:custGeom>
            <a:avLst/>
            <a:gdLst>
              <a:gd name="connsiteX0" fmla="*/ 0 w 2265623"/>
              <a:gd name="connsiteY0" fmla="*/ 0 h 2063474"/>
              <a:gd name="connsiteX1" fmla="*/ 2265623 w 2265623"/>
              <a:gd name="connsiteY1" fmla="*/ 0 h 2063474"/>
              <a:gd name="connsiteX2" fmla="*/ 2265623 w 2265623"/>
              <a:gd name="connsiteY2" fmla="*/ 2063474 h 2063474"/>
              <a:gd name="connsiteX3" fmla="*/ 0 w 2265623"/>
              <a:gd name="connsiteY3" fmla="*/ 2063474 h 2063474"/>
            </a:gdLst>
            <a:ahLst/>
            <a:cxnLst>
              <a:cxn ang="0">
                <a:pos x="connsiteX0" y="connsiteY0"/>
              </a:cxn>
              <a:cxn ang="0">
                <a:pos x="connsiteX1" y="connsiteY1"/>
              </a:cxn>
              <a:cxn ang="0">
                <a:pos x="connsiteX2" y="connsiteY2"/>
              </a:cxn>
              <a:cxn ang="0">
                <a:pos x="connsiteX3" y="connsiteY3"/>
              </a:cxn>
            </a:cxnLst>
            <a:rect l="l" t="t" r="r" b="b"/>
            <a:pathLst>
              <a:path w="2265623" h="2063474">
                <a:moveTo>
                  <a:pt x="0" y="0"/>
                </a:moveTo>
                <a:lnTo>
                  <a:pt x="2265623" y="0"/>
                </a:lnTo>
                <a:lnTo>
                  <a:pt x="2265623" y="2063474"/>
                </a:lnTo>
                <a:lnTo>
                  <a:pt x="0" y="20634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Freeform: Shape 6">
            <a:extLst>
              <a:ext uri="{FF2B5EF4-FFF2-40B4-BE49-F238E27FC236}">
                <a16:creationId xmlns:a16="http://schemas.microsoft.com/office/drawing/2014/main" id="{FD6CE3E3-6452-4E1A-A10C-6D058FAC7C0D}"/>
              </a:ext>
            </a:extLst>
          </p:cNvPr>
          <p:cNvSpPr>
            <a:spLocks noGrp="1"/>
          </p:cNvSpPr>
          <p:nvPr>
            <p:ph type="pic" sz="quarter" idx="23" hasCustomPrompt="1"/>
          </p:nvPr>
        </p:nvSpPr>
        <p:spPr>
          <a:xfrm>
            <a:off x="9053327" y="1898651"/>
            <a:ext cx="2304460" cy="3883190"/>
          </a:xfrm>
          <a:custGeom>
            <a:avLst/>
            <a:gdLst>
              <a:gd name="connsiteX0" fmla="*/ 0 w 2304460"/>
              <a:gd name="connsiteY0" fmla="*/ 0 h 3883190"/>
              <a:gd name="connsiteX1" fmla="*/ 2304460 w 2304460"/>
              <a:gd name="connsiteY1" fmla="*/ 0 h 3883190"/>
              <a:gd name="connsiteX2" fmla="*/ 2304460 w 2304460"/>
              <a:gd name="connsiteY2" fmla="*/ 3883190 h 3883190"/>
              <a:gd name="connsiteX3" fmla="*/ 0 w 2304460"/>
              <a:gd name="connsiteY3" fmla="*/ 3883190 h 3883190"/>
            </a:gdLst>
            <a:ahLst/>
            <a:cxnLst>
              <a:cxn ang="0">
                <a:pos x="connsiteX0" y="connsiteY0"/>
              </a:cxn>
              <a:cxn ang="0">
                <a:pos x="connsiteX1" y="connsiteY1"/>
              </a:cxn>
              <a:cxn ang="0">
                <a:pos x="connsiteX2" y="connsiteY2"/>
              </a:cxn>
              <a:cxn ang="0">
                <a:pos x="connsiteX3" y="connsiteY3"/>
              </a:cxn>
            </a:cxnLst>
            <a:rect l="l" t="t" r="r" b="b"/>
            <a:pathLst>
              <a:path w="2304460" h="3883190">
                <a:moveTo>
                  <a:pt x="0" y="0"/>
                </a:moveTo>
                <a:lnTo>
                  <a:pt x="2304460" y="0"/>
                </a:lnTo>
                <a:lnTo>
                  <a:pt x="2304460" y="3883190"/>
                </a:lnTo>
                <a:lnTo>
                  <a:pt x="0" y="388319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802170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6B8697B-9966-4828-A6A7-EB323061F78D}"/>
              </a:ext>
            </a:extLst>
          </p:cNvPr>
          <p:cNvSpPr>
            <a:spLocks noGrp="1"/>
          </p:cNvSpPr>
          <p:nvPr>
            <p:ph type="pic" sz="quarter" idx="23" hasCustomPrompt="1"/>
          </p:nvPr>
        </p:nvSpPr>
        <p:spPr>
          <a:xfrm>
            <a:off x="10886" y="0"/>
            <a:ext cx="12181114" cy="6858000"/>
          </a:xfrm>
          <a:custGeom>
            <a:avLst/>
            <a:gdLst>
              <a:gd name="connsiteX0" fmla="*/ 0 w 12181114"/>
              <a:gd name="connsiteY0" fmla="*/ 0 h 6858000"/>
              <a:gd name="connsiteX1" fmla="*/ 12181114 w 12181114"/>
              <a:gd name="connsiteY1" fmla="*/ 0 h 6858000"/>
              <a:gd name="connsiteX2" fmla="*/ 12181114 w 12181114"/>
              <a:gd name="connsiteY2" fmla="*/ 6858000 h 6858000"/>
              <a:gd name="connsiteX3" fmla="*/ 0 w 121811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81114" h="6858000">
                <a:moveTo>
                  <a:pt x="0" y="0"/>
                </a:moveTo>
                <a:lnTo>
                  <a:pt x="12181114" y="0"/>
                </a:lnTo>
                <a:lnTo>
                  <a:pt x="12181114"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72891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B614AB6-8E6F-44E5-A5DC-557C05B97EBC}"/>
              </a:ext>
            </a:extLst>
          </p:cNvPr>
          <p:cNvSpPr>
            <a:spLocks noGrp="1"/>
          </p:cNvSpPr>
          <p:nvPr>
            <p:ph type="pic" sz="quarter" idx="20" hasCustomPrompt="1"/>
          </p:nvPr>
        </p:nvSpPr>
        <p:spPr>
          <a:xfrm>
            <a:off x="5010793" y="-1"/>
            <a:ext cx="2662796" cy="3737114"/>
          </a:xfrm>
          <a:custGeom>
            <a:avLst/>
            <a:gdLst>
              <a:gd name="connsiteX0" fmla="*/ 0 w 2662796"/>
              <a:gd name="connsiteY0" fmla="*/ 0 h 3737114"/>
              <a:gd name="connsiteX1" fmla="*/ 2662796 w 2662796"/>
              <a:gd name="connsiteY1" fmla="*/ 0 h 3737114"/>
              <a:gd name="connsiteX2" fmla="*/ 2662796 w 2662796"/>
              <a:gd name="connsiteY2" fmla="*/ 3737114 h 3737114"/>
              <a:gd name="connsiteX3" fmla="*/ 0 w 2662796"/>
              <a:gd name="connsiteY3" fmla="*/ 3737114 h 3737114"/>
            </a:gdLst>
            <a:ahLst/>
            <a:cxnLst>
              <a:cxn ang="0">
                <a:pos x="connsiteX0" y="connsiteY0"/>
              </a:cxn>
              <a:cxn ang="0">
                <a:pos x="connsiteX1" y="connsiteY1"/>
              </a:cxn>
              <a:cxn ang="0">
                <a:pos x="connsiteX2" y="connsiteY2"/>
              </a:cxn>
              <a:cxn ang="0">
                <a:pos x="connsiteX3" y="connsiteY3"/>
              </a:cxn>
            </a:cxnLst>
            <a:rect l="l" t="t" r="r" b="b"/>
            <a:pathLst>
              <a:path w="2662796" h="3737114">
                <a:moveTo>
                  <a:pt x="0" y="0"/>
                </a:moveTo>
                <a:lnTo>
                  <a:pt x="2662796" y="0"/>
                </a:lnTo>
                <a:lnTo>
                  <a:pt x="2662796" y="3737114"/>
                </a:lnTo>
                <a:lnTo>
                  <a:pt x="0" y="37371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836E86A1-8A8A-4984-8F6B-EC29A4CC1196}"/>
              </a:ext>
            </a:extLst>
          </p:cNvPr>
          <p:cNvSpPr>
            <a:spLocks noGrp="1"/>
          </p:cNvSpPr>
          <p:nvPr>
            <p:ph type="pic" sz="quarter" idx="21" hasCustomPrompt="1"/>
          </p:nvPr>
        </p:nvSpPr>
        <p:spPr>
          <a:xfrm>
            <a:off x="7779605" y="0"/>
            <a:ext cx="2517334" cy="2557671"/>
          </a:xfrm>
          <a:custGeom>
            <a:avLst/>
            <a:gdLst>
              <a:gd name="connsiteX0" fmla="*/ 0 w 2517334"/>
              <a:gd name="connsiteY0" fmla="*/ 0 h 2557671"/>
              <a:gd name="connsiteX1" fmla="*/ 2517334 w 2517334"/>
              <a:gd name="connsiteY1" fmla="*/ 0 h 2557671"/>
              <a:gd name="connsiteX2" fmla="*/ 2517334 w 2517334"/>
              <a:gd name="connsiteY2" fmla="*/ 2557671 h 2557671"/>
              <a:gd name="connsiteX3" fmla="*/ 0 w 2517334"/>
              <a:gd name="connsiteY3" fmla="*/ 2557671 h 2557671"/>
            </a:gdLst>
            <a:ahLst/>
            <a:cxnLst>
              <a:cxn ang="0">
                <a:pos x="connsiteX0" y="connsiteY0"/>
              </a:cxn>
              <a:cxn ang="0">
                <a:pos x="connsiteX1" y="connsiteY1"/>
              </a:cxn>
              <a:cxn ang="0">
                <a:pos x="connsiteX2" y="connsiteY2"/>
              </a:cxn>
              <a:cxn ang="0">
                <a:pos x="connsiteX3" y="connsiteY3"/>
              </a:cxn>
            </a:cxnLst>
            <a:rect l="l" t="t" r="r" b="b"/>
            <a:pathLst>
              <a:path w="2517334" h="2557671">
                <a:moveTo>
                  <a:pt x="0" y="0"/>
                </a:moveTo>
                <a:lnTo>
                  <a:pt x="2517334" y="0"/>
                </a:lnTo>
                <a:lnTo>
                  <a:pt x="2517334" y="2557671"/>
                </a:lnTo>
                <a:lnTo>
                  <a:pt x="0" y="255767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5" name="Freeform: Shape 14">
            <a:extLst>
              <a:ext uri="{FF2B5EF4-FFF2-40B4-BE49-F238E27FC236}">
                <a16:creationId xmlns:a16="http://schemas.microsoft.com/office/drawing/2014/main" id="{A970CE0A-C534-4B4C-931C-0937B32F478D}"/>
              </a:ext>
            </a:extLst>
          </p:cNvPr>
          <p:cNvSpPr>
            <a:spLocks noGrp="1"/>
          </p:cNvSpPr>
          <p:nvPr>
            <p:ph type="pic" sz="quarter" idx="20" hasCustomPrompt="1"/>
          </p:nvPr>
        </p:nvSpPr>
        <p:spPr>
          <a:xfrm>
            <a:off x="4872403" y="1581990"/>
            <a:ext cx="2496051" cy="2332382"/>
          </a:xfrm>
          <a:custGeom>
            <a:avLst/>
            <a:gdLst>
              <a:gd name="connsiteX0" fmla="*/ 1166191 w 2496051"/>
              <a:gd name="connsiteY0" fmla="*/ 0 h 2332382"/>
              <a:gd name="connsiteX1" fmla="*/ 2332382 w 2496051"/>
              <a:gd name="connsiteY1" fmla="*/ 1166191 h 2332382"/>
              <a:gd name="connsiteX2" fmla="*/ 2308689 w 2496051"/>
              <a:gd name="connsiteY2" fmla="*/ 1401219 h 2332382"/>
              <a:gd name="connsiteX3" fmla="*/ 2285548 w 2496051"/>
              <a:gd name="connsiteY3" fmla="*/ 1491219 h 2332382"/>
              <a:gd name="connsiteX4" fmla="*/ 2294476 w 2496051"/>
              <a:gd name="connsiteY4" fmla="*/ 1496065 h 2332382"/>
              <a:gd name="connsiteX5" fmla="*/ 2496051 w 2496051"/>
              <a:gd name="connsiteY5" fmla="*/ 1875182 h 2332382"/>
              <a:gd name="connsiteX6" fmla="*/ 2038851 w 2496051"/>
              <a:gd name="connsiteY6" fmla="*/ 2332382 h 2332382"/>
              <a:gd name="connsiteX7" fmla="*/ 1715562 w 2496051"/>
              <a:gd name="connsiteY7" fmla="*/ 2198472 h 2332382"/>
              <a:gd name="connsiteX8" fmla="*/ 1713372 w 2496051"/>
              <a:gd name="connsiteY8" fmla="*/ 2195818 h 2332382"/>
              <a:gd name="connsiteX9" fmla="*/ 1620126 w 2496051"/>
              <a:gd name="connsiteY9" fmla="*/ 2240737 h 2332382"/>
              <a:gd name="connsiteX10" fmla="*/ 1166191 w 2496051"/>
              <a:gd name="connsiteY10" fmla="*/ 2332382 h 2332382"/>
              <a:gd name="connsiteX11" fmla="*/ 0 w 2496051"/>
              <a:gd name="connsiteY11" fmla="*/ 1166191 h 2332382"/>
              <a:gd name="connsiteX12" fmla="*/ 1166191 w 2496051"/>
              <a:gd name="connsiteY12" fmla="*/ 0 h 233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96051" h="2332382">
                <a:moveTo>
                  <a:pt x="1166191" y="0"/>
                </a:moveTo>
                <a:cubicBezTo>
                  <a:pt x="1810261" y="0"/>
                  <a:pt x="2332382" y="522121"/>
                  <a:pt x="2332382" y="1166191"/>
                </a:cubicBezTo>
                <a:cubicBezTo>
                  <a:pt x="2332382" y="1246700"/>
                  <a:pt x="2324224" y="1325303"/>
                  <a:pt x="2308689" y="1401219"/>
                </a:cubicBezTo>
                <a:lnTo>
                  <a:pt x="2285548" y="1491219"/>
                </a:lnTo>
                <a:lnTo>
                  <a:pt x="2294476" y="1496065"/>
                </a:lnTo>
                <a:cubicBezTo>
                  <a:pt x="2416092" y="1578227"/>
                  <a:pt x="2496051" y="1717367"/>
                  <a:pt x="2496051" y="1875182"/>
                </a:cubicBezTo>
                <a:cubicBezTo>
                  <a:pt x="2496051" y="2127687"/>
                  <a:pt x="2291356" y="2332382"/>
                  <a:pt x="2038851" y="2332382"/>
                </a:cubicBezTo>
                <a:cubicBezTo>
                  <a:pt x="1912599" y="2332382"/>
                  <a:pt x="1798299" y="2281208"/>
                  <a:pt x="1715562" y="2198472"/>
                </a:cubicBezTo>
                <a:lnTo>
                  <a:pt x="1713372" y="2195818"/>
                </a:lnTo>
                <a:lnTo>
                  <a:pt x="1620126" y="2240737"/>
                </a:lnTo>
                <a:cubicBezTo>
                  <a:pt x="1480604" y="2299750"/>
                  <a:pt x="1327209" y="2332382"/>
                  <a:pt x="1166191" y="2332382"/>
                </a:cubicBezTo>
                <a:cubicBezTo>
                  <a:pt x="522121" y="2332382"/>
                  <a:pt x="0" y="1810261"/>
                  <a:pt x="0" y="1166191"/>
                </a:cubicBezTo>
                <a:cubicBezTo>
                  <a:pt x="0" y="522121"/>
                  <a:pt x="522121" y="0"/>
                  <a:pt x="116619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Freeform: Shape 13">
            <a:extLst>
              <a:ext uri="{FF2B5EF4-FFF2-40B4-BE49-F238E27FC236}">
                <a16:creationId xmlns:a16="http://schemas.microsoft.com/office/drawing/2014/main" id="{DA96B8AF-0780-4F1A-B466-D81ACFD8F878}"/>
              </a:ext>
            </a:extLst>
          </p:cNvPr>
          <p:cNvSpPr>
            <a:spLocks noGrp="1"/>
          </p:cNvSpPr>
          <p:nvPr>
            <p:ph type="pic" sz="quarter" idx="19" hasCustomPrompt="1"/>
          </p:nvPr>
        </p:nvSpPr>
        <p:spPr>
          <a:xfrm>
            <a:off x="571893" y="1581990"/>
            <a:ext cx="2496051" cy="2332382"/>
          </a:xfrm>
          <a:custGeom>
            <a:avLst/>
            <a:gdLst>
              <a:gd name="connsiteX0" fmla="*/ 1166191 w 2496051"/>
              <a:gd name="connsiteY0" fmla="*/ 0 h 2332382"/>
              <a:gd name="connsiteX1" fmla="*/ 2332382 w 2496051"/>
              <a:gd name="connsiteY1" fmla="*/ 1166191 h 2332382"/>
              <a:gd name="connsiteX2" fmla="*/ 2308689 w 2496051"/>
              <a:gd name="connsiteY2" fmla="*/ 1401219 h 2332382"/>
              <a:gd name="connsiteX3" fmla="*/ 2285548 w 2496051"/>
              <a:gd name="connsiteY3" fmla="*/ 1491219 h 2332382"/>
              <a:gd name="connsiteX4" fmla="*/ 2294476 w 2496051"/>
              <a:gd name="connsiteY4" fmla="*/ 1496065 h 2332382"/>
              <a:gd name="connsiteX5" fmla="*/ 2496051 w 2496051"/>
              <a:gd name="connsiteY5" fmla="*/ 1875182 h 2332382"/>
              <a:gd name="connsiteX6" fmla="*/ 2038851 w 2496051"/>
              <a:gd name="connsiteY6" fmla="*/ 2332382 h 2332382"/>
              <a:gd name="connsiteX7" fmla="*/ 1715562 w 2496051"/>
              <a:gd name="connsiteY7" fmla="*/ 2198472 h 2332382"/>
              <a:gd name="connsiteX8" fmla="*/ 1713372 w 2496051"/>
              <a:gd name="connsiteY8" fmla="*/ 2195818 h 2332382"/>
              <a:gd name="connsiteX9" fmla="*/ 1620126 w 2496051"/>
              <a:gd name="connsiteY9" fmla="*/ 2240737 h 2332382"/>
              <a:gd name="connsiteX10" fmla="*/ 1166191 w 2496051"/>
              <a:gd name="connsiteY10" fmla="*/ 2332382 h 2332382"/>
              <a:gd name="connsiteX11" fmla="*/ 0 w 2496051"/>
              <a:gd name="connsiteY11" fmla="*/ 1166191 h 2332382"/>
              <a:gd name="connsiteX12" fmla="*/ 1166191 w 2496051"/>
              <a:gd name="connsiteY12" fmla="*/ 0 h 233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96051" h="2332382">
                <a:moveTo>
                  <a:pt x="1166191" y="0"/>
                </a:moveTo>
                <a:cubicBezTo>
                  <a:pt x="1810261" y="0"/>
                  <a:pt x="2332382" y="522121"/>
                  <a:pt x="2332382" y="1166191"/>
                </a:cubicBezTo>
                <a:cubicBezTo>
                  <a:pt x="2332382" y="1246700"/>
                  <a:pt x="2324224" y="1325303"/>
                  <a:pt x="2308689" y="1401219"/>
                </a:cubicBezTo>
                <a:lnTo>
                  <a:pt x="2285548" y="1491219"/>
                </a:lnTo>
                <a:lnTo>
                  <a:pt x="2294476" y="1496065"/>
                </a:lnTo>
                <a:cubicBezTo>
                  <a:pt x="2416092" y="1578227"/>
                  <a:pt x="2496051" y="1717367"/>
                  <a:pt x="2496051" y="1875182"/>
                </a:cubicBezTo>
                <a:cubicBezTo>
                  <a:pt x="2496051" y="2127687"/>
                  <a:pt x="2291356" y="2332382"/>
                  <a:pt x="2038851" y="2332382"/>
                </a:cubicBezTo>
                <a:cubicBezTo>
                  <a:pt x="1912599" y="2332382"/>
                  <a:pt x="1798299" y="2281208"/>
                  <a:pt x="1715562" y="2198472"/>
                </a:cubicBezTo>
                <a:lnTo>
                  <a:pt x="1713372" y="2195818"/>
                </a:lnTo>
                <a:lnTo>
                  <a:pt x="1620126" y="2240737"/>
                </a:lnTo>
                <a:cubicBezTo>
                  <a:pt x="1480604" y="2299750"/>
                  <a:pt x="1327209" y="2332382"/>
                  <a:pt x="1166191" y="2332382"/>
                </a:cubicBezTo>
                <a:cubicBezTo>
                  <a:pt x="522121" y="2332382"/>
                  <a:pt x="0" y="1810261"/>
                  <a:pt x="0" y="1166191"/>
                </a:cubicBezTo>
                <a:cubicBezTo>
                  <a:pt x="0" y="522121"/>
                  <a:pt x="522121" y="0"/>
                  <a:pt x="116619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0E3E306C-C579-4C1B-9BDE-0F75024340D0}"/>
              </a:ext>
            </a:extLst>
          </p:cNvPr>
          <p:cNvSpPr>
            <a:spLocks noGrp="1"/>
          </p:cNvSpPr>
          <p:nvPr>
            <p:ph type="pic" sz="quarter" idx="21" hasCustomPrompt="1"/>
          </p:nvPr>
        </p:nvSpPr>
        <p:spPr>
          <a:xfrm>
            <a:off x="9172912" y="1581990"/>
            <a:ext cx="2496051" cy="2332382"/>
          </a:xfrm>
          <a:custGeom>
            <a:avLst/>
            <a:gdLst>
              <a:gd name="connsiteX0" fmla="*/ 1166191 w 2496051"/>
              <a:gd name="connsiteY0" fmla="*/ 0 h 2332382"/>
              <a:gd name="connsiteX1" fmla="*/ 2332382 w 2496051"/>
              <a:gd name="connsiteY1" fmla="*/ 1166191 h 2332382"/>
              <a:gd name="connsiteX2" fmla="*/ 2308689 w 2496051"/>
              <a:gd name="connsiteY2" fmla="*/ 1401219 h 2332382"/>
              <a:gd name="connsiteX3" fmla="*/ 2285548 w 2496051"/>
              <a:gd name="connsiteY3" fmla="*/ 1491219 h 2332382"/>
              <a:gd name="connsiteX4" fmla="*/ 2294476 w 2496051"/>
              <a:gd name="connsiteY4" fmla="*/ 1496065 h 2332382"/>
              <a:gd name="connsiteX5" fmla="*/ 2496051 w 2496051"/>
              <a:gd name="connsiteY5" fmla="*/ 1875182 h 2332382"/>
              <a:gd name="connsiteX6" fmla="*/ 2038851 w 2496051"/>
              <a:gd name="connsiteY6" fmla="*/ 2332382 h 2332382"/>
              <a:gd name="connsiteX7" fmla="*/ 1715562 w 2496051"/>
              <a:gd name="connsiteY7" fmla="*/ 2198472 h 2332382"/>
              <a:gd name="connsiteX8" fmla="*/ 1713372 w 2496051"/>
              <a:gd name="connsiteY8" fmla="*/ 2195818 h 2332382"/>
              <a:gd name="connsiteX9" fmla="*/ 1620125 w 2496051"/>
              <a:gd name="connsiteY9" fmla="*/ 2240737 h 2332382"/>
              <a:gd name="connsiteX10" fmla="*/ 1166191 w 2496051"/>
              <a:gd name="connsiteY10" fmla="*/ 2332382 h 2332382"/>
              <a:gd name="connsiteX11" fmla="*/ 0 w 2496051"/>
              <a:gd name="connsiteY11" fmla="*/ 1166191 h 2332382"/>
              <a:gd name="connsiteX12" fmla="*/ 1166191 w 2496051"/>
              <a:gd name="connsiteY12" fmla="*/ 0 h 2332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96051" h="2332382">
                <a:moveTo>
                  <a:pt x="1166191" y="0"/>
                </a:moveTo>
                <a:cubicBezTo>
                  <a:pt x="1810261" y="0"/>
                  <a:pt x="2332382" y="522121"/>
                  <a:pt x="2332382" y="1166191"/>
                </a:cubicBezTo>
                <a:cubicBezTo>
                  <a:pt x="2332382" y="1246700"/>
                  <a:pt x="2324224" y="1325303"/>
                  <a:pt x="2308689" y="1401219"/>
                </a:cubicBezTo>
                <a:lnTo>
                  <a:pt x="2285548" y="1491219"/>
                </a:lnTo>
                <a:lnTo>
                  <a:pt x="2294476" y="1496065"/>
                </a:lnTo>
                <a:cubicBezTo>
                  <a:pt x="2416092" y="1578227"/>
                  <a:pt x="2496051" y="1717367"/>
                  <a:pt x="2496051" y="1875182"/>
                </a:cubicBezTo>
                <a:cubicBezTo>
                  <a:pt x="2496051" y="2127687"/>
                  <a:pt x="2291356" y="2332382"/>
                  <a:pt x="2038851" y="2332382"/>
                </a:cubicBezTo>
                <a:cubicBezTo>
                  <a:pt x="1912598" y="2332382"/>
                  <a:pt x="1798298" y="2281208"/>
                  <a:pt x="1715562" y="2198472"/>
                </a:cubicBezTo>
                <a:lnTo>
                  <a:pt x="1713372" y="2195818"/>
                </a:lnTo>
                <a:lnTo>
                  <a:pt x="1620125" y="2240737"/>
                </a:lnTo>
                <a:cubicBezTo>
                  <a:pt x="1480604" y="2299750"/>
                  <a:pt x="1327209" y="2332382"/>
                  <a:pt x="1166191" y="2332382"/>
                </a:cubicBezTo>
                <a:cubicBezTo>
                  <a:pt x="522121" y="2332382"/>
                  <a:pt x="0" y="1810261"/>
                  <a:pt x="0" y="1166191"/>
                </a:cubicBezTo>
                <a:cubicBezTo>
                  <a:pt x="0" y="522121"/>
                  <a:pt x="522121" y="0"/>
                  <a:pt x="116619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Picture Placeholder 15">
            <a:extLst>
              <a:ext uri="{FF2B5EF4-FFF2-40B4-BE49-F238E27FC236}">
                <a16:creationId xmlns:a16="http://schemas.microsoft.com/office/drawing/2014/main" id="{D999A2E7-780B-4689-8F4F-E647E2455F32}"/>
              </a:ext>
            </a:extLst>
          </p:cNvPr>
          <p:cNvSpPr>
            <a:spLocks noGrp="1"/>
          </p:cNvSpPr>
          <p:nvPr>
            <p:ph type="pic" sz="quarter" idx="18" hasCustomPrompt="1"/>
          </p:nvPr>
        </p:nvSpPr>
        <p:spPr>
          <a:xfrm>
            <a:off x="3604384" y="2012741"/>
            <a:ext cx="2349047" cy="2349047"/>
          </a:xfrm>
          <a:custGeom>
            <a:avLst/>
            <a:gdLst>
              <a:gd name="connsiteX0" fmla="*/ 1174524 w 2349047"/>
              <a:gd name="connsiteY0" fmla="*/ 0 h 2349047"/>
              <a:gd name="connsiteX1" fmla="*/ 2349047 w 2349047"/>
              <a:gd name="connsiteY1" fmla="*/ 1174524 h 2349047"/>
              <a:gd name="connsiteX2" fmla="*/ 1174524 w 2349047"/>
              <a:gd name="connsiteY2" fmla="*/ 2349047 h 2349047"/>
              <a:gd name="connsiteX3" fmla="*/ 0 w 2349047"/>
              <a:gd name="connsiteY3" fmla="*/ 1174524 h 2349047"/>
            </a:gdLst>
            <a:ahLst/>
            <a:cxnLst>
              <a:cxn ang="0">
                <a:pos x="connsiteX0" y="connsiteY0"/>
              </a:cxn>
              <a:cxn ang="0">
                <a:pos x="connsiteX1" y="connsiteY1"/>
              </a:cxn>
              <a:cxn ang="0">
                <a:pos x="connsiteX2" y="connsiteY2"/>
              </a:cxn>
              <a:cxn ang="0">
                <a:pos x="connsiteX3" y="connsiteY3"/>
              </a:cxn>
            </a:cxnLst>
            <a:rect l="l" t="t" r="r" b="b"/>
            <a:pathLst>
              <a:path w="2349047" h="2349047">
                <a:moveTo>
                  <a:pt x="1174524" y="0"/>
                </a:moveTo>
                <a:lnTo>
                  <a:pt x="2349047" y="1174524"/>
                </a:lnTo>
                <a:lnTo>
                  <a:pt x="1174524" y="2349047"/>
                </a:lnTo>
                <a:lnTo>
                  <a:pt x="0" y="117452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15" name="Picture Placeholder 14">
            <a:extLst>
              <a:ext uri="{FF2B5EF4-FFF2-40B4-BE49-F238E27FC236}">
                <a16:creationId xmlns:a16="http://schemas.microsoft.com/office/drawing/2014/main" id="{797101CF-1D40-4309-9405-D5BB98D829C9}"/>
              </a:ext>
            </a:extLst>
          </p:cNvPr>
          <p:cNvSpPr>
            <a:spLocks noGrp="1"/>
          </p:cNvSpPr>
          <p:nvPr>
            <p:ph type="pic" sz="quarter" idx="21" hasCustomPrompt="1"/>
          </p:nvPr>
        </p:nvSpPr>
        <p:spPr>
          <a:xfrm>
            <a:off x="970199" y="2012741"/>
            <a:ext cx="2349047" cy="2349047"/>
          </a:xfrm>
          <a:custGeom>
            <a:avLst/>
            <a:gdLst>
              <a:gd name="connsiteX0" fmla="*/ 1174524 w 2349047"/>
              <a:gd name="connsiteY0" fmla="*/ 0 h 2349047"/>
              <a:gd name="connsiteX1" fmla="*/ 2349047 w 2349047"/>
              <a:gd name="connsiteY1" fmla="*/ 1174524 h 2349047"/>
              <a:gd name="connsiteX2" fmla="*/ 1174524 w 2349047"/>
              <a:gd name="connsiteY2" fmla="*/ 2349047 h 2349047"/>
              <a:gd name="connsiteX3" fmla="*/ 0 w 2349047"/>
              <a:gd name="connsiteY3" fmla="*/ 1174524 h 2349047"/>
            </a:gdLst>
            <a:ahLst/>
            <a:cxnLst>
              <a:cxn ang="0">
                <a:pos x="connsiteX0" y="connsiteY0"/>
              </a:cxn>
              <a:cxn ang="0">
                <a:pos x="connsiteX1" y="connsiteY1"/>
              </a:cxn>
              <a:cxn ang="0">
                <a:pos x="connsiteX2" y="connsiteY2"/>
              </a:cxn>
              <a:cxn ang="0">
                <a:pos x="connsiteX3" y="connsiteY3"/>
              </a:cxn>
            </a:cxnLst>
            <a:rect l="l" t="t" r="r" b="b"/>
            <a:pathLst>
              <a:path w="2349047" h="2349047">
                <a:moveTo>
                  <a:pt x="1174524" y="0"/>
                </a:moveTo>
                <a:lnTo>
                  <a:pt x="2349047" y="1174524"/>
                </a:lnTo>
                <a:lnTo>
                  <a:pt x="1174524" y="2349047"/>
                </a:lnTo>
                <a:lnTo>
                  <a:pt x="0" y="117452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423A21B0-C41D-475A-A5E3-1C93747D85EC}"/>
              </a:ext>
            </a:extLst>
          </p:cNvPr>
          <p:cNvSpPr>
            <a:spLocks noGrp="1"/>
          </p:cNvSpPr>
          <p:nvPr>
            <p:ph type="pic" sz="quarter" idx="23" hasCustomPrompt="1"/>
          </p:nvPr>
        </p:nvSpPr>
        <p:spPr>
          <a:xfrm>
            <a:off x="6238571" y="2012740"/>
            <a:ext cx="2349047" cy="2349047"/>
          </a:xfrm>
          <a:custGeom>
            <a:avLst/>
            <a:gdLst>
              <a:gd name="connsiteX0" fmla="*/ 1174524 w 2349047"/>
              <a:gd name="connsiteY0" fmla="*/ 0 h 2349047"/>
              <a:gd name="connsiteX1" fmla="*/ 2349047 w 2349047"/>
              <a:gd name="connsiteY1" fmla="*/ 1174524 h 2349047"/>
              <a:gd name="connsiteX2" fmla="*/ 1174524 w 2349047"/>
              <a:gd name="connsiteY2" fmla="*/ 2349047 h 2349047"/>
              <a:gd name="connsiteX3" fmla="*/ 0 w 2349047"/>
              <a:gd name="connsiteY3" fmla="*/ 1174524 h 2349047"/>
            </a:gdLst>
            <a:ahLst/>
            <a:cxnLst>
              <a:cxn ang="0">
                <a:pos x="connsiteX0" y="connsiteY0"/>
              </a:cxn>
              <a:cxn ang="0">
                <a:pos x="connsiteX1" y="connsiteY1"/>
              </a:cxn>
              <a:cxn ang="0">
                <a:pos x="connsiteX2" y="connsiteY2"/>
              </a:cxn>
              <a:cxn ang="0">
                <a:pos x="connsiteX3" y="connsiteY3"/>
              </a:cxn>
            </a:cxnLst>
            <a:rect l="l" t="t" r="r" b="b"/>
            <a:pathLst>
              <a:path w="2349047" h="2349047">
                <a:moveTo>
                  <a:pt x="1174524" y="0"/>
                </a:moveTo>
                <a:lnTo>
                  <a:pt x="2349047" y="1174524"/>
                </a:lnTo>
                <a:lnTo>
                  <a:pt x="1174524" y="2349047"/>
                </a:lnTo>
                <a:lnTo>
                  <a:pt x="0" y="117452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4B8D0B9B-99C2-4432-9580-D969EC2DB769}"/>
              </a:ext>
            </a:extLst>
          </p:cNvPr>
          <p:cNvSpPr>
            <a:spLocks noGrp="1"/>
          </p:cNvSpPr>
          <p:nvPr>
            <p:ph type="pic" sz="quarter" idx="24" hasCustomPrompt="1"/>
          </p:nvPr>
        </p:nvSpPr>
        <p:spPr>
          <a:xfrm>
            <a:off x="8872757" y="2012740"/>
            <a:ext cx="2349047" cy="2349047"/>
          </a:xfrm>
          <a:custGeom>
            <a:avLst/>
            <a:gdLst>
              <a:gd name="connsiteX0" fmla="*/ 1174524 w 2349047"/>
              <a:gd name="connsiteY0" fmla="*/ 0 h 2349047"/>
              <a:gd name="connsiteX1" fmla="*/ 2349047 w 2349047"/>
              <a:gd name="connsiteY1" fmla="*/ 1174524 h 2349047"/>
              <a:gd name="connsiteX2" fmla="*/ 1174524 w 2349047"/>
              <a:gd name="connsiteY2" fmla="*/ 2349047 h 2349047"/>
              <a:gd name="connsiteX3" fmla="*/ 0 w 2349047"/>
              <a:gd name="connsiteY3" fmla="*/ 1174524 h 2349047"/>
            </a:gdLst>
            <a:ahLst/>
            <a:cxnLst>
              <a:cxn ang="0">
                <a:pos x="connsiteX0" y="connsiteY0"/>
              </a:cxn>
              <a:cxn ang="0">
                <a:pos x="connsiteX1" y="connsiteY1"/>
              </a:cxn>
              <a:cxn ang="0">
                <a:pos x="connsiteX2" y="connsiteY2"/>
              </a:cxn>
              <a:cxn ang="0">
                <a:pos x="connsiteX3" y="connsiteY3"/>
              </a:cxn>
            </a:cxnLst>
            <a:rect l="l" t="t" r="r" b="b"/>
            <a:pathLst>
              <a:path w="2349047" h="2349047">
                <a:moveTo>
                  <a:pt x="1174524" y="0"/>
                </a:moveTo>
                <a:lnTo>
                  <a:pt x="2349047" y="1174524"/>
                </a:lnTo>
                <a:lnTo>
                  <a:pt x="1174524" y="2349047"/>
                </a:lnTo>
                <a:lnTo>
                  <a:pt x="0" y="117452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75FF84E-7BE5-4D81-A778-0E8B0B473175}"/>
              </a:ext>
            </a:extLst>
          </p:cNvPr>
          <p:cNvSpPr>
            <a:spLocks noGrp="1"/>
          </p:cNvSpPr>
          <p:nvPr>
            <p:ph type="pic" sz="quarter" idx="25" hasCustomPrompt="1"/>
          </p:nvPr>
        </p:nvSpPr>
        <p:spPr>
          <a:xfrm>
            <a:off x="838200" y="4259033"/>
            <a:ext cx="1306286" cy="1306286"/>
          </a:xfrm>
          <a:custGeom>
            <a:avLst/>
            <a:gdLst>
              <a:gd name="connsiteX0" fmla="*/ 653143 w 1306286"/>
              <a:gd name="connsiteY0" fmla="*/ 0 h 1306286"/>
              <a:gd name="connsiteX1" fmla="*/ 1306286 w 1306286"/>
              <a:gd name="connsiteY1" fmla="*/ 653143 h 1306286"/>
              <a:gd name="connsiteX2" fmla="*/ 653143 w 1306286"/>
              <a:gd name="connsiteY2" fmla="*/ 1306286 h 1306286"/>
              <a:gd name="connsiteX3" fmla="*/ 0 w 1306286"/>
              <a:gd name="connsiteY3" fmla="*/ 653143 h 1306286"/>
              <a:gd name="connsiteX4" fmla="*/ 653143 w 1306286"/>
              <a:gd name="connsiteY4" fmla="*/ 0 h 1306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6" h="1306286">
                <a:moveTo>
                  <a:pt x="653143" y="0"/>
                </a:moveTo>
                <a:cubicBezTo>
                  <a:pt x="1013864" y="0"/>
                  <a:pt x="1306286" y="292422"/>
                  <a:pt x="1306286" y="653143"/>
                </a:cubicBezTo>
                <a:cubicBezTo>
                  <a:pt x="1306286" y="1013864"/>
                  <a:pt x="1013864" y="1306286"/>
                  <a:pt x="653143" y="1306286"/>
                </a:cubicBezTo>
                <a:cubicBezTo>
                  <a:pt x="292422" y="1306286"/>
                  <a:pt x="0" y="1013864"/>
                  <a:pt x="0" y="653143"/>
                </a:cubicBezTo>
                <a:cubicBezTo>
                  <a:pt x="0" y="292422"/>
                  <a:pt x="292422" y="0"/>
                  <a:pt x="65314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1" name="Picture Placeholder 20">
            <a:extLst>
              <a:ext uri="{FF2B5EF4-FFF2-40B4-BE49-F238E27FC236}">
                <a16:creationId xmlns:a16="http://schemas.microsoft.com/office/drawing/2014/main" id="{A1874AB6-1D56-4F43-9D41-96D5DCFF6ACC}"/>
              </a:ext>
            </a:extLst>
          </p:cNvPr>
          <p:cNvSpPr>
            <a:spLocks noGrp="1"/>
          </p:cNvSpPr>
          <p:nvPr>
            <p:ph type="pic" sz="quarter" idx="29" hasCustomPrompt="1"/>
          </p:nvPr>
        </p:nvSpPr>
        <p:spPr>
          <a:xfrm>
            <a:off x="838200" y="2034452"/>
            <a:ext cx="1306286" cy="1306286"/>
          </a:xfrm>
          <a:custGeom>
            <a:avLst/>
            <a:gdLst>
              <a:gd name="connsiteX0" fmla="*/ 653143 w 1306286"/>
              <a:gd name="connsiteY0" fmla="*/ 0 h 1306286"/>
              <a:gd name="connsiteX1" fmla="*/ 1306286 w 1306286"/>
              <a:gd name="connsiteY1" fmla="*/ 653143 h 1306286"/>
              <a:gd name="connsiteX2" fmla="*/ 653143 w 1306286"/>
              <a:gd name="connsiteY2" fmla="*/ 1306286 h 1306286"/>
              <a:gd name="connsiteX3" fmla="*/ 0 w 1306286"/>
              <a:gd name="connsiteY3" fmla="*/ 653143 h 1306286"/>
              <a:gd name="connsiteX4" fmla="*/ 653143 w 1306286"/>
              <a:gd name="connsiteY4" fmla="*/ 0 h 1306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6" h="1306286">
                <a:moveTo>
                  <a:pt x="653143" y="0"/>
                </a:moveTo>
                <a:cubicBezTo>
                  <a:pt x="1013864" y="0"/>
                  <a:pt x="1306286" y="292422"/>
                  <a:pt x="1306286" y="653143"/>
                </a:cubicBezTo>
                <a:cubicBezTo>
                  <a:pt x="1306286" y="1013864"/>
                  <a:pt x="1013864" y="1306286"/>
                  <a:pt x="653143" y="1306286"/>
                </a:cubicBezTo>
                <a:cubicBezTo>
                  <a:pt x="292422" y="1306286"/>
                  <a:pt x="0" y="1013864"/>
                  <a:pt x="0" y="653143"/>
                </a:cubicBezTo>
                <a:cubicBezTo>
                  <a:pt x="0" y="292422"/>
                  <a:pt x="292422" y="0"/>
                  <a:pt x="65314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F4BF4D3A-9CBF-4911-9E38-BA38798CAA71}"/>
              </a:ext>
            </a:extLst>
          </p:cNvPr>
          <p:cNvSpPr>
            <a:spLocks noGrp="1"/>
          </p:cNvSpPr>
          <p:nvPr>
            <p:ph type="pic" sz="quarter" idx="30" hasCustomPrompt="1"/>
          </p:nvPr>
        </p:nvSpPr>
        <p:spPr>
          <a:xfrm>
            <a:off x="4438316" y="2034452"/>
            <a:ext cx="1306286" cy="1306286"/>
          </a:xfrm>
          <a:custGeom>
            <a:avLst/>
            <a:gdLst>
              <a:gd name="connsiteX0" fmla="*/ 653143 w 1306286"/>
              <a:gd name="connsiteY0" fmla="*/ 0 h 1306286"/>
              <a:gd name="connsiteX1" fmla="*/ 1306286 w 1306286"/>
              <a:gd name="connsiteY1" fmla="*/ 653143 h 1306286"/>
              <a:gd name="connsiteX2" fmla="*/ 653143 w 1306286"/>
              <a:gd name="connsiteY2" fmla="*/ 1306286 h 1306286"/>
              <a:gd name="connsiteX3" fmla="*/ 0 w 1306286"/>
              <a:gd name="connsiteY3" fmla="*/ 653143 h 1306286"/>
              <a:gd name="connsiteX4" fmla="*/ 653143 w 1306286"/>
              <a:gd name="connsiteY4" fmla="*/ 0 h 1306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6" h="1306286">
                <a:moveTo>
                  <a:pt x="653143" y="0"/>
                </a:moveTo>
                <a:cubicBezTo>
                  <a:pt x="1013864" y="0"/>
                  <a:pt x="1306286" y="292422"/>
                  <a:pt x="1306286" y="653143"/>
                </a:cubicBezTo>
                <a:cubicBezTo>
                  <a:pt x="1306286" y="1013864"/>
                  <a:pt x="1013864" y="1306286"/>
                  <a:pt x="653143" y="1306286"/>
                </a:cubicBezTo>
                <a:cubicBezTo>
                  <a:pt x="292422" y="1306286"/>
                  <a:pt x="0" y="1013864"/>
                  <a:pt x="0" y="653143"/>
                </a:cubicBezTo>
                <a:cubicBezTo>
                  <a:pt x="0" y="292422"/>
                  <a:pt x="292422" y="0"/>
                  <a:pt x="65314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Picture Placeholder 25">
            <a:extLst>
              <a:ext uri="{FF2B5EF4-FFF2-40B4-BE49-F238E27FC236}">
                <a16:creationId xmlns:a16="http://schemas.microsoft.com/office/drawing/2014/main" id="{BFF8BB46-DDFB-46D7-8250-E8A6F66AB9BB}"/>
              </a:ext>
            </a:extLst>
          </p:cNvPr>
          <p:cNvSpPr>
            <a:spLocks noGrp="1"/>
          </p:cNvSpPr>
          <p:nvPr>
            <p:ph type="pic" sz="quarter" idx="32" hasCustomPrompt="1"/>
          </p:nvPr>
        </p:nvSpPr>
        <p:spPr>
          <a:xfrm>
            <a:off x="8038431" y="2034452"/>
            <a:ext cx="1306286" cy="1306286"/>
          </a:xfrm>
          <a:custGeom>
            <a:avLst/>
            <a:gdLst>
              <a:gd name="connsiteX0" fmla="*/ 653143 w 1306286"/>
              <a:gd name="connsiteY0" fmla="*/ 0 h 1306286"/>
              <a:gd name="connsiteX1" fmla="*/ 1306286 w 1306286"/>
              <a:gd name="connsiteY1" fmla="*/ 653143 h 1306286"/>
              <a:gd name="connsiteX2" fmla="*/ 653143 w 1306286"/>
              <a:gd name="connsiteY2" fmla="*/ 1306286 h 1306286"/>
              <a:gd name="connsiteX3" fmla="*/ 0 w 1306286"/>
              <a:gd name="connsiteY3" fmla="*/ 653143 h 1306286"/>
              <a:gd name="connsiteX4" fmla="*/ 653143 w 1306286"/>
              <a:gd name="connsiteY4" fmla="*/ 0 h 1306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6" h="1306286">
                <a:moveTo>
                  <a:pt x="653143" y="0"/>
                </a:moveTo>
                <a:cubicBezTo>
                  <a:pt x="1013864" y="0"/>
                  <a:pt x="1306286" y="292422"/>
                  <a:pt x="1306286" y="653143"/>
                </a:cubicBezTo>
                <a:cubicBezTo>
                  <a:pt x="1306286" y="1013864"/>
                  <a:pt x="1013864" y="1306286"/>
                  <a:pt x="653143" y="1306286"/>
                </a:cubicBezTo>
                <a:cubicBezTo>
                  <a:pt x="292422" y="1306286"/>
                  <a:pt x="0" y="1013864"/>
                  <a:pt x="0" y="653143"/>
                </a:cubicBezTo>
                <a:cubicBezTo>
                  <a:pt x="0" y="292422"/>
                  <a:pt x="292422" y="0"/>
                  <a:pt x="65314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Picture Placeholder 26">
            <a:extLst>
              <a:ext uri="{FF2B5EF4-FFF2-40B4-BE49-F238E27FC236}">
                <a16:creationId xmlns:a16="http://schemas.microsoft.com/office/drawing/2014/main" id="{C863330F-A0E3-423D-B332-5A5F10720D8D}"/>
              </a:ext>
            </a:extLst>
          </p:cNvPr>
          <p:cNvSpPr>
            <a:spLocks noGrp="1"/>
          </p:cNvSpPr>
          <p:nvPr>
            <p:ph type="pic" sz="quarter" idx="28" hasCustomPrompt="1"/>
          </p:nvPr>
        </p:nvSpPr>
        <p:spPr>
          <a:xfrm>
            <a:off x="8038431" y="4259033"/>
            <a:ext cx="1306286" cy="1306286"/>
          </a:xfrm>
          <a:custGeom>
            <a:avLst/>
            <a:gdLst>
              <a:gd name="connsiteX0" fmla="*/ 653143 w 1306286"/>
              <a:gd name="connsiteY0" fmla="*/ 0 h 1306286"/>
              <a:gd name="connsiteX1" fmla="*/ 1306286 w 1306286"/>
              <a:gd name="connsiteY1" fmla="*/ 653143 h 1306286"/>
              <a:gd name="connsiteX2" fmla="*/ 653143 w 1306286"/>
              <a:gd name="connsiteY2" fmla="*/ 1306286 h 1306286"/>
              <a:gd name="connsiteX3" fmla="*/ 0 w 1306286"/>
              <a:gd name="connsiteY3" fmla="*/ 653143 h 1306286"/>
              <a:gd name="connsiteX4" fmla="*/ 653143 w 1306286"/>
              <a:gd name="connsiteY4" fmla="*/ 0 h 1306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6" h="1306286">
                <a:moveTo>
                  <a:pt x="653143" y="0"/>
                </a:moveTo>
                <a:cubicBezTo>
                  <a:pt x="1013864" y="0"/>
                  <a:pt x="1306286" y="292422"/>
                  <a:pt x="1306286" y="653143"/>
                </a:cubicBezTo>
                <a:cubicBezTo>
                  <a:pt x="1306286" y="1013864"/>
                  <a:pt x="1013864" y="1306286"/>
                  <a:pt x="653143" y="1306286"/>
                </a:cubicBezTo>
                <a:cubicBezTo>
                  <a:pt x="292422" y="1306286"/>
                  <a:pt x="0" y="1013864"/>
                  <a:pt x="0" y="653143"/>
                </a:cubicBezTo>
                <a:cubicBezTo>
                  <a:pt x="0" y="292422"/>
                  <a:pt x="292422" y="0"/>
                  <a:pt x="65314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85A24F63-0F0B-493B-80C0-F51BB5EC918C}"/>
              </a:ext>
            </a:extLst>
          </p:cNvPr>
          <p:cNvSpPr>
            <a:spLocks noGrp="1"/>
          </p:cNvSpPr>
          <p:nvPr>
            <p:ph type="pic" sz="quarter" idx="27" hasCustomPrompt="1"/>
          </p:nvPr>
        </p:nvSpPr>
        <p:spPr>
          <a:xfrm>
            <a:off x="4438316" y="4259033"/>
            <a:ext cx="1306286" cy="1306286"/>
          </a:xfrm>
          <a:custGeom>
            <a:avLst/>
            <a:gdLst>
              <a:gd name="connsiteX0" fmla="*/ 653143 w 1306286"/>
              <a:gd name="connsiteY0" fmla="*/ 0 h 1306286"/>
              <a:gd name="connsiteX1" fmla="*/ 1306286 w 1306286"/>
              <a:gd name="connsiteY1" fmla="*/ 653143 h 1306286"/>
              <a:gd name="connsiteX2" fmla="*/ 653143 w 1306286"/>
              <a:gd name="connsiteY2" fmla="*/ 1306286 h 1306286"/>
              <a:gd name="connsiteX3" fmla="*/ 0 w 1306286"/>
              <a:gd name="connsiteY3" fmla="*/ 653143 h 1306286"/>
              <a:gd name="connsiteX4" fmla="*/ 653143 w 1306286"/>
              <a:gd name="connsiteY4" fmla="*/ 0 h 1306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6286" h="1306286">
                <a:moveTo>
                  <a:pt x="653143" y="0"/>
                </a:moveTo>
                <a:cubicBezTo>
                  <a:pt x="1013864" y="0"/>
                  <a:pt x="1306286" y="292422"/>
                  <a:pt x="1306286" y="653143"/>
                </a:cubicBezTo>
                <a:cubicBezTo>
                  <a:pt x="1306286" y="1013864"/>
                  <a:pt x="1013864" y="1306286"/>
                  <a:pt x="653143" y="1306286"/>
                </a:cubicBezTo>
                <a:cubicBezTo>
                  <a:pt x="292422" y="1306286"/>
                  <a:pt x="0" y="1013864"/>
                  <a:pt x="0" y="653143"/>
                </a:cubicBezTo>
                <a:cubicBezTo>
                  <a:pt x="0" y="292422"/>
                  <a:pt x="292422" y="0"/>
                  <a:pt x="65314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Freeform: Shape 16">
            <a:extLst>
              <a:ext uri="{FF2B5EF4-FFF2-40B4-BE49-F238E27FC236}">
                <a16:creationId xmlns:a16="http://schemas.microsoft.com/office/drawing/2014/main" id="{E88BD529-3455-4217-84F1-11BD7678E957}"/>
              </a:ext>
            </a:extLst>
          </p:cNvPr>
          <p:cNvSpPr>
            <a:spLocks noGrp="1"/>
          </p:cNvSpPr>
          <p:nvPr>
            <p:ph type="pic" sz="quarter" idx="18" hasCustomPrompt="1"/>
          </p:nvPr>
        </p:nvSpPr>
        <p:spPr>
          <a:xfrm>
            <a:off x="4466813" y="1515498"/>
            <a:ext cx="3258377" cy="3236848"/>
          </a:xfrm>
          <a:custGeom>
            <a:avLst/>
            <a:gdLst>
              <a:gd name="connsiteX0" fmla="*/ 0 w 3258377"/>
              <a:gd name="connsiteY0" fmla="*/ 0 h 3236848"/>
              <a:gd name="connsiteX1" fmla="*/ 3258377 w 3258377"/>
              <a:gd name="connsiteY1" fmla="*/ 0 h 3236848"/>
              <a:gd name="connsiteX2" fmla="*/ 3258377 w 3258377"/>
              <a:gd name="connsiteY2" fmla="*/ 3236848 h 3236848"/>
              <a:gd name="connsiteX3" fmla="*/ 0 w 3258377"/>
              <a:gd name="connsiteY3" fmla="*/ 3236848 h 3236848"/>
            </a:gdLst>
            <a:ahLst/>
            <a:cxnLst>
              <a:cxn ang="0">
                <a:pos x="connsiteX0" y="connsiteY0"/>
              </a:cxn>
              <a:cxn ang="0">
                <a:pos x="connsiteX1" y="connsiteY1"/>
              </a:cxn>
              <a:cxn ang="0">
                <a:pos x="connsiteX2" y="connsiteY2"/>
              </a:cxn>
              <a:cxn ang="0">
                <a:pos x="connsiteX3" y="connsiteY3"/>
              </a:cxn>
            </a:cxnLst>
            <a:rect l="l" t="t" r="r" b="b"/>
            <a:pathLst>
              <a:path w="3258377" h="3236848">
                <a:moveTo>
                  <a:pt x="0" y="0"/>
                </a:moveTo>
                <a:lnTo>
                  <a:pt x="3258377" y="0"/>
                </a:lnTo>
                <a:lnTo>
                  <a:pt x="3258377" y="3236848"/>
                </a:lnTo>
                <a:lnTo>
                  <a:pt x="0" y="323684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6C5A2CFD-406F-4474-96CA-68B7D3F66BAB}"/>
              </a:ext>
            </a:extLst>
          </p:cNvPr>
          <p:cNvSpPr>
            <a:spLocks noGrp="1"/>
          </p:cNvSpPr>
          <p:nvPr>
            <p:ph type="pic" sz="quarter" idx="19" hasCustomPrompt="1"/>
          </p:nvPr>
        </p:nvSpPr>
        <p:spPr>
          <a:xfrm>
            <a:off x="1153350" y="1515498"/>
            <a:ext cx="3258377" cy="3236848"/>
          </a:xfrm>
          <a:custGeom>
            <a:avLst/>
            <a:gdLst>
              <a:gd name="connsiteX0" fmla="*/ 0 w 3258377"/>
              <a:gd name="connsiteY0" fmla="*/ 0 h 3236848"/>
              <a:gd name="connsiteX1" fmla="*/ 3258377 w 3258377"/>
              <a:gd name="connsiteY1" fmla="*/ 0 h 3236848"/>
              <a:gd name="connsiteX2" fmla="*/ 3258377 w 3258377"/>
              <a:gd name="connsiteY2" fmla="*/ 3236848 h 3236848"/>
              <a:gd name="connsiteX3" fmla="*/ 0 w 3258377"/>
              <a:gd name="connsiteY3" fmla="*/ 3236848 h 3236848"/>
            </a:gdLst>
            <a:ahLst/>
            <a:cxnLst>
              <a:cxn ang="0">
                <a:pos x="connsiteX0" y="connsiteY0"/>
              </a:cxn>
              <a:cxn ang="0">
                <a:pos x="connsiteX1" y="connsiteY1"/>
              </a:cxn>
              <a:cxn ang="0">
                <a:pos x="connsiteX2" y="connsiteY2"/>
              </a:cxn>
              <a:cxn ang="0">
                <a:pos x="connsiteX3" y="connsiteY3"/>
              </a:cxn>
            </a:cxnLst>
            <a:rect l="l" t="t" r="r" b="b"/>
            <a:pathLst>
              <a:path w="3258377" h="3236848">
                <a:moveTo>
                  <a:pt x="0" y="0"/>
                </a:moveTo>
                <a:lnTo>
                  <a:pt x="3258377" y="0"/>
                </a:lnTo>
                <a:lnTo>
                  <a:pt x="3258377" y="3236848"/>
                </a:lnTo>
                <a:lnTo>
                  <a:pt x="0" y="323684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0" name="Freeform: Shape 19">
            <a:extLst>
              <a:ext uri="{FF2B5EF4-FFF2-40B4-BE49-F238E27FC236}">
                <a16:creationId xmlns:a16="http://schemas.microsoft.com/office/drawing/2014/main" id="{1F9E00C8-9EAF-4122-B921-C7F96C65BDB5}"/>
              </a:ext>
            </a:extLst>
          </p:cNvPr>
          <p:cNvSpPr>
            <a:spLocks noGrp="1"/>
          </p:cNvSpPr>
          <p:nvPr>
            <p:ph type="pic" sz="quarter" idx="21" hasCustomPrompt="1"/>
          </p:nvPr>
        </p:nvSpPr>
        <p:spPr>
          <a:xfrm>
            <a:off x="7780273" y="1515498"/>
            <a:ext cx="3258377" cy="3236848"/>
          </a:xfrm>
          <a:custGeom>
            <a:avLst/>
            <a:gdLst>
              <a:gd name="connsiteX0" fmla="*/ 0 w 3258377"/>
              <a:gd name="connsiteY0" fmla="*/ 0 h 3236848"/>
              <a:gd name="connsiteX1" fmla="*/ 3258377 w 3258377"/>
              <a:gd name="connsiteY1" fmla="*/ 0 h 3236848"/>
              <a:gd name="connsiteX2" fmla="*/ 3258377 w 3258377"/>
              <a:gd name="connsiteY2" fmla="*/ 3236848 h 3236848"/>
              <a:gd name="connsiteX3" fmla="*/ 0 w 3258377"/>
              <a:gd name="connsiteY3" fmla="*/ 3236848 h 3236848"/>
            </a:gdLst>
            <a:ahLst/>
            <a:cxnLst>
              <a:cxn ang="0">
                <a:pos x="connsiteX0" y="connsiteY0"/>
              </a:cxn>
              <a:cxn ang="0">
                <a:pos x="connsiteX1" y="connsiteY1"/>
              </a:cxn>
              <a:cxn ang="0">
                <a:pos x="connsiteX2" y="connsiteY2"/>
              </a:cxn>
              <a:cxn ang="0">
                <a:pos x="connsiteX3" y="connsiteY3"/>
              </a:cxn>
            </a:cxnLst>
            <a:rect l="l" t="t" r="r" b="b"/>
            <a:pathLst>
              <a:path w="3258377" h="3236848">
                <a:moveTo>
                  <a:pt x="0" y="0"/>
                </a:moveTo>
                <a:lnTo>
                  <a:pt x="3258377" y="0"/>
                </a:lnTo>
                <a:lnTo>
                  <a:pt x="3258377" y="3236848"/>
                </a:lnTo>
                <a:lnTo>
                  <a:pt x="0" y="323684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41F0A6-3C48-43F8-9BB4-77777CE0F6BB}"/>
              </a:ext>
            </a:extLst>
          </p:cNvPr>
          <p:cNvSpPr/>
          <p:nvPr/>
        </p:nvSpPr>
        <p:spPr>
          <a:xfrm>
            <a:off x="503583" y="502137"/>
            <a:ext cx="11184835" cy="5853726"/>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D4E6F10-D4E0-4565-9CC2-5AE2E63412E9}"/>
              </a:ext>
            </a:extLst>
          </p:cNvPr>
          <p:cNvPicPr>
            <a:picLocks noChangeAspect="1"/>
          </p:cNvPicPr>
          <p:nvPr/>
        </p:nvPicPr>
        <p:blipFill>
          <a:blip r:embed="rId3"/>
          <a:stretch>
            <a:fillRect/>
          </a:stretch>
        </p:blipFill>
        <p:spPr>
          <a:xfrm>
            <a:off x="2667000" y="0"/>
            <a:ext cx="6858000" cy="6858000"/>
          </a:xfrm>
          <a:prstGeom prst="rect">
            <a:avLst/>
          </a:prstGeom>
        </p:spPr>
      </p:pic>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sp>
        <p:nvSpPr>
          <p:cNvPr id="7" name="Picture Placeholder 6">
            <a:extLst>
              <a:ext uri="{FF2B5EF4-FFF2-40B4-BE49-F238E27FC236}">
                <a16:creationId xmlns:a16="http://schemas.microsoft.com/office/drawing/2014/main" id="{775FD6C6-72EE-4156-BB6F-6602C878C4C9}"/>
              </a:ext>
            </a:extLst>
          </p:cNvPr>
          <p:cNvSpPr>
            <a:spLocks noGrp="1"/>
          </p:cNvSpPr>
          <p:nvPr>
            <p:ph type="pic" sz="quarter" idx="23"/>
          </p:nvPr>
        </p:nvSpPr>
        <p:spPr/>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524907-C370-4D2D-8055-4AC7D35C79B0}"/>
              </a:ext>
            </a:extLst>
          </p:cNvPr>
          <p:cNvSpPr/>
          <p:nvPr/>
        </p:nvSpPr>
        <p:spPr>
          <a:xfrm>
            <a:off x="0" y="-1"/>
            <a:ext cx="12192000" cy="32802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3" name="Rectangle 12">
            <a:extLst>
              <a:ext uri="{FF2B5EF4-FFF2-40B4-BE49-F238E27FC236}">
                <a16:creationId xmlns:a16="http://schemas.microsoft.com/office/drawing/2014/main" id="{1341F0A6-4BC3-4637-ADB2-086FBED02FF5}"/>
              </a:ext>
            </a:extLst>
          </p:cNvPr>
          <p:cNvSpPr/>
          <p:nvPr/>
        </p:nvSpPr>
        <p:spPr>
          <a:xfrm>
            <a:off x="5103581" y="630073"/>
            <a:ext cx="1984839" cy="699743"/>
          </a:xfrm>
          <a:prstGeom prst="rect">
            <a:avLst/>
          </a:prstGeom>
        </p:spPr>
        <p:txBody>
          <a:bodyPr wrap="none">
            <a:spAutoFit/>
          </a:bodyPr>
          <a:lstStyle/>
          <a:p>
            <a:pPr algn="ctr">
              <a:lnSpc>
                <a:spcPts val="5000"/>
              </a:lnSpc>
            </a:pPr>
            <a:r>
              <a:rPr lang="en-US" sz="4000" b="1" dirty="0">
                <a:solidFill>
                  <a:schemeClr val="bg1"/>
                </a:solidFill>
                <a:latin typeface="Roboto Slab" pitchFamily="2" charset="0"/>
                <a:ea typeface="Roboto Slab" pitchFamily="2" charset="0"/>
              </a:rPr>
              <a:t>Service</a:t>
            </a: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1881809" y="1369913"/>
            <a:ext cx="8428382"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9D49714D-57ED-4FAF-908E-CAEF67326EA9}"/>
              </a:ext>
            </a:extLst>
          </p:cNvPr>
          <p:cNvGrpSpPr/>
          <p:nvPr/>
        </p:nvGrpSpPr>
        <p:grpSpPr>
          <a:xfrm>
            <a:off x="9038188" y="5143817"/>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950489" y="5143817"/>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1" name="Group 20">
            <a:extLst>
              <a:ext uri="{FF2B5EF4-FFF2-40B4-BE49-F238E27FC236}">
                <a16:creationId xmlns:a16="http://schemas.microsoft.com/office/drawing/2014/main" id="{7DF54FCB-EB65-4A61-9123-261F0D3B3C33}"/>
              </a:ext>
            </a:extLst>
          </p:cNvPr>
          <p:cNvGrpSpPr/>
          <p:nvPr/>
        </p:nvGrpSpPr>
        <p:grpSpPr>
          <a:xfrm>
            <a:off x="4994339" y="5143817"/>
            <a:ext cx="2203323" cy="333829"/>
            <a:chOff x="700455" y="5624144"/>
            <a:chExt cx="2203323" cy="333829"/>
          </a:xfrm>
        </p:grpSpPr>
        <p:sp>
          <p:nvSpPr>
            <p:cNvPr id="22" name="Rectangle 21">
              <a:extLst>
                <a:ext uri="{FF2B5EF4-FFF2-40B4-BE49-F238E27FC236}">
                  <a16:creationId xmlns:a16="http://schemas.microsoft.com/office/drawing/2014/main" id="{C5EC37B3-6318-4CFE-B8C4-61BF33A87CB6}"/>
                </a:ext>
              </a:extLst>
            </p:cNvPr>
            <p:cNvSpPr/>
            <p:nvPr/>
          </p:nvSpPr>
          <p:spPr>
            <a:xfrm rot="2700000">
              <a:off x="700455" y="5624144"/>
              <a:ext cx="333829" cy="3338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0BADD01F-A2E9-49CA-9DB1-A4E7A8DBB1E5}"/>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24" name="Rectangle 9">
              <a:extLst>
                <a:ext uri="{FF2B5EF4-FFF2-40B4-BE49-F238E27FC236}">
                  <a16:creationId xmlns:a16="http://schemas.microsoft.com/office/drawing/2014/main" id="{9C21D5CC-CED1-4619-A9B5-72EAE8BADE66}"/>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8" name="Picture Placeholder 7">
            <a:extLst>
              <a:ext uri="{FF2B5EF4-FFF2-40B4-BE49-F238E27FC236}">
                <a16:creationId xmlns:a16="http://schemas.microsoft.com/office/drawing/2014/main" id="{0C554BE9-6796-436D-9D77-BBB21A8E4210}"/>
              </a:ext>
            </a:extLst>
          </p:cNvPr>
          <p:cNvSpPr>
            <a:spLocks noGrp="1"/>
          </p:cNvSpPr>
          <p:nvPr>
            <p:ph type="pic" sz="quarter" idx="23"/>
          </p:nvPr>
        </p:nvSpPr>
        <p:spPr/>
      </p:sp>
      <p:sp>
        <p:nvSpPr>
          <p:cNvPr id="10" name="Picture Placeholder 9">
            <a:extLst>
              <a:ext uri="{FF2B5EF4-FFF2-40B4-BE49-F238E27FC236}">
                <a16:creationId xmlns:a16="http://schemas.microsoft.com/office/drawing/2014/main" id="{8E3169AF-8C25-449B-8A54-7C79ECC53897}"/>
              </a:ext>
            </a:extLst>
          </p:cNvPr>
          <p:cNvSpPr>
            <a:spLocks noGrp="1"/>
          </p:cNvSpPr>
          <p:nvPr>
            <p:ph type="pic" sz="quarter" idx="25"/>
          </p:nvPr>
        </p:nvSpPr>
        <p:spPr/>
      </p:sp>
      <p:sp>
        <p:nvSpPr>
          <p:cNvPr id="12" name="Picture Placeholder 11">
            <a:extLst>
              <a:ext uri="{FF2B5EF4-FFF2-40B4-BE49-F238E27FC236}">
                <a16:creationId xmlns:a16="http://schemas.microsoft.com/office/drawing/2014/main" id="{381BA908-0869-4A3B-B591-B0A643159EF7}"/>
              </a:ext>
            </a:extLst>
          </p:cNvPr>
          <p:cNvSpPr>
            <a:spLocks noGrp="1"/>
          </p:cNvSpPr>
          <p:nvPr>
            <p:ph type="pic" sz="quarter" idx="26"/>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14D4DC3A-C93E-478B-99D7-76D671217896}"/>
              </a:ext>
            </a:extLst>
          </p:cNvPr>
          <p:cNvGrpSpPr/>
          <p:nvPr/>
        </p:nvGrpSpPr>
        <p:grpSpPr>
          <a:xfrm>
            <a:off x="2295296" y="2361234"/>
            <a:ext cx="1858273" cy="652722"/>
            <a:chOff x="2340347" y="4529409"/>
            <a:chExt cx="1858273" cy="652722"/>
          </a:xfrm>
        </p:grpSpPr>
        <p:sp>
          <p:nvSpPr>
            <p:cNvPr id="24" name="TextBox 23">
              <a:extLst>
                <a:ext uri="{FF2B5EF4-FFF2-40B4-BE49-F238E27FC236}">
                  <a16:creationId xmlns:a16="http://schemas.microsoft.com/office/drawing/2014/main" id="{44191739-F787-484C-BCB7-DEA4E5FEE0BA}"/>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25" name="Rectangle 9">
              <a:extLst>
                <a:ext uri="{FF2B5EF4-FFF2-40B4-BE49-F238E27FC236}">
                  <a16:creationId xmlns:a16="http://schemas.microsoft.com/office/drawing/2014/main" id="{6F3C0AFB-C889-41CF-9A1D-A60F45DBD971}"/>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70" name="Group 69">
            <a:extLst>
              <a:ext uri="{FF2B5EF4-FFF2-40B4-BE49-F238E27FC236}">
                <a16:creationId xmlns:a16="http://schemas.microsoft.com/office/drawing/2014/main" id="{A514E119-B20B-442C-B02A-968A35B4F802}"/>
              </a:ext>
            </a:extLst>
          </p:cNvPr>
          <p:cNvGrpSpPr/>
          <p:nvPr/>
        </p:nvGrpSpPr>
        <p:grpSpPr>
          <a:xfrm>
            <a:off x="5895412" y="2361234"/>
            <a:ext cx="1858273" cy="652722"/>
            <a:chOff x="2340347" y="4529409"/>
            <a:chExt cx="1858273" cy="652722"/>
          </a:xfrm>
        </p:grpSpPr>
        <p:sp>
          <p:nvSpPr>
            <p:cNvPr id="73" name="TextBox 72">
              <a:extLst>
                <a:ext uri="{FF2B5EF4-FFF2-40B4-BE49-F238E27FC236}">
                  <a16:creationId xmlns:a16="http://schemas.microsoft.com/office/drawing/2014/main" id="{C068D13D-0407-45F0-BAC9-7C29A11E55AB}"/>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74" name="Rectangle 9">
              <a:extLst>
                <a:ext uri="{FF2B5EF4-FFF2-40B4-BE49-F238E27FC236}">
                  <a16:creationId xmlns:a16="http://schemas.microsoft.com/office/drawing/2014/main" id="{9E45C599-DC37-4CEC-AC75-0E1DD1DAC204}"/>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77" name="Group 76">
            <a:extLst>
              <a:ext uri="{FF2B5EF4-FFF2-40B4-BE49-F238E27FC236}">
                <a16:creationId xmlns:a16="http://schemas.microsoft.com/office/drawing/2014/main" id="{803E531A-9452-4A63-BA64-CA5B240DA914}"/>
              </a:ext>
            </a:extLst>
          </p:cNvPr>
          <p:cNvGrpSpPr/>
          <p:nvPr/>
        </p:nvGrpSpPr>
        <p:grpSpPr>
          <a:xfrm>
            <a:off x="9495527" y="2361234"/>
            <a:ext cx="1858273" cy="652722"/>
            <a:chOff x="2340347" y="4529409"/>
            <a:chExt cx="1858273" cy="652722"/>
          </a:xfrm>
        </p:grpSpPr>
        <p:sp>
          <p:nvSpPr>
            <p:cNvPr id="79" name="TextBox 78">
              <a:extLst>
                <a:ext uri="{FF2B5EF4-FFF2-40B4-BE49-F238E27FC236}">
                  <a16:creationId xmlns:a16="http://schemas.microsoft.com/office/drawing/2014/main" id="{2CDA3E66-D274-4F89-9859-5CCB38D0CCB3}"/>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80" name="Rectangle 9">
              <a:extLst>
                <a:ext uri="{FF2B5EF4-FFF2-40B4-BE49-F238E27FC236}">
                  <a16:creationId xmlns:a16="http://schemas.microsoft.com/office/drawing/2014/main" id="{45555D0F-A729-4513-86CD-208C839DA15A}"/>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96" name="Group 95">
            <a:extLst>
              <a:ext uri="{FF2B5EF4-FFF2-40B4-BE49-F238E27FC236}">
                <a16:creationId xmlns:a16="http://schemas.microsoft.com/office/drawing/2014/main" id="{5DC4194F-F5B0-4B36-A5AD-7711C203ACD4}"/>
              </a:ext>
            </a:extLst>
          </p:cNvPr>
          <p:cNvGrpSpPr/>
          <p:nvPr/>
        </p:nvGrpSpPr>
        <p:grpSpPr>
          <a:xfrm>
            <a:off x="2295296" y="4585815"/>
            <a:ext cx="1858273" cy="652722"/>
            <a:chOff x="2340347" y="4529409"/>
            <a:chExt cx="1858273" cy="652722"/>
          </a:xfrm>
        </p:grpSpPr>
        <p:sp>
          <p:nvSpPr>
            <p:cNvPr id="98" name="TextBox 97">
              <a:extLst>
                <a:ext uri="{FF2B5EF4-FFF2-40B4-BE49-F238E27FC236}">
                  <a16:creationId xmlns:a16="http://schemas.microsoft.com/office/drawing/2014/main" id="{60534D51-3AB4-454E-BA5E-5AA6AEF3F277}"/>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99" name="Rectangle 9">
              <a:extLst>
                <a:ext uri="{FF2B5EF4-FFF2-40B4-BE49-F238E27FC236}">
                  <a16:creationId xmlns:a16="http://schemas.microsoft.com/office/drawing/2014/main" id="{CB094D56-6265-4284-9DDE-7699923CD631}"/>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92" name="Group 91">
            <a:extLst>
              <a:ext uri="{FF2B5EF4-FFF2-40B4-BE49-F238E27FC236}">
                <a16:creationId xmlns:a16="http://schemas.microsoft.com/office/drawing/2014/main" id="{4DADB852-B3B3-42B2-AEB8-13348C13CEA4}"/>
              </a:ext>
            </a:extLst>
          </p:cNvPr>
          <p:cNvGrpSpPr/>
          <p:nvPr/>
        </p:nvGrpSpPr>
        <p:grpSpPr>
          <a:xfrm>
            <a:off x="5895412" y="4585815"/>
            <a:ext cx="1858273" cy="652722"/>
            <a:chOff x="2340347" y="4529409"/>
            <a:chExt cx="1858273" cy="652722"/>
          </a:xfrm>
        </p:grpSpPr>
        <p:sp>
          <p:nvSpPr>
            <p:cNvPr id="94" name="TextBox 93">
              <a:extLst>
                <a:ext uri="{FF2B5EF4-FFF2-40B4-BE49-F238E27FC236}">
                  <a16:creationId xmlns:a16="http://schemas.microsoft.com/office/drawing/2014/main" id="{802DCCEF-FD24-410F-A95C-09767FF79F39}"/>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95" name="Rectangle 9">
              <a:extLst>
                <a:ext uri="{FF2B5EF4-FFF2-40B4-BE49-F238E27FC236}">
                  <a16:creationId xmlns:a16="http://schemas.microsoft.com/office/drawing/2014/main" id="{4A161C11-B0C6-4921-9AAC-CC256E2A1EA4}"/>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87" name="Group 86">
            <a:extLst>
              <a:ext uri="{FF2B5EF4-FFF2-40B4-BE49-F238E27FC236}">
                <a16:creationId xmlns:a16="http://schemas.microsoft.com/office/drawing/2014/main" id="{CCF615C0-EF6C-4F0B-99AC-11811FEB832F}"/>
              </a:ext>
            </a:extLst>
          </p:cNvPr>
          <p:cNvGrpSpPr/>
          <p:nvPr/>
        </p:nvGrpSpPr>
        <p:grpSpPr>
          <a:xfrm>
            <a:off x="9495527" y="4585815"/>
            <a:ext cx="1858273" cy="652722"/>
            <a:chOff x="2340347" y="4529409"/>
            <a:chExt cx="1858273" cy="652722"/>
          </a:xfrm>
        </p:grpSpPr>
        <p:sp>
          <p:nvSpPr>
            <p:cNvPr id="90" name="TextBox 89">
              <a:extLst>
                <a:ext uri="{FF2B5EF4-FFF2-40B4-BE49-F238E27FC236}">
                  <a16:creationId xmlns:a16="http://schemas.microsoft.com/office/drawing/2014/main" id="{878CDE8D-7122-4EC1-98DD-515B16B4B672}"/>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91" name="Rectangle 9">
              <a:extLst>
                <a:ext uri="{FF2B5EF4-FFF2-40B4-BE49-F238E27FC236}">
                  <a16:creationId xmlns:a16="http://schemas.microsoft.com/office/drawing/2014/main" id="{20CD2C0F-F960-4BEE-91A6-FD64EF5157A1}"/>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4" name="Picture Placeholder 3">
            <a:extLst>
              <a:ext uri="{FF2B5EF4-FFF2-40B4-BE49-F238E27FC236}">
                <a16:creationId xmlns:a16="http://schemas.microsoft.com/office/drawing/2014/main" id="{5A1CEA32-D3DA-44C3-BDF0-F322729614F9}"/>
              </a:ext>
            </a:extLst>
          </p:cNvPr>
          <p:cNvSpPr>
            <a:spLocks noGrp="1"/>
          </p:cNvSpPr>
          <p:nvPr>
            <p:ph type="pic" sz="quarter" idx="29"/>
          </p:nvPr>
        </p:nvSpPr>
        <p:spPr/>
      </p:sp>
      <p:sp>
        <p:nvSpPr>
          <p:cNvPr id="8" name="Picture Placeholder 7">
            <a:extLst>
              <a:ext uri="{FF2B5EF4-FFF2-40B4-BE49-F238E27FC236}">
                <a16:creationId xmlns:a16="http://schemas.microsoft.com/office/drawing/2014/main" id="{E14FE233-1E90-4A59-A46A-6B1B24DE5A8A}"/>
              </a:ext>
            </a:extLst>
          </p:cNvPr>
          <p:cNvSpPr>
            <a:spLocks noGrp="1"/>
          </p:cNvSpPr>
          <p:nvPr>
            <p:ph type="pic" sz="quarter" idx="30"/>
          </p:nvPr>
        </p:nvSpPr>
        <p:spPr/>
      </p:sp>
      <p:sp>
        <p:nvSpPr>
          <p:cNvPr id="10" name="Picture Placeholder 9">
            <a:extLst>
              <a:ext uri="{FF2B5EF4-FFF2-40B4-BE49-F238E27FC236}">
                <a16:creationId xmlns:a16="http://schemas.microsoft.com/office/drawing/2014/main" id="{C801E278-577C-44F9-B926-C0937EA0E840}"/>
              </a:ext>
            </a:extLst>
          </p:cNvPr>
          <p:cNvSpPr>
            <a:spLocks noGrp="1"/>
          </p:cNvSpPr>
          <p:nvPr>
            <p:ph type="pic" sz="quarter" idx="32"/>
          </p:nvPr>
        </p:nvSpPr>
        <p:spPr/>
      </p:sp>
      <p:sp>
        <p:nvSpPr>
          <p:cNvPr id="12" name="Picture Placeholder 11">
            <a:extLst>
              <a:ext uri="{FF2B5EF4-FFF2-40B4-BE49-F238E27FC236}">
                <a16:creationId xmlns:a16="http://schemas.microsoft.com/office/drawing/2014/main" id="{729D4F41-F4F6-4605-86C3-040CC52CC51C}"/>
              </a:ext>
            </a:extLst>
          </p:cNvPr>
          <p:cNvSpPr>
            <a:spLocks noGrp="1"/>
          </p:cNvSpPr>
          <p:nvPr>
            <p:ph type="pic" sz="quarter" idx="28"/>
          </p:nvPr>
        </p:nvSpPr>
        <p:spPr/>
      </p:sp>
      <p:sp>
        <p:nvSpPr>
          <p:cNvPr id="14" name="Picture Placeholder 13">
            <a:extLst>
              <a:ext uri="{FF2B5EF4-FFF2-40B4-BE49-F238E27FC236}">
                <a16:creationId xmlns:a16="http://schemas.microsoft.com/office/drawing/2014/main" id="{0F1C83D9-3C15-442B-9915-E7D7C3A30EC0}"/>
              </a:ext>
            </a:extLst>
          </p:cNvPr>
          <p:cNvSpPr>
            <a:spLocks noGrp="1"/>
          </p:cNvSpPr>
          <p:nvPr>
            <p:ph type="pic" sz="quarter" idx="27"/>
          </p:nvPr>
        </p:nvSpPr>
        <p:spPr/>
      </p:sp>
      <p:sp>
        <p:nvSpPr>
          <p:cNvPr id="16" name="Picture Placeholder 15">
            <a:extLst>
              <a:ext uri="{FF2B5EF4-FFF2-40B4-BE49-F238E27FC236}">
                <a16:creationId xmlns:a16="http://schemas.microsoft.com/office/drawing/2014/main" id="{EFE85532-9C46-4AA1-B616-55F21141CC10}"/>
              </a:ext>
            </a:extLst>
          </p:cNvPr>
          <p:cNvSpPr>
            <a:spLocks noGrp="1"/>
          </p:cNvSpPr>
          <p:nvPr>
            <p:ph type="pic" sz="quarter" idx="25"/>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18" name="Group 17">
            <a:extLst>
              <a:ext uri="{FF2B5EF4-FFF2-40B4-BE49-F238E27FC236}">
                <a16:creationId xmlns:a16="http://schemas.microsoft.com/office/drawing/2014/main" id="{5C2782FB-08B0-49DF-8043-5BE8B706303E}"/>
              </a:ext>
            </a:extLst>
          </p:cNvPr>
          <p:cNvGrpSpPr/>
          <p:nvPr/>
        </p:nvGrpSpPr>
        <p:grpSpPr>
          <a:xfrm>
            <a:off x="887056" y="4373940"/>
            <a:ext cx="1865722" cy="1326315"/>
            <a:chOff x="2225400" y="4490766"/>
            <a:chExt cx="1865722" cy="1326315"/>
          </a:xfrm>
        </p:grpSpPr>
        <p:grpSp>
          <p:nvGrpSpPr>
            <p:cNvPr id="17" name="Group 16">
              <a:extLst>
                <a:ext uri="{FF2B5EF4-FFF2-40B4-BE49-F238E27FC236}">
                  <a16:creationId xmlns:a16="http://schemas.microsoft.com/office/drawing/2014/main" id="{0C4A6C7B-ADBF-49E9-B238-8977B5D8D720}"/>
                </a:ext>
              </a:extLst>
            </p:cNvPr>
            <p:cNvGrpSpPr/>
            <p:nvPr/>
          </p:nvGrpSpPr>
          <p:grpSpPr>
            <a:xfrm>
              <a:off x="2225400" y="4490766"/>
              <a:ext cx="1865722" cy="869061"/>
              <a:chOff x="2225400" y="4490766"/>
              <a:chExt cx="1865722" cy="869061"/>
            </a:xfrm>
          </p:grpSpPr>
          <p:sp>
            <p:nvSpPr>
              <p:cNvPr id="73" name="TextBox 72">
                <a:extLst>
                  <a:ext uri="{FF2B5EF4-FFF2-40B4-BE49-F238E27FC236}">
                    <a16:creationId xmlns:a16="http://schemas.microsoft.com/office/drawing/2014/main" id="{2122F2F4-0854-4654-A84F-9359BB6D9991}"/>
                  </a:ext>
                </a:extLst>
              </p:cNvPr>
              <p:cNvSpPr txBox="1"/>
              <p:nvPr/>
            </p:nvSpPr>
            <p:spPr>
              <a:xfrm>
                <a:off x="2225400" y="4490766"/>
                <a:ext cx="1865722" cy="348813"/>
              </a:xfrm>
              <a:prstGeom prst="rect">
                <a:avLst/>
              </a:prstGeom>
              <a:noFill/>
            </p:spPr>
            <p:txBody>
              <a:bodyPr wrap="square" rtlCol="0">
                <a:spAutoFit/>
              </a:bodyPr>
              <a:lstStyle/>
              <a:p>
                <a:pPr algn="ctr">
                  <a:lnSpc>
                    <a:spcPts val="2000"/>
                  </a:lnSpc>
                </a:pPr>
                <a:r>
                  <a:rPr lang="en-US" sz="2000" b="1" dirty="0" err="1">
                    <a:latin typeface="Roboto Slab" pitchFamily="2" charset="0"/>
                    <a:ea typeface="Roboto Slab" pitchFamily="2" charset="0"/>
                    <a:cs typeface="Lato" panose="020F0502020204030203" pitchFamily="34" charset="0"/>
                  </a:rPr>
                  <a:t>Selela</a:t>
                </a:r>
                <a:r>
                  <a:rPr lang="en-US" sz="2000" b="1" dirty="0">
                    <a:latin typeface="Roboto Slab" pitchFamily="2" charset="0"/>
                    <a:ea typeface="Roboto Slab" pitchFamily="2" charset="0"/>
                    <a:cs typeface="Lato" panose="020F0502020204030203" pitchFamily="34" charset="0"/>
                  </a:rPr>
                  <a:t> Gomez</a:t>
                </a:r>
              </a:p>
            </p:txBody>
          </p:sp>
          <p:sp>
            <p:nvSpPr>
              <p:cNvPr id="74" name="Rectangle 17">
                <a:extLst>
                  <a:ext uri="{FF2B5EF4-FFF2-40B4-BE49-F238E27FC236}">
                    <a16:creationId xmlns:a16="http://schemas.microsoft.com/office/drawing/2014/main" id="{EB9E7913-7C1A-491B-935B-E99EC54DAA86}"/>
                  </a:ext>
                </a:extLst>
              </p:cNvPr>
              <p:cNvSpPr>
                <a:spLocks/>
              </p:cNvSpPr>
              <p:nvPr/>
            </p:nvSpPr>
            <p:spPr bwMode="auto">
              <a:xfrm>
                <a:off x="2309575" y="4938033"/>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nvGrpSpPr>
            <p:cNvPr id="10" name="Group 9">
              <a:extLst>
                <a:ext uri="{FF2B5EF4-FFF2-40B4-BE49-F238E27FC236}">
                  <a16:creationId xmlns:a16="http://schemas.microsoft.com/office/drawing/2014/main" id="{C6AE8955-CF9F-4AAD-B169-43E951BB1161}"/>
                </a:ext>
              </a:extLst>
            </p:cNvPr>
            <p:cNvGrpSpPr/>
            <p:nvPr/>
          </p:nvGrpSpPr>
          <p:grpSpPr>
            <a:xfrm>
              <a:off x="2755302" y="5559997"/>
              <a:ext cx="805918" cy="257084"/>
              <a:chOff x="4468242" y="5539391"/>
              <a:chExt cx="805918" cy="257084"/>
            </a:xfrm>
          </p:grpSpPr>
          <p:sp>
            <p:nvSpPr>
              <p:cNvPr id="85" name="Oval 84">
                <a:extLst>
                  <a:ext uri="{FF2B5EF4-FFF2-40B4-BE49-F238E27FC236}">
                    <a16:creationId xmlns:a16="http://schemas.microsoft.com/office/drawing/2014/main" id="{E94236AD-6A16-433C-87B7-D20A3A2716D0}"/>
                  </a:ext>
                </a:extLst>
              </p:cNvPr>
              <p:cNvSpPr/>
              <p:nvPr/>
            </p:nvSpPr>
            <p:spPr>
              <a:xfrm>
                <a:off x="4468242"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1">
                <a:extLst>
                  <a:ext uri="{FF2B5EF4-FFF2-40B4-BE49-F238E27FC236}">
                    <a16:creationId xmlns:a16="http://schemas.microsoft.com/office/drawing/2014/main" id="{35014FCD-4742-48E0-BAE1-B0EAB01A069E}"/>
                  </a:ext>
                </a:extLst>
              </p:cNvPr>
              <p:cNvSpPr>
                <a:spLocks/>
              </p:cNvSpPr>
              <p:nvPr/>
            </p:nvSpPr>
            <p:spPr bwMode="auto">
              <a:xfrm>
                <a:off x="4530338"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87" name="Oval 86">
                <a:extLst>
                  <a:ext uri="{FF2B5EF4-FFF2-40B4-BE49-F238E27FC236}">
                    <a16:creationId xmlns:a16="http://schemas.microsoft.com/office/drawing/2014/main" id="{08C076B1-1A23-4207-AB30-3E2D6F5947BD}"/>
                  </a:ext>
                </a:extLst>
              </p:cNvPr>
              <p:cNvSpPr/>
              <p:nvPr/>
            </p:nvSpPr>
            <p:spPr>
              <a:xfrm>
                <a:off x="4742659"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21">
                <a:extLst>
                  <a:ext uri="{FF2B5EF4-FFF2-40B4-BE49-F238E27FC236}">
                    <a16:creationId xmlns:a16="http://schemas.microsoft.com/office/drawing/2014/main" id="{9270B157-E668-479B-9B3C-EC0C6B813CB2}"/>
                  </a:ext>
                </a:extLst>
              </p:cNvPr>
              <p:cNvSpPr>
                <a:spLocks/>
              </p:cNvSpPr>
              <p:nvPr/>
            </p:nvSpPr>
            <p:spPr bwMode="auto">
              <a:xfrm>
                <a:off x="4822341"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90" name="Oval 89">
                <a:extLst>
                  <a:ext uri="{FF2B5EF4-FFF2-40B4-BE49-F238E27FC236}">
                    <a16:creationId xmlns:a16="http://schemas.microsoft.com/office/drawing/2014/main" id="{9695AF73-C1CC-4640-BD03-0A51E479B298}"/>
                  </a:ext>
                </a:extLst>
              </p:cNvPr>
              <p:cNvSpPr/>
              <p:nvPr/>
            </p:nvSpPr>
            <p:spPr>
              <a:xfrm>
                <a:off x="5017077"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1" name="AutoShape 18">
                <a:extLst>
                  <a:ext uri="{FF2B5EF4-FFF2-40B4-BE49-F238E27FC236}">
                    <a16:creationId xmlns:a16="http://schemas.microsoft.com/office/drawing/2014/main" id="{1581970B-19ED-4438-B030-500719CEFD2E}"/>
                  </a:ext>
                </a:extLst>
              </p:cNvPr>
              <p:cNvSpPr>
                <a:spLocks/>
              </p:cNvSpPr>
              <p:nvPr/>
            </p:nvSpPr>
            <p:spPr bwMode="auto">
              <a:xfrm>
                <a:off x="5072868"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14" name="Group 13">
            <a:extLst>
              <a:ext uri="{FF2B5EF4-FFF2-40B4-BE49-F238E27FC236}">
                <a16:creationId xmlns:a16="http://schemas.microsoft.com/office/drawing/2014/main" id="{A3CD3A27-054C-4713-81E1-AF223DAB9E39}"/>
              </a:ext>
            </a:extLst>
          </p:cNvPr>
          <p:cNvGrpSpPr/>
          <p:nvPr/>
        </p:nvGrpSpPr>
        <p:grpSpPr>
          <a:xfrm>
            <a:off x="5187566" y="4373940"/>
            <a:ext cx="1865722" cy="1326315"/>
            <a:chOff x="6396541" y="4341619"/>
            <a:chExt cx="1865722" cy="1326315"/>
          </a:xfrm>
        </p:grpSpPr>
        <p:sp>
          <p:nvSpPr>
            <p:cNvPr id="75" name="TextBox 74">
              <a:extLst>
                <a:ext uri="{FF2B5EF4-FFF2-40B4-BE49-F238E27FC236}">
                  <a16:creationId xmlns:a16="http://schemas.microsoft.com/office/drawing/2014/main" id="{C64C1691-3B99-4EB5-B5E5-08D53162955C}"/>
                </a:ext>
              </a:extLst>
            </p:cNvPr>
            <p:cNvSpPr txBox="1"/>
            <p:nvPr/>
          </p:nvSpPr>
          <p:spPr>
            <a:xfrm>
              <a:off x="6396541" y="4341619"/>
              <a:ext cx="1865722" cy="348813"/>
            </a:xfrm>
            <a:prstGeom prst="rect">
              <a:avLst/>
            </a:prstGeom>
            <a:noFill/>
          </p:spPr>
          <p:txBody>
            <a:bodyPr wrap="square" rtlCol="0">
              <a:spAutoFit/>
            </a:bodyPr>
            <a:lstStyle/>
            <a:p>
              <a:pPr algn="ctr">
                <a:lnSpc>
                  <a:spcPts val="2000"/>
                </a:lnSpc>
              </a:pPr>
              <a:r>
                <a:rPr lang="en-US" sz="2000" b="1" dirty="0" err="1">
                  <a:solidFill>
                    <a:schemeClr val="accent5"/>
                  </a:solidFill>
                  <a:latin typeface="Roboto Slab" pitchFamily="2" charset="0"/>
                  <a:ea typeface="Roboto Slab" pitchFamily="2" charset="0"/>
                  <a:cs typeface="Lato" panose="020F0502020204030203" pitchFamily="34" charset="0"/>
                </a:rPr>
                <a:t>Selela</a:t>
              </a:r>
              <a:r>
                <a:rPr lang="en-US" sz="2000" b="1" dirty="0">
                  <a:solidFill>
                    <a:schemeClr val="accent5"/>
                  </a:solidFill>
                  <a:latin typeface="Roboto Slab" pitchFamily="2" charset="0"/>
                  <a:ea typeface="Roboto Slab" pitchFamily="2" charset="0"/>
                  <a:cs typeface="Lato" panose="020F0502020204030203" pitchFamily="34" charset="0"/>
                </a:rPr>
                <a:t> Gomez</a:t>
              </a:r>
            </a:p>
          </p:txBody>
        </p:sp>
        <p:sp>
          <p:nvSpPr>
            <p:cNvPr id="76" name="Rectangle 17">
              <a:extLst>
                <a:ext uri="{FF2B5EF4-FFF2-40B4-BE49-F238E27FC236}">
                  <a16:creationId xmlns:a16="http://schemas.microsoft.com/office/drawing/2014/main" id="{ACCB8CC5-2827-41F3-8656-6E0002F75AE2}"/>
                </a:ext>
              </a:extLst>
            </p:cNvPr>
            <p:cNvSpPr>
              <a:spLocks/>
            </p:cNvSpPr>
            <p:nvPr/>
          </p:nvSpPr>
          <p:spPr bwMode="auto">
            <a:xfrm>
              <a:off x="6480716" y="478888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nvGrpSpPr>
            <p:cNvPr id="9" name="Group 8">
              <a:extLst>
                <a:ext uri="{FF2B5EF4-FFF2-40B4-BE49-F238E27FC236}">
                  <a16:creationId xmlns:a16="http://schemas.microsoft.com/office/drawing/2014/main" id="{CFE90F8C-7837-4576-ACA8-7249968F6F1B}"/>
                </a:ext>
              </a:extLst>
            </p:cNvPr>
            <p:cNvGrpSpPr/>
            <p:nvPr/>
          </p:nvGrpSpPr>
          <p:grpSpPr>
            <a:xfrm>
              <a:off x="6926443" y="5410850"/>
              <a:ext cx="805918" cy="257084"/>
              <a:chOff x="6926443" y="5539391"/>
              <a:chExt cx="805918" cy="257084"/>
            </a:xfrm>
          </p:grpSpPr>
          <p:sp>
            <p:nvSpPr>
              <p:cNvPr id="92" name="Oval 91">
                <a:extLst>
                  <a:ext uri="{FF2B5EF4-FFF2-40B4-BE49-F238E27FC236}">
                    <a16:creationId xmlns:a16="http://schemas.microsoft.com/office/drawing/2014/main" id="{ABB067BD-018D-43F7-808C-043264FE27BA}"/>
                  </a:ext>
                </a:extLst>
              </p:cNvPr>
              <p:cNvSpPr/>
              <p:nvPr/>
            </p:nvSpPr>
            <p:spPr>
              <a:xfrm>
                <a:off x="6926443"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AutoShape 1">
                <a:extLst>
                  <a:ext uri="{FF2B5EF4-FFF2-40B4-BE49-F238E27FC236}">
                    <a16:creationId xmlns:a16="http://schemas.microsoft.com/office/drawing/2014/main" id="{5FD581CF-1B7C-4196-894E-8F6ABBACD231}"/>
                  </a:ext>
                </a:extLst>
              </p:cNvPr>
              <p:cNvSpPr>
                <a:spLocks/>
              </p:cNvSpPr>
              <p:nvPr/>
            </p:nvSpPr>
            <p:spPr bwMode="auto">
              <a:xfrm>
                <a:off x="6988539"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94" name="Oval 93">
                <a:extLst>
                  <a:ext uri="{FF2B5EF4-FFF2-40B4-BE49-F238E27FC236}">
                    <a16:creationId xmlns:a16="http://schemas.microsoft.com/office/drawing/2014/main" id="{20E7FFCF-C79E-49EC-A48A-7D0653D16FF7}"/>
                  </a:ext>
                </a:extLst>
              </p:cNvPr>
              <p:cNvSpPr/>
              <p:nvPr/>
            </p:nvSpPr>
            <p:spPr>
              <a:xfrm>
                <a:off x="7200860"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AutoShape 21">
                <a:extLst>
                  <a:ext uri="{FF2B5EF4-FFF2-40B4-BE49-F238E27FC236}">
                    <a16:creationId xmlns:a16="http://schemas.microsoft.com/office/drawing/2014/main" id="{33160050-9A16-49C8-95C0-FECB98347041}"/>
                  </a:ext>
                </a:extLst>
              </p:cNvPr>
              <p:cNvSpPr>
                <a:spLocks/>
              </p:cNvSpPr>
              <p:nvPr/>
            </p:nvSpPr>
            <p:spPr bwMode="auto">
              <a:xfrm>
                <a:off x="7280542"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96" name="Oval 95">
                <a:extLst>
                  <a:ext uri="{FF2B5EF4-FFF2-40B4-BE49-F238E27FC236}">
                    <a16:creationId xmlns:a16="http://schemas.microsoft.com/office/drawing/2014/main" id="{88F6D012-D18A-4ABB-9A6B-E33BD9003E37}"/>
                  </a:ext>
                </a:extLst>
              </p:cNvPr>
              <p:cNvSpPr/>
              <p:nvPr/>
            </p:nvSpPr>
            <p:spPr>
              <a:xfrm>
                <a:off x="7475278" y="5539391"/>
                <a:ext cx="257083" cy="25708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7" name="AutoShape 18">
                <a:extLst>
                  <a:ext uri="{FF2B5EF4-FFF2-40B4-BE49-F238E27FC236}">
                    <a16:creationId xmlns:a16="http://schemas.microsoft.com/office/drawing/2014/main" id="{2B569E18-A772-4861-A095-3F9AF94775CA}"/>
                  </a:ext>
                </a:extLst>
              </p:cNvPr>
              <p:cNvSpPr>
                <a:spLocks/>
              </p:cNvSpPr>
              <p:nvPr/>
            </p:nvSpPr>
            <p:spPr bwMode="auto">
              <a:xfrm>
                <a:off x="7531069"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104" name="Group 103">
            <a:extLst>
              <a:ext uri="{FF2B5EF4-FFF2-40B4-BE49-F238E27FC236}">
                <a16:creationId xmlns:a16="http://schemas.microsoft.com/office/drawing/2014/main" id="{3645054C-6B19-4762-A3D8-5E0FA309EE80}"/>
              </a:ext>
            </a:extLst>
          </p:cNvPr>
          <p:cNvGrpSpPr/>
          <p:nvPr/>
        </p:nvGrpSpPr>
        <p:grpSpPr>
          <a:xfrm>
            <a:off x="9488075" y="4373940"/>
            <a:ext cx="1865722" cy="1326315"/>
            <a:chOff x="6396541" y="4341619"/>
            <a:chExt cx="1865722" cy="1326315"/>
          </a:xfrm>
        </p:grpSpPr>
        <p:sp>
          <p:nvSpPr>
            <p:cNvPr id="105" name="TextBox 104">
              <a:extLst>
                <a:ext uri="{FF2B5EF4-FFF2-40B4-BE49-F238E27FC236}">
                  <a16:creationId xmlns:a16="http://schemas.microsoft.com/office/drawing/2014/main" id="{DE32DB8B-C7D8-4E2C-B6E9-8F335CC69CEA}"/>
                </a:ext>
              </a:extLst>
            </p:cNvPr>
            <p:cNvSpPr txBox="1"/>
            <p:nvPr/>
          </p:nvSpPr>
          <p:spPr>
            <a:xfrm>
              <a:off x="6396541" y="4341619"/>
              <a:ext cx="1865722" cy="348813"/>
            </a:xfrm>
            <a:prstGeom prst="rect">
              <a:avLst/>
            </a:prstGeom>
            <a:noFill/>
          </p:spPr>
          <p:txBody>
            <a:bodyPr wrap="square" rtlCol="0">
              <a:spAutoFit/>
            </a:bodyPr>
            <a:lstStyle/>
            <a:p>
              <a:pPr algn="ct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120" name="Rectangle 17">
              <a:extLst>
                <a:ext uri="{FF2B5EF4-FFF2-40B4-BE49-F238E27FC236}">
                  <a16:creationId xmlns:a16="http://schemas.microsoft.com/office/drawing/2014/main" id="{E02C5B54-3C77-46AB-97F3-DC53BE6784D3}"/>
                </a:ext>
              </a:extLst>
            </p:cNvPr>
            <p:cNvSpPr>
              <a:spLocks/>
            </p:cNvSpPr>
            <p:nvPr/>
          </p:nvSpPr>
          <p:spPr bwMode="auto">
            <a:xfrm>
              <a:off x="6480716" y="478888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nvGrpSpPr>
            <p:cNvPr id="121" name="Group 120">
              <a:extLst>
                <a:ext uri="{FF2B5EF4-FFF2-40B4-BE49-F238E27FC236}">
                  <a16:creationId xmlns:a16="http://schemas.microsoft.com/office/drawing/2014/main" id="{A3E08443-509D-4ECC-9CCD-D5468CC43D26}"/>
                </a:ext>
              </a:extLst>
            </p:cNvPr>
            <p:cNvGrpSpPr/>
            <p:nvPr/>
          </p:nvGrpSpPr>
          <p:grpSpPr>
            <a:xfrm>
              <a:off x="6926443" y="5410850"/>
              <a:ext cx="805918" cy="257084"/>
              <a:chOff x="6926443" y="5539391"/>
              <a:chExt cx="805918" cy="257084"/>
            </a:xfrm>
          </p:grpSpPr>
          <p:sp>
            <p:nvSpPr>
              <p:cNvPr id="122" name="Oval 121">
                <a:extLst>
                  <a:ext uri="{FF2B5EF4-FFF2-40B4-BE49-F238E27FC236}">
                    <a16:creationId xmlns:a16="http://schemas.microsoft.com/office/drawing/2014/main" id="{8E359575-A925-4FC9-A73A-07FF5248B31A}"/>
                  </a:ext>
                </a:extLst>
              </p:cNvPr>
              <p:cNvSpPr/>
              <p:nvPr/>
            </p:nvSpPr>
            <p:spPr>
              <a:xfrm>
                <a:off x="6926443"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1">
                <a:extLst>
                  <a:ext uri="{FF2B5EF4-FFF2-40B4-BE49-F238E27FC236}">
                    <a16:creationId xmlns:a16="http://schemas.microsoft.com/office/drawing/2014/main" id="{3BB73CCB-0D16-49E1-914C-AEB99076F6FB}"/>
                  </a:ext>
                </a:extLst>
              </p:cNvPr>
              <p:cNvSpPr>
                <a:spLocks/>
              </p:cNvSpPr>
              <p:nvPr/>
            </p:nvSpPr>
            <p:spPr bwMode="auto">
              <a:xfrm>
                <a:off x="6988539"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24" name="Oval 123">
                <a:extLst>
                  <a:ext uri="{FF2B5EF4-FFF2-40B4-BE49-F238E27FC236}">
                    <a16:creationId xmlns:a16="http://schemas.microsoft.com/office/drawing/2014/main" id="{9D1ABFCA-A881-4979-8A57-44F6E07446D1}"/>
                  </a:ext>
                </a:extLst>
              </p:cNvPr>
              <p:cNvSpPr/>
              <p:nvPr/>
            </p:nvSpPr>
            <p:spPr>
              <a:xfrm>
                <a:off x="7200860"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AutoShape 21">
                <a:extLst>
                  <a:ext uri="{FF2B5EF4-FFF2-40B4-BE49-F238E27FC236}">
                    <a16:creationId xmlns:a16="http://schemas.microsoft.com/office/drawing/2014/main" id="{5665E127-BD68-4F8D-8E7F-47215F24BE42}"/>
                  </a:ext>
                </a:extLst>
              </p:cNvPr>
              <p:cNvSpPr>
                <a:spLocks/>
              </p:cNvSpPr>
              <p:nvPr/>
            </p:nvSpPr>
            <p:spPr bwMode="auto">
              <a:xfrm>
                <a:off x="7280542"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26" name="Oval 125">
                <a:extLst>
                  <a:ext uri="{FF2B5EF4-FFF2-40B4-BE49-F238E27FC236}">
                    <a16:creationId xmlns:a16="http://schemas.microsoft.com/office/drawing/2014/main" id="{AC3AB9E6-DC47-4A0A-84A8-C0AE3086E4D5}"/>
                  </a:ext>
                </a:extLst>
              </p:cNvPr>
              <p:cNvSpPr/>
              <p:nvPr/>
            </p:nvSpPr>
            <p:spPr>
              <a:xfrm>
                <a:off x="7475278"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7" name="AutoShape 18">
                <a:extLst>
                  <a:ext uri="{FF2B5EF4-FFF2-40B4-BE49-F238E27FC236}">
                    <a16:creationId xmlns:a16="http://schemas.microsoft.com/office/drawing/2014/main" id="{ECA3A4D6-F1C4-4360-8483-DBF69B3C5A14}"/>
                  </a:ext>
                </a:extLst>
              </p:cNvPr>
              <p:cNvSpPr>
                <a:spLocks/>
              </p:cNvSpPr>
              <p:nvPr/>
            </p:nvSpPr>
            <p:spPr bwMode="auto">
              <a:xfrm>
                <a:off x="7531069"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3" name="Picture Placeholder 32">
            <a:extLst>
              <a:ext uri="{FF2B5EF4-FFF2-40B4-BE49-F238E27FC236}">
                <a16:creationId xmlns:a16="http://schemas.microsoft.com/office/drawing/2014/main" id="{07AE9C71-81BB-4568-B95F-F93D49368802}"/>
              </a:ext>
            </a:extLst>
          </p:cNvPr>
          <p:cNvSpPr>
            <a:spLocks noGrp="1"/>
          </p:cNvSpPr>
          <p:nvPr>
            <p:ph type="pic" sz="quarter" idx="19"/>
          </p:nvPr>
        </p:nvSpPr>
        <p:spPr/>
      </p:sp>
      <p:sp>
        <p:nvSpPr>
          <p:cNvPr id="35" name="Picture Placeholder 34">
            <a:extLst>
              <a:ext uri="{FF2B5EF4-FFF2-40B4-BE49-F238E27FC236}">
                <a16:creationId xmlns:a16="http://schemas.microsoft.com/office/drawing/2014/main" id="{AAC125C3-1E90-40A8-BA4C-0A81E5A700B6}"/>
              </a:ext>
            </a:extLst>
          </p:cNvPr>
          <p:cNvSpPr>
            <a:spLocks noGrp="1"/>
          </p:cNvSpPr>
          <p:nvPr>
            <p:ph type="pic" sz="quarter" idx="20"/>
          </p:nvPr>
        </p:nvSpPr>
        <p:spPr/>
      </p:sp>
      <p:sp>
        <p:nvSpPr>
          <p:cNvPr id="37" name="Picture Placeholder 36">
            <a:extLst>
              <a:ext uri="{FF2B5EF4-FFF2-40B4-BE49-F238E27FC236}">
                <a16:creationId xmlns:a16="http://schemas.microsoft.com/office/drawing/2014/main" id="{C01D97B2-425E-4458-8B87-C8E1085FD92C}"/>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1" name="Rectangle 9">
            <a:extLst>
              <a:ext uri="{FF2B5EF4-FFF2-40B4-BE49-F238E27FC236}">
                <a16:creationId xmlns:a16="http://schemas.microsoft.com/office/drawing/2014/main" id="{38C5BF34-FF59-44C7-ADFD-1C6FB27EB79E}"/>
              </a:ext>
            </a:extLst>
          </p:cNvPr>
          <p:cNvSpPr>
            <a:spLocks/>
          </p:cNvSpPr>
          <p:nvPr/>
        </p:nvSpPr>
        <p:spPr bwMode="auto">
          <a:xfrm>
            <a:off x="1181101" y="5138732"/>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2" name="Picture Placeholder 21">
            <a:extLst>
              <a:ext uri="{FF2B5EF4-FFF2-40B4-BE49-F238E27FC236}">
                <a16:creationId xmlns:a16="http://schemas.microsoft.com/office/drawing/2014/main" id="{910A1EE2-F83A-44EE-B0C6-12A7CAAD4662}"/>
              </a:ext>
            </a:extLst>
          </p:cNvPr>
          <p:cNvSpPr>
            <a:spLocks noGrp="1"/>
          </p:cNvSpPr>
          <p:nvPr>
            <p:ph type="pic" sz="quarter" idx="19"/>
          </p:nvPr>
        </p:nvSpPr>
        <p:spPr/>
      </p:sp>
      <p:sp>
        <p:nvSpPr>
          <p:cNvPr id="24" name="Picture Placeholder 23">
            <a:extLst>
              <a:ext uri="{FF2B5EF4-FFF2-40B4-BE49-F238E27FC236}">
                <a16:creationId xmlns:a16="http://schemas.microsoft.com/office/drawing/2014/main" id="{B15C7640-E017-40F9-B2C8-ABCAD65E0F80}"/>
              </a:ext>
            </a:extLst>
          </p:cNvPr>
          <p:cNvSpPr>
            <a:spLocks noGrp="1"/>
          </p:cNvSpPr>
          <p:nvPr>
            <p:ph type="pic" sz="quarter" idx="18"/>
          </p:nvPr>
        </p:nvSpPr>
        <p:spPr/>
      </p:sp>
      <p:sp>
        <p:nvSpPr>
          <p:cNvPr id="26" name="Picture Placeholder 25">
            <a:extLst>
              <a:ext uri="{FF2B5EF4-FFF2-40B4-BE49-F238E27FC236}">
                <a16:creationId xmlns:a16="http://schemas.microsoft.com/office/drawing/2014/main" id="{CC11B503-9FDD-464D-A7B0-296AC3572159}"/>
              </a:ext>
            </a:extLst>
          </p:cNvPr>
          <p:cNvSpPr>
            <a:spLocks noGrp="1"/>
          </p:cNvSpPr>
          <p:nvPr>
            <p:ph type="pic" sz="quarter" idx="21"/>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0" name="Picture Placeholder 29">
            <a:extLst>
              <a:ext uri="{FF2B5EF4-FFF2-40B4-BE49-F238E27FC236}">
                <a16:creationId xmlns:a16="http://schemas.microsoft.com/office/drawing/2014/main" id="{258A211E-A764-4271-BEB5-18E3B954C9C4}"/>
              </a:ext>
            </a:extLst>
          </p:cNvPr>
          <p:cNvSpPr>
            <a:spLocks noGrp="1"/>
          </p:cNvSpPr>
          <p:nvPr>
            <p:ph type="pic" sz="quarter" idx="23"/>
          </p:nvPr>
        </p:nvSpPr>
        <p:spPr/>
      </p:sp>
      <p:sp>
        <p:nvSpPr>
          <p:cNvPr id="32" name="Picture Placeholder 31">
            <a:extLst>
              <a:ext uri="{FF2B5EF4-FFF2-40B4-BE49-F238E27FC236}">
                <a16:creationId xmlns:a16="http://schemas.microsoft.com/office/drawing/2014/main" id="{995361E1-02F2-4E19-816E-78A73F9C485D}"/>
              </a:ext>
            </a:extLst>
          </p:cNvPr>
          <p:cNvSpPr>
            <a:spLocks noGrp="1"/>
          </p:cNvSpPr>
          <p:nvPr>
            <p:ph type="pic" sz="quarter" idx="25"/>
          </p:nvPr>
        </p:nvSpPr>
        <p:spPr/>
      </p:sp>
      <p:sp>
        <p:nvSpPr>
          <p:cNvPr id="34" name="Picture Placeholder 33">
            <a:extLst>
              <a:ext uri="{FF2B5EF4-FFF2-40B4-BE49-F238E27FC236}">
                <a16:creationId xmlns:a16="http://schemas.microsoft.com/office/drawing/2014/main" id="{2314B757-354E-4DF6-AF7F-AC56CDDF33BB}"/>
              </a:ext>
            </a:extLst>
          </p:cNvPr>
          <p:cNvSpPr>
            <a:spLocks noGrp="1"/>
          </p:cNvSpPr>
          <p:nvPr>
            <p:ph type="pic" sz="quarter" idx="24"/>
          </p:nvPr>
        </p:nvSpPr>
        <p:spPr/>
      </p:sp>
      <p:sp>
        <p:nvSpPr>
          <p:cNvPr id="36" name="Picture Placeholder 35">
            <a:extLst>
              <a:ext uri="{FF2B5EF4-FFF2-40B4-BE49-F238E27FC236}">
                <a16:creationId xmlns:a16="http://schemas.microsoft.com/office/drawing/2014/main" id="{4080BABF-339A-4A29-A360-9FDD5CC960B4}"/>
              </a:ext>
            </a:extLst>
          </p:cNvPr>
          <p:cNvSpPr>
            <a:spLocks noGrp="1"/>
          </p:cNvSpPr>
          <p:nvPr>
            <p:ph type="pic" sz="quarter" idx="26"/>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15</a:t>
            </a:fld>
            <a:endParaRPr lang="en-US" dirty="0"/>
          </a:p>
        </p:txBody>
      </p:sp>
      <p:sp>
        <p:nvSpPr>
          <p:cNvPr id="4" name="Title 3"/>
          <p:cNvSpPr>
            <a:spLocks noGrp="1"/>
          </p:cNvSpPr>
          <p:nvPr>
            <p:ph type="title"/>
          </p:nvPr>
        </p:nvSpPr>
        <p:spPr>
          <a:xfrm>
            <a:off x="838200" y="335823"/>
            <a:ext cx="10515600" cy="680223"/>
          </a:xfrm>
        </p:spPr>
        <p:txBody>
          <a:bodyPr/>
          <a:lstStyle/>
          <a:p>
            <a:r>
              <a:rPr lang="en-US" dirty="0"/>
              <a:t>Company Portfolio</a:t>
            </a:r>
          </a:p>
        </p:txBody>
      </p:sp>
      <p:sp>
        <p:nvSpPr>
          <p:cNvPr id="7" name="Text Placeholder 6"/>
          <p:cNvSpPr>
            <a:spLocks noGrp="1"/>
          </p:cNvSpPr>
          <p:nvPr>
            <p:ph type="body" sz="quarter" idx="12"/>
          </p:nvPr>
        </p:nvSpPr>
        <p:spPr>
          <a:xfrm>
            <a:off x="838200" y="977900"/>
            <a:ext cx="10515600" cy="279400"/>
          </a:xfrm>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sp>
        <p:nvSpPr>
          <p:cNvPr id="28" name="Rectangle 9">
            <a:extLst>
              <a:ext uri="{FF2B5EF4-FFF2-40B4-BE49-F238E27FC236}">
                <a16:creationId xmlns:a16="http://schemas.microsoft.com/office/drawing/2014/main" id="{BAF5FBC1-0FD1-4058-845F-3B06C2FF236D}"/>
              </a:ext>
            </a:extLst>
          </p:cNvPr>
          <p:cNvSpPr>
            <a:spLocks/>
          </p:cNvSpPr>
          <p:nvPr/>
        </p:nvSpPr>
        <p:spPr bwMode="auto">
          <a:xfrm>
            <a:off x="1181100" y="5277348"/>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6" name="Picture Placeholder 25">
            <a:extLst>
              <a:ext uri="{FF2B5EF4-FFF2-40B4-BE49-F238E27FC236}">
                <a16:creationId xmlns:a16="http://schemas.microsoft.com/office/drawing/2014/main" id="{027F97ED-D1DA-49D8-8612-CD7E63A5169D}"/>
              </a:ext>
            </a:extLst>
          </p:cNvPr>
          <p:cNvSpPr>
            <a:spLocks noGrp="1"/>
          </p:cNvSpPr>
          <p:nvPr>
            <p:ph type="pic" sz="quarter" idx="25"/>
          </p:nvPr>
        </p:nvSpPr>
        <p:spPr/>
      </p:sp>
      <p:sp>
        <p:nvSpPr>
          <p:cNvPr id="30" name="Picture Placeholder 29">
            <a:extLst>
              <a:ext uri="{FF2B5EF4-FFF2-40B4-BE49-F238E27FC236}">
                <a16:creationId xmlns:a16="http://schemas.microsoft.com/office/drawing/2014/main" id="{3B311C4F-3221-4E0D-944A-7C0B0A7F55BB}"/>
              </a:ext>
            </a:extLst>
          </p:cNvPr>
          <p:cNvSpPr>
            <a:spLocks noGrp="1"/>
          </p:cNvSpPr>
          <p:nvPr>
            <p:ph type="pic" sz="quarter" idx="30"/>
          </p:nvPr>
        </p:nvSpPr>
        <p:spPr/>
      </p:sp>
      <p:sp>
        <p:nvSpPr>
          <p:cNvPr id="33" name="Picture Placeholder 32">
            <a:extLst>
              <a:ext uri="{FF2B5EF4-FFF2-40B4-BE49-F238E27FC236}">
                <a16:creationId xmlns:a16="http://schemas.microsoft.com/office/drawing/2014/main" id="{CDB06103-A63A-40BC-8934-11A5465B9F84}"/>
              </a:ext>
            </a:extLst>
          </p:cNvPr>
          <p:cNvSpPr>
            <a:spLocks noGrp="1"/>
          </p:cNvSpPr>
          <p:nvPr>
            <p:ph type="pic" sz="quarter" idx="29"/>
          </p:nvPr>
        </p:nvSpPr>
        <p:spPr/>
      </p:sp>
      <p:sp>
        <p:nvSpPr>
          <p:cNvPr id="36" name="Picture Placeholder 35">
            <a:extLst>
              <a:ext uri="{FF2B5EF4-FFF2-40B4-BE49-F238E27FC236}">
                <a16:creationId xmlns:a16="http://schemas.microsoft.com/office/drawing/2014/main" id="{0EB0C3BC-2E11-4FDB-A7BA-06CF8A30B550}"/>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16</a:t>
            </a:fld>
            <a:endParaRPr lang="en-US" dirty="0"/>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sp>
        <p:nvSpPr>
          <p:cNvPr id="2" name="Rectangle 1">
            <a:extLst>
              <a:ext uri="{FF2B5EF4-FFF2-40B4-BE49-F238E27FC236}">
                <a16:creationId xmlns:a16="http://schemas.microsoft.com/office/drawing/2014/main" id="{5B08C0DA-C3A4-46FA-AFE8-3B0B4143D188}"/>
              </a:ext>
            </a:extLst>
          </p:cNvPr>
          <p:cNvSpPr/>
          <p:nvPr/>
        </p:nvSpPr>
        <p:spPr>
          <a:xfrm>
            <a:off x="835327" y="1590803"/>
            <a:ext cx="10515600" cy="45099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Arrow Connector 44">
            <a:extLst>
              <a:ext uri="{FF2B5EF4-FFF2-40B4-BE49-F238E27FC236}">
                <a16:creationId xmlns:a16="http://schemas.microsoft.com/office/drawing/2014/main" id="{F1E33B8E-8B6A-4A40-BF98-385B1473AF7D}"/>
              </a:ext>
            </a:extLst>
          </p:cNvPr>
          <p:cNvCxnSpPr/>
          <p:nvPr/>
        </p:nvCxnSpPr>
        <p:spPr>
          <a:xfrm flipV="1">
            <a:off x="2400598" y="4433704"/>
            <a:ext cx="0" cy="1017822"/>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456F4274-E326-486D-8B76-835FA219E8DB}"/>
              </a:ext>
            </a:extLst>
          </p:cNvPr>
          <p:cNvCxnSpPr/>
          <p:nvPr/>
        </p:nvCxnSpPr>
        <p:spPr>
          <a:xfrm flipV="1">
            <a:off x="4239338" y="3762161"/>
            <a:ext cx="0" cy="1017822"/>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859DBC70-D9E9-4DE4-BD03-0240799FCE80}"/>
              </a:ext>
            </a:extLst>
          </p:cNvPr>
          <p:cNvCxnSpPr>
            <a:cxnSpLocks/>
          </p:cNvCxnSpPr>
          <p:nvPr/>
        </p:nvCxnSpPr>
        <p:spPr>
          <a:xfrm flipV="1">
            <a:off x="7916817" y="2639734"/>
            <a:ext cx="0" cy="905572"/>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34B570C-6EEF-4DAD-BFFA-843844941954}"/>
              </a:ext>
            </a:extLst>
          </p:cNvPr>
          <p:cNvCxnSpPr>
            <a:cxnSpLocks/>
          </p:cNvCxnSpPr>
          <p:nvPr/>
        </p:nvCxnSpPr>
        <p:spPr>
          <a:xfrm flipV="1">
            <a:off x="6078078" y="3230197"/>
            <a:ext cx="0" cy="87824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1" name="Freeform 5">
            <a:extLst>
              <a:ext uri="{FF2B5EF4-FFF2-40B4-BE49-F238E27FC236}">
                <a16:creationId xmlns:a16="http://schemas.microsoft.com/office/drawing/2014/main" id="{BC9B388D-4264-4FB9-BB68-52DC2B843A30}"/>
              </a:ext>
            </a:extLst>
          </p:cNvPr>
          <p:cNvSpPr>
            <a:spLocks/>
          </p:cNvSpPr>
          <p:nvPr/>
        </p:nvSpPr>
        <p:spPr bwMode="auto">
          <a:xfrm>
            <a:off x="2047764" y="5237586"/>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TextBox 61">
            <a:extLst>
              <a:ext uri="{FF2B5EF4-FFF2-40B4-BE49-F238E27FC236}">
                <a16:creationId xmlns:a16="http://schemas.microsoft.com/office/drawing/2014/main" id="{CB8AED9A-00AF-43D5-B452-EC9BBF990E71}"/>
              </a:ext>
            </a:extLst>
          </p:cNvPr>
          <p:cNvSpPr txBox="1"/>
          <p:nvPr/>
        </p:nvSpPr>
        <p:spPr>
          <a:xfrm>
            <a:off x="2663879" y="5308394"/>
            <a:ext cx="676788"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cs typeface="Lato" panose="020F0502020204030203" pitchFamily="34" charset="0"/>
              </a:rPr>
              <a:t>2014</a:t>
            </a:r>
          </a:p>
        </p:txBody>
      </p:sp>
      <p:sp>
        <p:nvSpPr>
          <p:cNvPr id="64" name="Freeform 5">
            <a:extLst>
              <a:ext uri="{FF2B5EF4-FFF2-40B4-BE49-F238E27FC236}">
                <a16:creationId xmlns:a16="http://schemas.microsoft.com/office/drawing/2014/main" id="{E2553F66-8CA9-4AA3-B09C-44EEE1CC242C}"/>
              </a:ext>
            </a:extLst>
          </p:cNvPr>
          <p:cNvSpPr>
            <a:spLocks/>
          </p:cNvSpPr>
          <p:nvPr/>
        </p:nvSpPr>
        <p:spPr bwMode="auto">
          <a:xfrm>
            <a:off x="3891063" y="4508605"/>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TextBox 64">
            <a:extLst>
              <a:ext uri="{FF2B5EF4-FFF2-40B4-BE49-F238E27FC236}">
                <a16:creationId xmlns:a16="http://schemas.microsoft.com/office/drawing/2014/main" id="{5D28D34E-DFA0-45DB-AB64-FF2747B3CBA2}"/>
              </a:ext>
            </a:extLst>
          </p:cNvPr>
          <p:cNvSpPr txBox="1"/>
          <p:nvPr/>
        </p:nvSpPr>
        <p:spPr>
          <a:xfrm>
            <a:off x="4507178" y="4579413"/>
            <a:ext cx="694421"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cs typeface="Lato" panose="020F0502020204030203" pitchFamily="34" charset="0"/>
              </a:rPr>
              <a:t>2015</a:t>
            </a:r>
          </a:p>
        </p:txBody>
      </p:sp>
      <p:sp>
        <p:nvSpPr>
          <p:cNvPr id="67" name="Freeform 5">
            <a:extLst>
              <a:ext uri="{FF2B5EF4-FFF2-40B4-BE49-F238E27FC236}">
                <a16:creationId xmlns:a16="http://schemas.microsoft.com/office/drawing/2014/main" id="{AFBF7FFF-A3C2-422A-A012-0C17ABB0B280}"/>
              </a:ext>
            </a:extLst>
          </p:cNvPr>
          <p:cNvSpPr>
            <a:spLocks/>
          </p:cNvSpPr>
          <p:nvPr/>
        </p:nvSpPr>
        <p:spPr bwMode="auto">
          <a:xfrm>
            <a:off x="5734362" y="3779624"/>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TextBox 67">
            <a:extLst>
              <a:ext uri="{FF2B5EF4-FFF2-40B4-BE49-F238E27FC236}">
                <a16:creationId xmlns:a16="http://schemas.microsoft.com/office/drawing/2014/main" id="{EB0304A2-D8E7-41DC-95F0-7DF56CE86177}"/>
              </a:ext>
            </a:extLst>
          </p:cNvPr>
          <p:cNvSpPr txBox="1"/>
          <p:nvPr/>
        </p:nvSpPr>
        <p:spPr>
          <a:xfrm>
            <a:off x="6350477" y="3850432"/>
            <a:ext cx="675185"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cs typeface="Lato" panose="020F0502020204030203" pitchFamily="34" charset="0"/>
              </a:rPr>
              <a:t>2016</a:t>
            </a:r>
          </a:p>
        </p:txBody>
      </p:sp>
      <p:sp>
        <p:nvSpPr>
          <p:cNvPr id="70" name="Freeform 5">
            <a:extLst>
              <a:ext uri="{FF2B5EF4-FFF2-40B4-BE49-F238E27FC236}">
                <a16:creationId xmlns:a16="http://schemas.microsoft.com/office/drawing/2014/main" id="{7AA18161-56FB-4A98-BA2B-C8CDDDE7B501}"/>
              </a:ext>
            </a:extLst>
          </p:cNvPr>
          <p:cNvSpPr>
            <a:spLocks/>
          </p:cNvSpPr>
          <p:nvPr/>
        </p:nvSpPr>
        <p:spPr bwMode="auto">
          <a:xfrm>
            <a:off x="7577661" y="3050643"/>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a:extLst>
              <a:ext uri="{FF2B5EF4-FFF2-40B4-BE49-F238E27FC236}">
                <a16:creationId xmlns:a16="http://schemas.microsoft.com/office/drawing/2014/main" id="{920A0808-9224-42BB-8B76-969BE678EA66}"/>
              </a:ext>
            </a:extLst>
          </p:cNvPr>
          <p:cNvSpPr txBox="1"/>
          <p:nvPr/>
        </p:nvSpPr>
        <p:spPr>
          <a:xfrm>
            <a:off x="8193776" y="3121451"/>
            <a:ext cx="683136"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cs typeface="Lato" panose="020F0502020204030203" pitchFamily="34" charset="0"/>
              </a:rPr>
              <a:t>2017</a:t>
            </a:r>
          </a:p>
        </p:txBody>
      </p:sp>
      <p:grpSp>
        <p:nvGrpSpPr>
          <p:cNvPr id="72" name="Group 71">
            <a:extLst>
              <a:ext uri="{FF2B5EF4-FFF2-40B4-BE49-F238E27FC236}">
                <a16:creationId xmlns:a16="http://schemas.microsoft.com/office/drawing/2014/main" id="{62D795AC-B6C2-47DF-A5C0-57863F26EF49}"/>
              </a:ext>
            </a:extLst>
          </p:cNvPr>
          <p:cNvGrpSpPr/>
          <p:nvPr/>
        </p:nvGrpSpPr>
        <p:grpSpPr>
          <a:xfrm>
            <a:off x="2047764" y="3545305"/>
            <a:ext cx="1409809" cy="678471"/>
            <a:chOff x="1431649" y="4995673"/>
            <a:chExt cx="1409809" cy="678471"/>
          </a:xfrm>
        </p:grpSpPr>
        <p:sp>
          <p:nvSpPr>
            <p:cNvPr id="73" name="TextBox 72">
              <a:extLst>
                <a:ext uri="{FF2B5EF4-FFF2-40B4-BE49-F238E27FC236}">
                  <a16:creationId xmlns:a16="http://schemas.microsoft.com/office/drawing/2014/main" id="{F0E5F358-1337-451E-A12B-B0147828F1D9}"/>
                </a:ext>
              </a:extLst>
            </p:cNvPr>
            <p:cNvSpPr txBox="1"/>
            <p:nvPr/>
          </p:nvSpPr>
          <p:spPr>
            <a:xfrm>
              <a:off x="1431649" y="4995673"/>
              <a:ext cx="1282975" cy="246221"/>
            </a:xfrm>
            <a:prstGeom prst="rect">
              <a:avLst/>
            </a:prstGeom>
            <a:noFill/>
          </p:spPr>
          <p:txBody>
            <a:bodyPr wrap="square" rtlCol="0">
              <a:spAutoFit/>
            </a:bodyPr>
            <a:lstStyle/>
            <a:p>
              <a:r>
                <a:rPr lang="en-US" sz="1000" dirty="0">
                  <a:latin typeface="Roboto Slab" pitchFamily="2" charset="0"/>
                  <a:ea typeface="Roboto Slab" pitchFamily="2" charset="0"/>
                  <a:cs typeface="Lato" panose="020F0502020204030203" pitchFamily="34" charset="0"/>
                </a:rPr>
                <a:t>Company Start-up</a:t>
              </a:r>
            </a:p>
          </p:txBody>
        </p:sp>
        <p:sp>
          <p:nvSpPr>
            <p:cNvPr id="74" name="Rectangle 73">
              <a:extLst>
                <a:ext uri="{FF2B5EF4-FFF2-40B4-BE49-F238E27FC236}">
                  <a16:creationId xmlns:a16="http://schemas.microsoft.com/office/drawing/2014/main" id="{7F5D990D-9B5B-4037-B4DD-2B571002EA83}"/>
                </a:ext>
              </a:extLst>
            </p:cNvPr>
            <p:cNvSpPr/>
            <p:nvPr/>
          </p:nvSpPr>
          <p:spPr>
            <a:xfrm>
              <a:off x="1431649" y="5242295"/>
              <a:ext cx="1409809" cy="431849"/>
            </a:xfrm>
            <a:prstGeom prst="rect">
              <a:avLst/>
            </a:prstGeom>
          </p:spPr>
          <p:txBody>
            <a:bodyPr wrap="square">
              <a:spAutoFit/>
            </a:bodyPr>
            <a:lstStyle/>
            <a:p>
              <a:pPr>
                <a:lnSpc>
                  <a:spcPts val="900"/>
                </a:lnSpc>
              </a:pPr>
              <a:r>
                <a:rPr lang="en-US" sz="700" dirty="0">
                  <a:latin typeface="Roboto Slab" pitchFamily="2" charset="0"/>
                  <a:ea typeface="Roboto Slab" pitchFamily="2" charset="0"/>
                  <a:cs typeface="Lato" panose="020F0502020204030203" pitchFamily="34" charset="0"/>
                </a:rPr>
                <a:t>Lorem sum </a:t>
              </a:r>
              <a:r>
                <a:rPr lang="en-US" sz="700" dirty="0" err="1">
                  <a:latin typeface="Roboto Slab" pitchFamily="2" charset="0"/>
                  <a:ea typeface="Roboto Slab" pitchFamily="2" charset="0"/>
                  <a:cs typeface="Lato" panose="020F0502020204030203" pitchFamily="34" charset="0"/>
                </a:rPr>
                <a:t>dol</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amet</a:t>
              </a:r>
              <a:r>
                <a:rPr lang="en-US" sz="700" dirty="0">
                  <a:latin typeface="Roboto Slab" pitchFamily="2" charset="0"/>
                  <a:ea typeface="Roboto Slab" pitchFamily="2" charset="0"/>
                  <a:cs typeface="Lato" panose="020F0502020204030203" pitchFamily="34" charset="0"/>
                </a:rPr>
                <a:t>, Lorem </a:t>
              </a:r>
            </a:p>
            <a:p>
              <a:pPr>
                <a:lnSpc>
                  <a:spcPts val="900"/>
                </a:lnSpc>
              </a:pPr>
              <a:r>
                <a:rPr lang="en-US" sz="700" dirty="0" err="1">
                  <a:latin typeface="Roboto Slab" pitchFamily="2" charset="0"/>
                  <a:ea typeface="Roboto Slab" pitchFamily="2" charset="0"/>
                  <a:cs typeface="Lato" panose="020F0502020204030203" pitchFamily="34" charset="0"/>
                </a:rPr>
                <a:t>consectetur</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adipisi</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Suspen</a:t>
              </a:r>
              <a:endParaRPr lang="en-US" sz="700" dirty="0">
                <a:latin typeface="Roboto Slab" pitchFamily="2" charset="0"/>
                <a:ea typeface="Roboto Slab" pitchFamily="2" charset="0"/>
                <a:cs typeface="Lato" panose="020F0502020204030203" pitchFamily="34" charset="0"/>
              </a:endParaRPr>
            </a:p>
            <a:p>
              <a:pPr>
                <a:lnSpc>
                  <a:spcPts val="900"/>
                </a:lnSpc>
              </a:pPr>
              <a:r>
                <a:rPr lang="en-US" sz="700" dirty="0" err="1">
                  <a:latin typeface="Roboto Slab" pitchFamily="2" charset="0"/>
                  <a:ea typeface="Roboto Slab" pitchFamily="2" charset="0"/>
                  <a:cs typeface="Lato" panose="020F0502020204030203" pitchFamily="34" charset="0"/>
                </a:rPr>
                <a:t>ceuismod</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psum</a:t>
              </a:r>
              <a:endParaRPr lang="en-US" sz="700" dirty="0">
                <a:latin typeface="Roboto Slab" pitchFamily="2" charset="0"/>
                <a:ea typeface="Roboto Slab" pitchFamily="2" charset="0"/>
                <a:cs typeface="Lato" panose="020F0502020204030203" pitchFamily="34" charset="0"/>
              </a:endParaRPr>
            </a:p>
          </p:txBody>
        </p:sp>
      </p:grpSp>
      <p:grpSp>
        <p:nvGrpSpPr>
          <p:cNvPr id="75" name="Group 74">
            <a:extLst>
              <a:ext uri="{FF2B5EF4-FFF2-40B4-BE49-F238E27FC236}">
                <a16:creationId xmlns:a16="http://schemas.microsoft.com/office/drawing/2014/main" id="{1CB20215-AB77-4CF6-BD4B-426281ADB07F}"/>
              </a:ext>
            </a:extLst>
          </p:cNvPr>
          <p:cNvGrpSpPr/>
          <p:nvPr/>
        </p:nvGrpSpPr>
        <p:grpSpPr>
          <a:xfrm>
            <a:off x="3891063" y="2969409"/>
            <a:ext cx="1405245" cy="678471"/>
            <a:chOff x="1431649" y="4995673"/>
            <a:chExt cx="1405245" cy="678471"/>
          </a:xfrm>
        </p:grpSpPr>
        <p:sp>
          <p:nvSpPr>
            <p:cNvPr id="76" name="TextBox 75">
              <a:extLst>
                <a:ext uri="{FF2B5EF4-FFF2-40B4-BE49-F238E27FC236}">
                  <a16:creationId xmlns:a16="http://schemas.microsoft.com/office/drawing/2014/main" id="{40A82437-5584-458D-8B28-BD232C228770}"/>
                </a:ext>
              </a:extLst>
            </p:cNvPr>
            <p:cNvSpPr txBox="1"/>
            <p:nvPr/>
          </p:nvSpPr>
          <p:spPr>
            <a:xfrm>
              <a:off x="1431649" y="4995673"/>
              <a:ext cx="1282975" cy="246221"/>
            </a:xfrm>
            <a:prstGeom prst="rect">
              <a:avLst/>
            </a:prstGeom>
            <a:noFill/>
          </p:spPr>
          <p:txBody>
            <a:bodyPr wrap="square" rtlCol="0">
              <a:spAutoFit/>
            </a:bodyPr>
            <a:lstStyle/>
            <a:p>
              <a:r>
                <a:rPr lang="en-US" sz="1000" dirty="0">
                  <a:latin typeface="Roboto Slab" pitchFamily="2" charset="0"/>
                  <a:ea typeface="Roboto Slab" pitchFamily="2" charset="0"/>
                  <a:cs typeface="Lato" panose="020F0502020204030203" pitchFamily="34" charset="0"/>
                </a:rPr>
                <a:t>Company Start-up</a:t>
              </a:r>
            </a:p>
          </p:txBody>
        </p:sp>
        <p:sp>
          <p:nvSpPr>
            <p:cNvPr id="77" name="Rectangle 76">
              <a:extLst>
                <a:ext uri="{FF2B5EF4-FFF2-40B4-BE49-F238E27FC236}">
                  <a16:creationId xmlns:a16="http://schemas.microsoft.com/office/drawing/2014/main" id="{3EF858C2-2D80-454C-A9DE-DBA0C70E4A74}"/>
                </a:ext>
              </a:extLst>
            </p:cNvPr>
            <p:cNvSpPr/>
            <p:nvPr/>
          </p:nvSpPr>
          <p:spPr>
            <a:xfrm>
              <a:off x="1431649" y="5242295"/>
              <a:ext cx="1405245" cy="431849"/>
            </a:xfrm>
            <a:prstGeom prst="rect">
              <a:avLst/>
            </a:prstGeom>
          </p:spPr>
          <p:txBody>
            <a:bodyPr wrap="square">
              <a:spAutoFit/>
            </a:bodyPr>
            <a:lstStyle/>
            <a:p>
              <a:pPr>
                <a:lnSpc>
                  <a:spcPts val="900"/>
                </a:lnSpc>
              </a:pPr>
              <a:r>
                <a:rPr lang="en-US" sz="700" dirty="0">
                  <a:latin typeface="Roboto Slab" pitchFamily="2" charset="0"/>
                  <a:ea typeface="Roboto Slab" pitchFamily="2" charset="0"/>
                  <a:cs typeface="Lato" panose="020F0502020204030203" pitchFamily="34" charset="0"/>
                </a:rPr>
                <a:t>Lorem sum </a:t>
              </a:r>
              <a:r>
                <a:rPr lang="en-US" sz="700" dirty="0" err="1">
                  <a:latin typeface="Roboto Slab" pitchFamily="2" charset="0"/>
                  <a:ea typeface="Roboto Slab" pitchFamily="2" charset="0"/>
                  <a:cs typeface="Lato" panose="020F0502020204030203" pitchFamily="34" charset="0"/>
                </a:rPr>
                <a:t>dol</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amet</a:t>
              </a:r>
              <a:r>
                <a:rPr lang="en-US" sz="700" dirty="0">
                  <a:latin typeface="Roboto Slab" pitchFamily="2" charset="0"/>
                  <a:ea typeface="Roboto Slab" pitchFamily="2" charset="0"/>
                  <a:cs typeface="Lato" panose="020F0502020204030203" pitchFamily="34" charset="0"/>
                </a:rPr>
                <a:t>, Lorem </a:t>
              </a:r>
            </a:p>
            <a:p>
              <a:pPr>
                <a:lnSpc>
                  <a:spcPts val="900"/>
                </a:lnSpc>
              </a:pPr>
              <a:r>
                <a:rPr lang="en-US" sz="700" dirty="0" err="1">
                  <a:latin typeface="Roboto Slab" pitchFamily="2" charset="0"/>
                  <a:ea typeface="Roboto Slab" pitchFamily="2" charset="0"/>
                  <a:cs typeface="Lato" panose="020F0502020204030203" pitchFamily="34" charset="0"/>
                </a:rPr>
                <a:t>consectetur</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adipisi</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Suspen</a:t>
              </a:r>
              <a:endParaRPr lang="en-US" sz="700" dirty="0">
                <a:latin typeface="Roboto Slab" pitchFamily="2" charset="0"/>
                <a:ea typeface="Roboto Slab" pitchFamily="2" charset="0"/>
                <a:cs typeface="Lato" panose="020F0502020204030203" pitchFamily="34" charset="0"/>
              </a:endParaRPr>
            </a:p>
            <a:p>
              <a:pPr>
                <a:lnSpc>
                  <a:spcPts val="900"/>
                </a:lnSpc>
              </a:pPr>
              <a:r>
                <a:rPr lang="en-US" sz="700" dirty="0" err="1">
                  <a:latin typeface="Roboto Slab" pitchFamily="2" charset="0"/>
                  <a:ea typeface="Roboto Slab" pitchFamily="2" charset="0"/>
                  <a:cs typeface="Lato" panose="020F0502020204030203" pitchFamily="34" charset="0"/>
                </a:rPr>
                <a:t>ceuismod</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psum</a:t>
              </a:r>
              <a:endParaRPr lang="en-US" sz="700" dirty="0">
                <a:latin typeface="Roboto Slab" pitchFamily="2" charset="0"/>
                <a:ea typeface="Roboto Slab" pitchFamily="2" charset="0"/>
                <a:cs typeface="Lato" panose="020F0502020204030203" pitchFamily="34" charset="0"/>
              </a:endParaRPr>
            </a:p>
          </p:txBody>
        </p:sp>
      </p:grpSp>
      <p:grpSp>
        <p:nvGrpSpPr>
          <p:cNvPr id="78" name="Group 77">
            <a:extLst>
              <a:ext uri="{FF2B5EF4-FFF2-40B4-BE49-F238E27FC236}">
                <a16:creationId xmlns:a16="http://schemas.microsoft.com/office/drawing/2014/main" id="{FA2DA8A3-15E6-4962-AF17-2825CF0C868D}"/>
              </a:ext>
            </a:extLst>
          </p:cNvPr>
          <p:cNvGrpSpPr/>
          <p:nvPr/>
        </p:nvGrpSpPr>
        <p:grpSpPr>
          <a:xfrm>
            <a:off x="5734362" y="2393513"/>
            <a:ext cx="1566334" cy="909304"/>
            <a:chOff x="1431649" y="4995673"/>
            <a:chExt cx="1339389" cy="909304"/>
          </a:xfrm>
        </p:grpSpPr>
        <p:sp>
          <p:nvSpPr>
            <p:cNvPr id="79" name="TextBox 78">
              <a:extLst>
                <a:ext uri="{FF2B5EF4-FFF2-40B4-BE49-F238E27FC236}">
                  <a16:creationId xmlns:a16="http://schemas.microsoft.com/office/drawing/2014/main" id="{12E5271C-AE53-4470-838D-7C3AB7118593}"/>
                </a:ext>
              </a:extLst>
            </p:cNvPr>
            <p:cNvSpPr txBox="1"/>
            <p:nvPr/>
          </p:nvSpPr>
          <p:spPr>
            <a:xfrm>
              <a:off x="1431649" y="4995673"/>
              <a:ext cx="1339389" cy="246221"/>
            </a:xfrm>
            <a:prstGeom prst="rect">
              <a:avLst/>
            </a:prstGeom>
            <a:noFill/>
          </p:spPr>
          <p:txBody>
            <a:bodyPr wrap="square" rtlCol="0">
              <a:spAutoFit/>
            </a:bodyPr>
            <a:lstStyle/>
            <a:p>
              <a:r>
                <a:rPr lang="en-US" sz="1000" dirty="0">
                  <a:latin typeface="Roboto Slab" pitchFamily="2" charset="0"/>
                  <a:ea typeface="Roboto Slab" pitchFamily="2" charset="0"/>
                  <a:cs typeface="Lato" panose="020F0502020204030203" pitchFamily="34" charset="0"/>
                </a:rPr>
                <a:t>Company Start-up</a:t>
              </a:r>
            </a:p>
          </p:txBody>
        </p:sp>
        <p:sp>
          <p:nvSpPr>
            <p:cNvPr id="80" name="Rectangle 79">
              <a:extLst>
                <a:ext uri="{FF2B5EF4-FFF2-40B4-BE49-F238E27FC236}">
                  <a16:creationId xmlns:a16="http://schemas.microsoft.com/office/drawing/2014/main" id="{948CF00F-D9A2-406C-9FEC-475336A01100}"/>
                </a:ext>
              </a:extLst>
            </p:cNvPr>
            <p:cNvSpPr/>
            <p:nvPr/>
          </p:nvSpPr>
          <p:spPr>
            <a:xfrm>
              <a:off x="1431649" y="5242295"/>
              <a:ext cx="1282975" cy="662682"/>
            </a:xfrm>
            <a:prstGeom prst="rect">
              <a:avLst/>
            </a:prstGeom>
          </p:spPr>
          <p:txBody>
            <a:bodyPr wrap="square">
              <a:spAutoFit/>
            </a:bodyPr>
            <a:lstStyle/>
            <a:p>
              <a:pPr>
                <a:lnSpc>
                  <a:spcPts val="900"/>
                </a:lnSpc>
              </a:pPr>
              <a:r>
                <a:rPr lang="en-US" sz="700" dirty="0">
                  <a:latin typeface="Roboto Slab" pitchFamily="2" charset="0"/>
                  <a:ea typeface="Roboto Slab" pitchFamily="2" charset="0"/>
                  <a:cs typeface="Lato" panose="020F0502020204030203" pitchFamily="34" charset="0"/>
                </a:rPr>
                <a:t>Lorem sum </a:t>
              </a:r>
              <a:r>
                <a:rPr lang="en-US" sz="700" dirty="0" err="1">
                  <a:latin typeface="Roboto Slab" pitchFamily="2" charset="0"/>
                  <a:ea typeface="Roboto Slab" pitchFamily="2" charset="0"/>
                  <a:cs typeface="Lato" panose="020F0502020204030203" pitchFamily="34" charset="0"/>
                </a:rPr>
                <a:t>dol</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amet</a:t>
              </a:r>
              <a:r>
                <a:rPr lang="en-US" sz="700" dirty="0">
                  <a:latin typeface="Roboto Slab" pitchFamily="2" charset="0"/>
                  <a:ea typeface="Roboto Slab" pitchFamily="2" charset="0"/>
                  <a:cs typeface="Lato" panose="020F0502020204030203" pitchFamily="34" charset="0"/>
                </a:rPr>
                <a:t>, Lorem </a:t>
              </a:r>
            </a:p>
            <a:p>
              <a:pPr>
                <a:lnSpc>
                  <a:spcPts val="900"/>
                </a:lnSpc>
              </a:pPr>
              <a:r>
                <a:rPr lang="en-US" sz="700" dirty="0" err="1">
                  <a:latin typeface="Roboto Slab" pitchFamily="2" charset="0"/>
                  <a:ea typeface="Roboto Slab" pitchFamily="2" charset="0"/>
                  <a:cs typeface="Lato" panose="020F0502020204030203" pitchFamily="34" charset="0"/>
                </a:rPr>
                <a:t>consectetur</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adipisi</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Suspen</a:t>
              </a:r>
              <a:endParaRPr lang="en-US" sz="700" dirty="0">
                <a:latin typeface="Roboto Slab" pitchFamily="2" charset="0"/>
                <a:ea typeface="Roboto Slab" pitchFamily="2" charset="0"/>
                <a:cs typeface="Lato" panose="020F0502020204030203" pitchFamily="34" charset="0"/>
              </a:endParaRPr>
            </a:p>
            <a:p>
              <a:pPr>
                <a:lnSpc>
                  <a:spcPts val="900"/>
                </a:lnSpc>
              </a:pPr>
              <a:r>
                <a:rPr lang="en-US" sz="700" dirty="0" err="1">
                  <a:latin typeface="Roboto Slab" pitchFamily="2" charset="0"/>
                  <a:ea typeface="Roboto Slab" pitchFamily="2" charset="0"/>
                  <a:cs typeface="Lato" panose="020F0502020204030203" pitchFamily="34" charset="0"/>
                </a:rPr>
                <a:t>ceuismod</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psum</a:t>
              </a:r>
              <a:endParaRPr lang="en-US" sz="700" dirty="0">
                <a:latin typeface="Roboto Slab" pitchFamily="2" charset="0"/>
                <a:ea typeface="Roboto Slab" pitchFamily="2" charset="0"/>
                <a:cs typeface="Lato" panose="020F0502020204030203" pitchFamily="34" charset="0"/>
              </a:endParaRPr>
            </a:p>
          </p:txBody>
        </p:sp>
      </p:grpSp>
      <p:grpSp>
        <p:nvGrpSpPr>
          <p:cNvPr id="81" name="Group 80">
            <a:extLst>
              <a:ext uri="{FF2B5EF4-FFF2-40B4-BE49-F238E27FC236}">
                <a16:creationId xmlns:a16="http://schemas.microsoft.com/office/drawing/2014/main" id="{9A95FA06-C5D3-4AC7-BD3F-ED0AF5B2EF93}"/>
              </a:ext>
            </a:extLst>
          </p:cNvPr>
          <p:cNvGrpSpPr/>
          <p:nvPr/>
        </p:nvGrpSpPr>
        <p:grpSpPr>
          <a:xfrm>
            <a:off x="7577661" y="1817617"/>
            <a:ext cx="1500361" cy="909304"/>
            <a:chOff x="1431649" y="4995673"/>
            <a:chExt cx="1282975" cy="909304"/>
          </a:xfrm>
        </p:grpSpPr>
        <p:sp>
          <p:nvSpPr>
            <p:cNvPr id="82" name="TextBox 81">
              <a:extLst>
                <a:ext uri="{FF2B5EF4-FFF2-40B4-BE49-F238E27FC236}">
                  <a16:creationId xmlns:a16="http://schemas.microsoft.com/office/drawing/2014/main" id="{D3E52EB9-3EFF-4249-AE34-127A8B996702}"/>
                </a:ext>
              </a:extLst>
            </p:cNvPr>
            <p:cNvSpPr txBox="1"/>
            <p:nvPr/>
          </p:nvSpPr>
          <p:spPr>
            <a:xfrm>
              <a:off x="1431649" y="4995673"/>
              <a:ext cx="1282974" cy="246221"/>
            </a:xfrm>
            <a:prstGeom prst="rect">
              <a:avLst/>
            </a:prstGeom>
            <a:noFill/>
          </p:spPr>
          <p:txBody>
            <a:bodyPr wrap="square" rtlCol="0">
              <a:spAutoFit/>
            </a:bodyPr>
            <a:lstStyle/>
            <a:p>
              <a:r>
                <a:rPr lang="en-US" sz="1000" dirty="0">
                  <a:latin typeface="Roboto Slab" pitchFamily="2" charset="0"/>
                  <a:ea typeface="Roboto Slab" pitchFamily="2" charset="0"/>
                  <a:cs typeface="Lato" panose="020F0502020204030203" pitchFamily="34" charset="0"/>
                </a:rPr>
                <a:t>Company Start-up</a:t>
              </a:r>
            </a:p>
          </p:txBody>
        </p:sp>
        <p:sp>
          <p:nvSpPr>
            <p:cNvPr id="83" name="Rectangle 82">
              <a:extLst>
                <a:ext uri="{FF2B5EF4-FFF2-40B4-BE49-F238E27FC236}">
                  <a16:creationId xmlns:a16="http://schemas.microsoft.com/office/drawing/2014/main" id="{793FBEAF-E7BE-437B-AB8D-A422C981FFB4}"/>
                </a:ext>
              </a:extLst>
            </p:cNvPr>
            <p:cNvSpPr/>
            <p:nvPr/>
          </p:nvSpPr>
          <p:spPr>
            <a:xfrm>
              <a:off x="1431649" y="5242295"/>
              <a:ext cx="1282975" cy="662682"/>
            </a:xfrm>
            <a:prstGeom prst="rect">
              <a:avLst/>
            </a:prstGeom>
          </p:spPr>
          <p:txBody>
            <a:bodyPr wrap="square">
              <a:spAutoFit/>
            </a:bodyPr>
            <a:lstStyle/>
            <a:p>
              <a:pPr>
                <a:lnSpc>
                  <a:spcPts val="900"/>
                </a:lnSpc>
              </a:pPr>
              <a:r>
                <a:rPr lang="en-US" sz="700" dirty="0">
                  <a:latin typeface="Roboto Slab" pitchFamily="2" charset="0"/>
                  <a:ea typeface="Roboto Slab" pitchFamily="2" charset="0"/>
                  <a:cs typeface="Lato" panose="020F0502020204030203" pitchFamily="34" charset="0"/>
                </a:rPr>
                <a:t>Lorem sum </a:t>
              </a:r>
              <a:r>
                <a:rPr lang="en-US" sz="700" dirty="0" err="1">
                  <a:latin typeface="Roboto Slab" pitchFamily="2" charset="0"/>
                  <a:ea typeface="Roboto Slab" pitchFamily="2" charset="0"/>
                  <a:cs typeface="Lato" panose="020F0502020204030203" pitchFamily="34" charset="0"/>
                </a:rPr>
                <a:t>dol</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amet</a:t>
              </a:r>
              <a:r>
                <a:rPr lang="en-US" sz="700" dirty="0">
                  <a:latin typeface="Roboto Slab" pitchFamily="2" charset="0"/>
                  <a:ea typeface="Roboto Slab" pitchFamily="2" charset="0"/>
                  <a:cs typeface="Lato" panose="020F0502020204030203" pitchFamily="34" charset="0"/>
                </a:rPr>
                <a:t>, Lorem </a:t>
              </a:r>
            </a:p>
            <a:p>
              <a:pPr>
                <a:lnSpc>
                  <a:spcPts val="900"/>
                </a:lnSpc>
              </a:pPr>
              <a:r>
                <a:rPr lang="en-US" sz="700" dirty="0" err="1">
                  <a:latin typeface="Roboto Slab" pitchFamily="2" charset="0"/>
                  <a:ea typeface="Roboto Slab" pitchFamily="2" charset="0"/>
                  <a:cs typeface="Lato" panose="020F0502020204030203" pitchFamily="34" charset="0"/>
                </a:rPr>
                <a:t>consectetur</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adipisi</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Suspen</a:t>
              </a:r>
              <a:endParaRPr lang="en-US" sz="700" dirty="0">
                <a:latin typeface="Roboto Slab" pitchFamily="2" charset="0"/>
                <a:ea typeface="Roboto Slab" pitchFamily="2" charset="0"/>
                <a:cs typeface="Lato" panose="020F0502020204030203" pitchFamily="34" charset="0"/>
              </a:endParaRPr>
            </a:p>
            <a:p>
              <a:pPr>
                <a:lnSpc>
                  <a:spcPts val="900"/>
                </a:lnSpc>
              </a:pPr>
              <a:r>
                <a:rPr lang="en-US" sz="700" dirty="0" err="1">
                  <a:latin typeface="Roboto Slab" pitchFamily="2" charset="0"/>
                  <a:ea typeface="Roboto Slab" pitchFamily="2" charset="0"/>
                  <a:cs typeface="Lato" panose="020F0502020204030203" pitchFamily="34" charset="0"/>
                </a:rPr>
                <a:t>ceuismod</a:t>
              </a:r>
              <a:r>
                <a:rPr lang="en-US" sz="700" dirty="0">
                  <a:latin typeface="Roboto Slab" pitchFamily="2" charset="0"/>
                  <a:ea typeface="Roboto Slab" pitchFamily="2" charset="0"/>
                  <a:cs typeface="Lato" panose="020F0502020204030203" pitchFamily="34" charset="0"/>
                </a:rPr>
                <a:t> </a:t>
              </a:r>
              <a:r>
                <a:rPr lang="en-US" sz="700" dirty="0" err="1">
                  <a:latin typeface="Roboto Slab" pitchFamily="2" charset="0"/>
                  <a:ea typeface="Roboto Slab" pitchFamily="2" charset="0"/>
                  <a:cs typeface="Lato" panose="020F0502020204030203" pitchFamily="34" charset="0"/>
                </a:rPr>
                <a:t>psum</a:t>
              </a:r>
              <a:endParaRPr lang="en-US" sz="700" dirty="0">
                <a:latin typeface="Roboto Slab" pitchFamily="2" charset="0"/>
                <a:ea typeface="Roboto Slab" pitchFamily="2" charset="0"/>
                <a:cs typeface="Lato" panose="020F0502020204030203" pitchFamily="34" charset="0"/>
              </a:endParaRPr>
            </a:p>
          </p:txBody>
        </p:sp>
      </p:gr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40336"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40336"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962" name="Group 961">
            <a:extLst>
              <a:ext uri="{FF2B5EF4-FFF2-40B4-BE49-F238E27FC236}">
                <a16:creationId xmlns:a16="http://schemas.microsoft.com/office/drawing/2014/main" id="{1BB5CF74-97BB-4F33-A069-C03FD75805C9}"/>
              </a:ext>
            </a:extLst>
          </p:cNvPr>
          <p:cNvGrpSpPr/>
          <p:nvPr/>
        </p:nvGrpSpPr>
        <p:grpSpPr>
          <a:xfrm>
            <a:off x="1052859" y="2077566"/>
            <a:ext cx="4138622" cy="4068077"/>
            <a:chOff x="-6157913" y="1257300"/>
            <a:chExt cx="4470400" cy="4394200"/>
          </a:xfrm>
        </p:grpSpPr>
        <p:sp>
          <p:nvSpPr>
            <p:cNvPr id="963" name="Freeform 5">
              <a:extLst>
                <a:ext uri="{FF2B5EF4-FFF2-40B4-BE49-F238E27FC236}">
                  <a16:creationId xmlns:a16="http://schemas.microsoft.com/office/drawing/2014/main" id="{3807DAD6-FA8D-4C08-B0F3-546785B6E0EE}"/>
                </a:ext>
              </a:extLst>
            </p:cNvPr>
            <p:cNvSpPr>
              <a:spLocks noEditPoints="1"/>
            </p:cNvSpPr>
            <p:nvPr/>
          </p:nvSpPr>
          <p:spPr bwMode="auto">
            <a:xfrm>
              <a:off x="-4152901" y="1257300"/>
              <a:ext cx="712788" cy="711200"/>
            </a:xfrm>
            <a:custGeom>
              <a:avLst/>
              <a:gdLst>
                <a:gd name="T0" fmla="*/ 232 w 232"/>
                <a:gd name="T1" fmla="*/ 116 h 232"/>
                <a:gd name="T2" fmla="*/ 116 w 232"/>
                <a:gd name="T3" fmla="*/ 232 h 232"/>
                <a:gd name="T4" fmla="*/ 0 w 232"/>
                <a:gd name="T5" fmla="*/ 116 h 232"/>
                <a:gd name="T6" fmla="*/ 116 w 232"/>
                <a:gd name="T7" fmla="*/ 0 h 232"/>
                <a:gd name="T8" fmla="*/ 232 w 232"/>
                <a:gd name="T9" fmla="*/ 116 h 232"/>
                <a:gd name="T10" fmla="*/ 232 w 232"/>
                <a:gd name="T11" fmla="*/ 116 h 232"/>
                <a:gd name="T12" fmla="*/ 232 w 232"/>
                <a:gd name="T13" fmla="*/ 116 h 232"/>
              </a:gdLst>
              <a:ahLst/>
              <a:cxnLst>
                <a:cxn ang="0">
                  <a:pos x="T0" y="T1"/>
                </a:cxn>
                <a:cxn ang="0">
                  <a:pos x="T2" y="T3"/>
                </a:cxn>
                <a:cxn ang="0">
                  <a:pos x="T4" y="T5"/>
                </a:cxn>
                <a:cxn ang="0">
                  <a:pos x="T6" y="T7"/>
                </a:cxn>
                <a:cxn ang="0">
                  <a:pos x="T8" y="T9"/>
                </a:cxn>
                <a:cxn ang="0">
                  <a:pos x="T10" y="T11"/>
                </a:cxn>
                <a:cxn ang="0">
                  <a:pos x="T12" y="T13"/>
                </a:cxn>
              </a:cxnLst>
              <a:rect l="0" t="0" r="r" b="b"/>
              <a:pathLst>
                <a:path w="232" h="232">
                  <a:moveTo>
                    <a:pt x="232" y="116"/>
                  </a:moveTo>
                  <a:cubicBezTo>
                    <a:pt x="232" y="180"/>
                    <a:pt x="180" y="232"/>
                    <a:pt x="116" y="232"/>
                  </a:cubicBezTo>
                  <a:cubicBezTo>
                    <a:pt x="52" y="232"/>
                    <a:pt x="0" y="180"/>
                    <a:pt x="0" y="116"/>
                  </a:cubicBezTo>
                  <a:cubicBezTo>
                    <a:pt x="0" y="52"/>
                    <a:pt x="52" y="0"/>
                    <a:pt x="116" y="0"/>
                  </a:cubicBezTo>
                  <a:cubicBezTo>
                    <a:pt x="180" y="0"/>
                    <a:pt x="232" y="52"/>
                    <a:pt x="232" y="116"/>
                  </a:cubicBezTo>
                  <a:close/>
                  <a:moveTo>
                    <a:pt x="232" y="116"/>
                  </a:moveTo>
                  <a:cubicBezTo>
                    <a:pt x="232" y="116"/>
                    <a:pt x="232" y="116"/>
                    <a:pt x="232" y="116"/>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4" name="Freeform 6">
              <a:extLst>
                <a:ext uri="{FF2B5EF4-FFF2-40B4-BE49-F238E27FC236}">
                  <a16:creationId xmlns:a16="http://schemas.microsoft.com/office/drawing/2014/main" id="{97D4FA30-EC0F-4122-B944-61C7478AD476}"/>
                </a:ext>
              </a:extLst>
            </p:cNvPr>
            <p:cNvSpPr>
              <a:spLocks noEditPoints="1"/>
            </p:cNvSpPr>
            <p:nvPr/>
          </p:nvSpPr>
          <p:spPr bwMode="auto">
            <a:xfrm>
              <a:off x="-3292476" y="4052888"/>
              <a:ext cx="403225" cy="250825"/>
            </a:xfrm>
            <a:custGeom>
              <a:avLst/>
              <a:gdLst>
                <a:gd name="T0" fmla="*/ 0 w 131"/>
                <a:gd name="T1" fmla="*/ 61 h 82"/>
                <a:gd name="T2" fmla="*/ 0 w 131"/>
                <a:gd name="T3" fmla="*/ 68 h 82"/>
                <a:gd name="T4" fmla="*/ 11 w 131"/>
                <a:gd name="T5" fmla="*/ 69 h 82"/>
                <a:gd name="T6" fmla="*/ 131 w 131"/>
                <a:gd name="T7" fmla="*/ 82 h 82"/>
                <a:gd name="T8" fmla="*/ 131 w 131"/>
                <a:gd name="T9" fmla="*/ 20 h 82"/>
                <a:gd name="T10" fmla="*/ 120 w 131"/>
                <a:gd name="T11" fmla="*/ 0 h 82"/>
                <a:gd name="T12" fmla="*/ 42 w 131"/>
                <a:gd name="T13" fmla="*/ 61 h 82"/>
                <a:gd name="T14" fmla="*/ 0 w 131"/>
                <a:gd name="T15" fmla="*/ 61 h 82"/>
                <a:gd name="T16" fmla="*/ 0 w 131"/>
                <a:gd name="T17" fmla="*/ 61 h 82"/>
                <a:gd name="T18" fmla="*/ 0 w 131"/>
                <a:gd name="T19" fmla="*/ 6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82">
                  <a:moveTo>
                    <a:pt x="0" y="61"/>
                  </a:moveTo>
                  <a:cubicBezTo>
                    <a:pt x="0" y="68"/>
                    <a:pt x="0" y="68"/>
                    <a:pt x="0" y="68"/>
                  </a:cubicBezTo>
                  <a:cubicBezTo>
                    <a:pt x="4" y="68"/>
                    <a:pt x="8" y="68"/>
                    <a:pt x="11" y="69"/>
                  </a:cubicBezTo>
                  <a:cubicBezTo>
                    <a:pt x="131" y="82"/>
                    <a:pt x="131" y="82"/>
                    <a:pt x="131" y="82"/>
                  </a:cubicBezTo>
                  <a:cubicBezTo>
                    <a:pt x="131" y="20"/>
                    <a:pt x="131" y="20"/>
                    <a:pt x="131" y="20"/>
                  </a:cubicBezTo>
                  <a:cubicBezTo>
                    <a:pt x="131" y="11"/>
                    <a:pt x="126" y="4"/>
                    <a:pt x="120" y="0"/>
                  </a:cubicBezTo>
                  <a:cubicBezTo>
                    <a:pt x="111" y="35"/>
                    <a:pt x="79" y="61"/>
                    <a:pt x="42" y="61"/>
                  </a:cubicBezTo>
                  <a:lnTo>
                    <a:pt x="0" y="61"/>
                  </a:lnTo>
                  <a:close/>
                  <a:moveTo>
                    <a:pt x="0" y="61"/>
                  </a:moveTo>
                  <a:cubicBezTo>
                    <a:pt x="0" y="61"/>
                    <a:pt x="0" y="61"/>
                    <a:pt x="0" y="6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5" name="Freeform 7">
              <a:extLst>
                <a:ext uri="{FF2B5EF4-FFF2-40B4-BE49-F238E27FC236}">
                  <a16:creationId xmlns:a16="http://schemas.microsoft.com/office/drawing/2014/main" id="{865512D5-58C8-4D40-A43E-14EB155BAE99}"/>
                </a:ext>
              </a:extLst>
            </p:cNvPr>
            <p:cNvSpPr>
              <a:spLocks noEditPoints="1"/>
            </p:cNvSpPr>
            <p:nvPr/>
          </p:nvSpPr>
          <p:spPr bwMode="auto">
            <a:xfrm>
              <a:off x="-4673601" y="2082800"/>
              <a:ext cx="1746250" cy="1665288"/>
            </a:xfrm>
            <a:custGeom>
              <a:avLst/>
              <a:gdLst>
                <a:gd name="T0" fmla="*/ 112 w 568"/>
                <a:gd name="T1" fmla="*/ 464 h 543"/>
                <a:gd name="T2" fmla="*/ 114 w 568"/>
                <a:gd name="T3" fmla="*/ 133 h 543"/>
                <a:gd name="T4" fmla="*/ 125 w 568"/>
                <a:gd name="T5" fmla="*/ 122 h 543"/>
                <a:gd name="T6" fmla="*/ 135 w 568"/>
                <a:gd name="T7" fmla="*/ 133 h 543"/>
                <a:gd name="T8" fmla="*/ 135 w 568"/>
                <a:gd name="T9" fmla="*/ 482 h 543"/>
                <a:gd name="T10" fmla="*/ 161 w 568"/>
                <a:gd name="T11" fmla="*/ 543 h 543"/>
                <a:gd name="T12" fmla="*/ 433 w 568"/>
                <a:gd name="T13" fmla="*/ 543 h 543"/>
                <a:gd name="T14" fmla="*/ 432 w 568"/>
                <a:gd name="T15" fmla="*/ 505 h 543"/>
                <a:gd name="T16" fmla="*/ 361 w 568"/>
                <a:gd name="T17" fmla="*/ 461 h 543"/>
                <a:gd name="T18" fmla="*/ 330 w 568"/>
                <a:gd name="T19" fmla="*/ 334 h 543"/>
                <a:gd name="T20" fmla="*/ 432 w 568"/>
                <a:gd name="T21" fmla="*/ 292 h 543"/>
                <a:gd name="T22" fmla="*/ 432 w 568"/>
                <a:gd name="T23" fmla="*/ 133 h 543"/>
                <a:gd name="T24" fmla="*/ 443 w 568"/>
                <a:gd name="T25" fmla="*/ 121 h 543"/>
                <a:gd name="T26" fmla="*/ 455 w 568"/>
                <a:gd name="T27" fmla="*/ 133 h 543"/>
                <a:gd name="T28" fmla="*/ 456 w 568"/>
                <a:gd name="T29" fmla="*/ 301 h 543"/>
                <a:gd name="T30" fmla="*/ 568 w 568"/>
                <a:gd name="T31" fmla="*/ 370 h 543"/>
                <a:gd name="T32" fmla="*/ 567 w 568"/>
                <a:gd name="T33" fmla="*/ 132 h 543"/>
                <a:gd name="T34" fmla="*/ 435 w 568"/>
                <a:gd name="T35" fmla="*/ 0 h 543"/>
                <a:gd name="T36" fmla="*/ 376 w 568"/>
                <a:gd name="T37" fmla="*/ 0 h 543"/>
                <a:gd name="T38" fmla="*/ 308 w 568"/>
                <a:gd name="T39" fmla="*/ 182 h 543"/>
                <a:gd name="T40" fmla="*/ 324 w 568"/>
                <a:gd name="T41" fmla="*/ 104 h 543"/>
                <a:gd name="T42" fmla="*/ 322 w 568"/>
                <a:gd name="T43" fmla="*/ 89 h 543"/>
                <a:gd name="T44" fmla="*/ 299 w 568"/>
                <a:gd name="T45" fmla="*/ 48 h 543"/>
                <a:gd name="T46" fmla="*/ 319 w 568"/>
                <a:gd name="T47" fmla="*/ 12 h 543"/>
                <a:gd name="T48" fmla="*/ 319 w 568"/>
                <a:gd name="T49" fmla="*/ 4 h 543"/>
                <a:gd name="T50" fmla="*/ 312 w 568"/>
                <a:gd name="T51" fmla="*/ 0 h 543"/>
                <a:gd name="T52" fmla="*/ 258 w 568"/>
                <a:gd name="T53" fmla="*/ 0 h 543"/>
                <a:gd name="T54" fmla="*/ 251 w 568"/>
                <a:gd name="T55" fmla="*/ 4 h 543"/>
                <a:gd name="T56" fmla="*/ 250 w 568"/>
                <a:gd name="T57" fmla="*/ 12 h 543"/>
                <a:gd name="T58" fmla="*/ 270 w 568"/>
                <a:gd name="T59" fmla="*/ 48 h 543"/>
                <a:gd name="T60" fmla="*/ 248 w 568"/>
                <a:gd name="T61" fmla="*/ 89 h 543"/>
                <a:gd name="T62" fmla="*/ 245 w 568"/>
                <a:gd name="T63" fmla="*/ 104 h 543"/>
                <a:gd name="T64" fmla="*/ 260 w 568"/>
                <a:gd name="T65" fmla="*/ 182 h 543"/>
                <a:gd name="T66" fmla="*/ 194 w 568"/>
                <a:gd name="T67" fmla="*/ 0 h 543"/>
                <a:gd name="T68" fmla="*/ 134 w 568"/>
                <a:gd name="T69" fmla="*/ 0 h 543"/>
                <a:gd name="T70" fmla="*/ 2 w 568"/>
                <a:gd name="T71" fmla="*/ 132 h 543"/>
                <a:gd name="T72" fmla="*/ 0 w 568"/>
                <a:gd name="T73" fmla="*/ 457 h 543"/>
                <a:gd name="T74" fmla="*/ 62 w 568"/>
                <a:gd name="T75" fmla="*/ 453 h 543"/>
                <a:gd name="T76" fmla="*/ 112 w 568"/>
                <a:gd name="T77" fmla="*/ 464 h 543"/>
                <a:gd name="T78" fmla="*/ 112 w 568"/>
                <a:gd name="T79" fmla="*/ 464 h 543"/>
                <a:gd name="T80" fmla="*/ 112 w 568"/>
                <a:gd name="T81" fmla="*/ 464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8" h="543">
                  <a:moveTo>
                    <a:pt x="112" y="464"/>
                  </a:moveTo>
                  <a:cubicBezTo>
                    <a:pt x="114" y="133"/>
                    <a:pt x="114" y="133"/>
                    <a:pt x="114" y="133"/>
                  </a:cubicBezTo>
                  <a:cubicBezTo>
                    <a:pt x="114" y="127"/>
                    <a:pt x="119" y="122"/>
                    <a:pt x="125" y="122"/>
                  </a:cubicBezTo>
                  <a:cubicBezTo>
                    <a:pt x="131" y="122"/>
                    <a:pt x="135" y="127"/>
                    <a:pt x="135" y="133"/>
                  </a:cubicBezTo>
                  <a:cubicBezTo>
                    <a:pt x="135" y="482"/>
                    <a:pt x="135" y="482"/>
                    <a:pt x="135" y="482"/>
                  </a:cubicBezTo>
                  <a:cubicBezTo>
                    <a:pt x="151" y="498"/>
                    <a:pt x="160" y="519"/>
                    <a:pt x="161" y="543"/>
                  </a:cubicBezTo>
                  <a:cubicBezTo>
                    <a:pt x="433" y="543"/>
                    <a:pt x="433" y="543"/>
                    <a:pt x="433" y="543"/>
                  </a:cubicBezTo>
                  <a:cubicBezTo>
                    <a:pt x="433" y="531"/>
                    <a:pt x="433" y="521"/>
                    <a:pt x="432" y="505"/>
                  </a:cubicBezTo>
                  <a:cubicBezTo>
                    <a:pt x="361" y="461"/>
                    <a:pt x="361" y="461"/>
                    <a:pt x="361" y="461"/>
                  </a:cubicBezTo>
                  <a:cubicBezTo>
                    <a:pt x="318" y="435"/>
                    <a:pt x="304" y="378"/>
                    <a:pt x="330" y="334"/>
                  </a:cubicBezTo>
                  <a:cubicBezTo>
                    <a:pt x="352" y="298"/>
                    <a:pt x="394" y="282"/>
                    <a:pt x="432" y="292"/>
                  </a:cubicBezTo>
                  <a:cubicBezTo>
                    <a:pt x="432" y="248"/>
                    <a:pt x="432" y="196"/>
                    <a:pt x="432" y="133"/>
                  </a:cubicBezTo>
                  <a:cubicBezTo>
                    <a:pt x="432" y="126"/>
                    <a:pt x="437" y="121"/>
                    <a:pt x="443" y="121"/>
                  </a:cubicBezTo>
                  <a:cubicBezTo>
                    <a:pt x="450" y="121"/>
                    <a:pt x="455" y="126"/>
                    <a:pt x="455" y="133"/>
                  </a:cubicBezTo>
                  <a:cubicBezTo>
                    <a:pt x="456" y="301"/>
                    <a:pt x="456" y="301"/>
                    <a:pt x="456" y="301"/>
                  </a:cubicBezTo>
                  <a:cubicBezTo>
                    <a:pt x="459" y="303"/>
                    <a:pt x="446" y="295"/>
                    <a:pt x="568" y="370"/>
                  </a:cubicBezTo>
                  <a:cubicBezTo>
                    <a:pt x="567" y="132"/>
                    <a:pt x="567" y="132"/>
                    <a:pt x="567" y="132"/>
                  </a:cubicBezTo>
                  <a:cubicBezTo>
                    <a:pt x="567" y="59"/>
                    <a:pt x="507" y="0"/>
                    <a:pt x="435" y="0"/>
                  </a:cubicBezTo>
                  <a:cubicBezTo>
                    <a:pt x="376" y="0"/>
                    <a:pt x="376" y="0"/>
                    <a:pt x="376" y="0"/>
                  </a:cubicBezTo>
                  <a:cubicBezTo>
                    <a:pt x="368" y="19"/>
                    <a:pt x="316" y="161"/>
                    <a:pt x="308" y="182"/>
                  </a:cubicBezTo>
                  <a:cubicBezTo>
                    <a:pt x="324" y="104"/>
                    <a:pt x="324" y="104"/>
                    <a:pt x="324" y="104"/>
                  </a:cubicBezTo>
                  <a:cubicBezTo>
                    <a:pt x="325" y="99"/>
                    <a:pt x="325" y="93"/>
                    <a:pt x="322" y="89"/>
                  </a:cubicBezTo>
                  <a:cubicBezTo>
                    <a:pt x="299" y="48"/>
                    <a:pt x="299" y="48"/>
                    <a:pt x="299" y="48"/>
                  </a:cubicBezTo>
                  <a:cubicBezTo>
                    <a:pt x="319" y="12"/>
                    <a:pt x="319" y="12"/>
                    <a:pt x="319" y="12"/>
                  </a:cubicBezTo>
                  <a:cubicBezTo>
                    <a:pt x="321" y="10"/>
                    <a:pt x="321" y="7"/>
                    <a:pt x="319" y="4"/>
                  </a:cubicBezTo>
                  <a:cubicBezTo>
                    <a:pt x="318" y="2"/>
                    <a:pt x="315" y="0"/>
                    <a:pt x="312" y="0"/>
                  </a:cubicBezTo>
                  <a:cubicBezTo>
                    <a:pt x="258" y="0"/>
                    <a:pt x="258" y="0"/>
                    <a:pt x="258" y="0"/>
                  </a:cubicBezTo>
                  <a:cubicBezTo>
                    <a:pt x="255" y="0"/>
                    <a:pt x="252" y="2"/>
                    <a:pt x="251" y="4"/>
                  </a:cubicBezTo>
                  <a:cubicBezTo>
                    <a:pt x="249" y="7"/>
                    <a:pt x="249" y="10"/>
                    <a:pt x="250" y="12"/>
                  </a:cubicBezTo>
                  <a:cubicBezTo>
                    <a:pt x="270" y="48"/>
                    <a:pt x="270" y="48"/>
                    <a:pt x="270" y="48"/>
                  </a:cubicBezTo>
                  <a:cubicBezTo>
                    <a:pt x="248" y="89"/>
                    <a:pt x="248" y="89"/>
                    <a:pt x="248" y="89"/>
                  </a:cubicBezTo>
                  <a:cubicBezTo>
                    <a:pt x="245" y="93"/>
                    <a:pt x="244" y="99"/>
                    <a:pt x="245" y="104"/>
                  </a:cubicBezTo>
                  <a:cubicBezTo>
                    <a:pt x="260" y="182"/>
                    <a:pt x="260" y="182"/>
                    <a:pt x="260" y="182"/>
                  </a:cubicBezTo>
                  <a:cubicBezTo>
                    <a:pt x="253" y="163"/>
                    <a:pt x="202" y="20"/>
                    <a:pt x="194" y="0"/>
                  </a:cubicBezTo>
                  <a:cubicBezTo>
                    <a:pt x="134" y="0"/>
                    <a:pt x="134" y="0"/>
                    <a:pt x="134" y="0"/>
                  </a:cubicBezTo>
                  <a:cubicBezTo>
                    <a:pt x="62" y="0"/>
                    <a:pt x="2" y="59"/>
                    <a:pt x="2" y="132"/>
                  </a:cubicBezTo>
                  <a:cubicBezTo>
                    <a:pt x="0" y="457"/>
                    <a:pt x="0" y="457"/>
                    <a:pt x="0" y="457"/>
                  </a:cubicBezTo>
                  <a:cubicBezTo>
                    <a:pt x="62" y="453"/>
                    <a:pt x="62" y="453"/>
                    <a:pt x="62" y="453"/>
                  </a:cubicBezTo>
                  <a:cubicBezTo>
                    <a:pt x="80" y="452"/>
                    <a:pt x="97" y="456"/>
                    <a:pt x="112" y="464"/>
                  </a:cubicBezTo>
                  <a:close/>
                  <a:moveTo>
                    <a:pt x="112" y="464"/>
                  </a:moveTo>
                  <a:cubicBezTo>
                    <a:pt x="112" y="464"/>
                    <a:pt x="112" y="464"/>
                    <a:pt x="112" y="46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66" name="Freeform 8">
              <a:extLst>
                <a:ext uri="{FF2B5EF4-FFF2-40B4-BE49-F238E27FC236}">
                  <a16:creationId xmlns:a16="http://schemas.microsoft.com/office/drawing/2014/main" id="{ABFF6971-B891-420E-804C-CB4C7E8C86A5}"/>
                </a:ext>
              </a:extLst>
            </p:cNvPr>
            <p:cNvSpPr>
              <a:spLocks noEditPoints="1"/>
            </p:cNvSpPr>
            <p:nvPr/>
          </p:nvSpPr>
          <p:spPr bwMode="auto">
            <a:xfrm>
              <a:off x="-3676651" y="4240213"/>
              <a:ext cx="334963" cy="1036638"/>
            </a:xfrm>
            <a:custGeom>
              <a:avLst/>
              <a:gdLst>
                <a:gd name="T0" fmla="*/ 64 w 109"/>
                <a:gd name="T1" fmla="*/ 181 h 338"/>
                <a:gd name="T2" fmla="*/ 64 w 109"/>
                <a:gd name="T3" fmla="*/ 173 h 338"/>
                <a:gd name="T4" fmla="*/ 46 w 109"/>
                <a:gd name="T5" fmla="*/ 133 h 338"/>
                <a:gd name="T6" fmla="*/ 64 w 109"/>
                <a:gd name="T7" fmla="*/ 33 h 338"/>
                <a:gd name="T8" fmla="*/ 64 w 109"/>
                <a:gd name="T9" fmla="*/ 0 h 338"/>
                <a:gd name="T10" fmla="*/ 0 w 109"/>
                <a:gd name="T11" fmla="*/ 0 h 338"/>
                <a:gd name="T12" fmla="*/ 0 w 109"/>
                <a:gd name="T13" fmla="*/ 316 h 338"/>
                <a:gd name="T14" fmla="*/ 54 w 109"/>
                <a:gd name="T15" fmla="*/ 316 h 338"/>
                <a:gd name="T16" fmla="*/ 109 w 109"/>
                <a:gd name="T17" fmla="*/ 338 h 338"/>
                <a:gd name="T18" fmla="*/ 109 w 109"/>
                <a:gd name="T19" fmla="*/ 274 h 338"/>
                <a:gd name="T20" fmla="*/ 98 w 109"/>
                <a:gd name="T21" fmla="*/ 249 h 338"/>
                <a:gd name="T22" fmla="*/ 64 w 109"/>
                <a:gd name="T23" fmla="*/ 181 h 338"/>
                <a:gd name="T24" fmla="*/ 64 w 109"/>
                <a:gd name="T25" fmla="*/ 181 h 338"/>
                <a:gd name="T26" fmla="*/ 64 w 109"/>
                <a:gd name="T27" fmla="*/ 18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9" h="338">
                  <a:moveTo>
                    <a:pt x="64" y="181"/>
                  </a:moveTo>
                  <a:cubicBezTo>
                    <a:pt x="64" y="173"/>
                    <a:pt x="64" y="173"/>
                    <a:pt x="64" y="173"/>
                  </a:cubicBezTo>
                  <a:cubicBezTo>
                    <a:pt x="52" y="146"/>
                    <a:pt x="55" y="154"/>
                    <a:pt x="46" y="133"/>
                  </a:cubicBezTo>
                  <a:cubicBezTo>
                    <a:pt x="30" y="98"/>
                    <a:pt x="38" y="58"/>
                    <a:pt x="64" y="33"/>
                  </a:cubicBezTo>
                  <a:cubicBezTo>
                    <a:pt x="64" y="0"/>
                    <a:pt x="64" y="0"/>
                    <a:pt x="64" y="0"/>
                  </a:cubicBezTo>
                  <a:cubicBezTo>
                    <a:pt x="0" y="0"/>
                    <a:pt x="0" y="0"/>
                    <a:pt x="0" y="0"/>
                  </a:cubicBezTo>
                  <a:cubicBezTo>
                    <a:pt x="0" y="316"/>
                    <a:pt x="0" y="316"/>
                    <a:pt x="0" y="316"/>
                  </a:cubicBezTo>
                  <a:cubicBezTo>
                    <a:pt x="54" y="316"/>
                    <a:pt x="54" y="316"/>
                    <a:pt x="54" y="316"/>
                  </a:cubicBezTo>
                  <a:cubicBezTo>
                    <a:pt x="75" y="316"/>
                    <a:pt x="95" y="324"/>
                    <a:pt x="109" y="338"/>
                  </a:cubicBezTo>
                  <a:cubicBezTo>
                    <a:pt x="109" y="274"/>
                    <a:pt x="109" y="274"/>
                    <a:pt x="109" y="274"/>
                  </a:cubicBezTo>
                  <a:cubicBezTo>
                    <a:pt x="98" y="249"/>
                    <a:pt x="98" y="249"/>
                    <a:pt x="98" y="249"/>
                  </a:cubicBezTo>
                  <a:cubicBezTo>
                    <a:pt x="77" y="233"/>
                    <a:pt x="64" y="209"/>
                    <a:pt x="64" y="181"/>
                  </a:cubicBezTo>
                  <a:close/>
                  <a:moveTo>
                    <a:pt x="64" y="181"/>
                  </a:moveTo>
                  <a:cubicBezTo>
                    <a:pt x="64" y="181"/>
                    <a:pt x="64" y="181"/>
                    <a:pt x="64" y="18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67" name="Rectangle 9">
              <a:extLst>
                <a:ext uri="{FF2B5EF4-FFF2-40B4-BE49-F238E27FC236}">
                  <a16:creationId xmlns:a16="http://schemas.microsoft.com/office/drawing/2014/main" id="{521BBDDB-5A61-4B13-BC35-1F9C1216DF45}"/>
                </a:ext>
              </a:extLst>
            </p:cNvPr>
            <p:cNvSpPr>
              <a:spLocks noChangeArrowheads="1"/>
            </p:cNvSpPr>
            <p:nvPr/>
          </p:nvSpPr>
          <p:spPr bwMode="auto">
            <a:xfrm>
              <a:off x="-4257676" y="4240213"/>
              <a:ext cx="88900" cy="9683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68" name="Freeform 10">
              <a:extLst>
                <a:ext uri="{FF2B5EF4-FFF2-40B4-BE49-F238E27FC236}">
                  <a16:creationId xmlns:a16="http://schemas.microsoft.com/office/drawing/2014/main" id="{47C3934F-C421-4792-B3FE-AA8E9A9F06FC}"/>
                </a:ext>
              </a:extLst>
            </p:cNvPr>
            <p:cNvSpPr>
              <a:spLocks noEditPoints="1"/>
            </p:cNvSpPr>
            <p:nvPr/>
          </p:nvSpPr>
          <p:spPr bwMode="auto">
            <a:xfrm>
              <a:off x="-3268663" y="3678238"/>
              <a:ext cx="117475" cy="69850"/>
            </a:xfrm>
            <a:custGeom>
              <a:avLst/>
              <a:gdLst>
                <a:gd name="T0" fmla="*/ 38 w 38"/>
                <a:gd name="T1" fmla="*/ 23 h 23"/>
                <a:gd name="T2" fmla="*/ 0 w 38"/>
                <a:gd name="T3" fmla="*/ 0 h 23"/>
                <a:gd name="T4" fmla="*/ 0 w 38"/>
                <a:gd name="T5" fmla="*/ 23 h 23"/>
                <a:gd name="T6" fmla="*/ 38 w 38"/>
                <a:gd name="T7" fmla="*/ 23 h 23"/>
                <a:gd name="T8" fmla="*/ 38 w 38"/>
                <a:gd name="T9" fmla="*/ 23 h 23"/>
                <a:gd name="T10" fmla="*/ 38 w 38"/>
                <a:gd name="T11" fmla="*/ 23 h 23"/>
              </a:gdLst>
              <a:ahLst/>
              <a:cxnLst>
                <a:cxn ang="0">
                  <a:pos x="T0" y="T1"/>
                </a:cxn>
                <a:cxn ang="0">
                  <a:pos x="T2" y="T3"/>
                </a:cxn>
                <a:cxn ang="0">
                  <a:pos x="T4" y="T5"/>
                </a:cxn>
                <a:cxn ang="0">
                  <a:pos x="T6" y="T7"/>
                </a:cxn>
                <a:cxn ang="0">
                  <a:pos x="T8" y="T9"/>
                </a:cxn>
                <a:cxn ang="0">
                  <a:pos x="T10" y="T11"/>
                </a:cxn>
              </a:cxnLst>
              <a:rect l="0" t="0" r="r" b="b"/>
              <a:pathLst>
                <a:path w="38" h="23">
                  <a:moveTo>
                    <a:pt x="38" y="23"/>
                  </a:moveTo>
                  <a:cubicBezTo>
                    <a:pt x="0" y="0"/>
                    <a:pt x="0" y="0"/>
                    <a:pt x="0" y="0"/>
                  </a:cubicBezTo>
                  <a:cubicBezTo>
                    <a:pt x="0" y="23"/>
                    <a:pt x="0" y="23"/>
                    <a:pt x="0" y="23"/>
                  </a:cubicBezTo>
                  <a:cubicBezTo>
                    <a:pt x="35" y="23"/>
                    <a:pt x="35" y="23"/>
                    <a:pt x="38" y="23"/>
                  </a:cubicBezTo>
                  <a:close/>
                  <a:moveTo>
                    <a:pt x="38" y="23"/>
                  </a:moveTo>
                  <a:cubicBezTo>
                    <a:pt x="38" y="23"/>
                    <a:pt x="38" y="23"/>
                    <a:pt x="38" y="23"/>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9" name="Freeform 11">
              <a:extLst>
                <a:ext uri="{FF2B5EF4-FFF2-40B4-BE49-F238E27FC236}">
                  <a16:creationId xmlns:a16="http://schemas.microsoft.com/office/drawing/2014/main" id="{B2AA2D3E-B065-4602-BA05-9C58A289CFA5}"/>
                </a:ext>
              </a:extLst>
            </p:cNvPr>
            <p:cNvSpPr>
              <a:spLocks noEditPoints="1"/>
            </p:cNvSpPr>
            <p:nvPr/>
          </p:nvSpPr>
          <p:spPr bwMode="auto">
            <a:xfrm>
              <a:off x="-5786438" y="2266950"/>
              <a:ext cx="682625" cy="681038"/>
            </a:xfrm>
            <a:custGeom>
              <a:avLst/>
              <a:gdLst>
                <a:gd name="T0" fmla="*/ 222 w 222"/>
                <a:gd name="T1" fmla="*/ 111 h 222"/>
                <a:gd name="T2" fmla="*/ 111 w 222"/>
                <a:gd name="T3" fmla="*/ 222 h 222"/>
                <a:gd name="T4" fmla="*/ 0 w 222"/>
                <a:gd name="T5" fmla="*/ 111 h 222"/>
                <a:gd name="T6" fmla="*/ 111 w 222"/>
                <a:gd name="T7" fmla="*/ 0 h 222"/>
                <a:gd name="T8" fmla="*/ 222 w 222"/>
                <a:gd name="T9" fmla="*/ 111 h 222"/>
                <a:gd name="T10" fmla="*/ 222 w 222"/>
                <a:gd name="T11" fmla="*/ 111 h 222"/>
                <a:gd name="T12" fmla="*/ 222 w 222"/>
                <a:gd name="T13" fmla="*/ 111 h 222"/>
              </a:gdLst>
              <a:ahLst/>
              <a:cxnLst>
                <a:cxn ang="0">
                  <a:pos x="T0" y="T1"/>
                </a:cxn>
                <a:cxn ang="0">
                  <a:pos x="T2" y="T3"/>
                </a:cxn>
                <a:cxn ang="0">
                  <a:pos x="T4" y="T5"/>
                </a:cxn>
                <a:cxn ang="0">
                  <a:pos x="T6" y="T7"/>
                </a:cxn>
                <a:cxn ang="0">
                  <a:pos x="T8" y="T9"/>
                </a:cxn>
                <a:cxn ang="0">
                  <a:pos x="T10" y="T11"/>
                </a:cxn>
                <a:cxn ang="0">
                  <a:pos x="T12" y="T13"/>
                </a:cxn>
              </a:cxnLst>
              <a:rect l="0" t="0" r="r" b="b"/>
              <a:pathLst>
                <a:path w="222" h="222">
                  <a:moveTo>
                    <a:pt x="222" y="111"/>
                  </a:moveTo>
                  <a:cubicBezTo>
                    <a:pt x="222" y="172"/>
                    <a:pt x="173" y="222"/>
                    <a:pt x="111" y="222"/>
                  </a:cubicBezTo>
                  <a:cubicBezTo>
                    <a:pt x="50" y="222"/>
                    <a:pt x="0" y="172"/>
                    <a:pt x="0" y="111"/>
                  </a:cubicBezTo>
                  <a:cubicBezTo>
                    <a:pt x="0" y="49"/>
                    <a:pt x="50" y="0"/>
                    <a:pt x="111" y="0"/>
                  </a:cubicBezTo>
                  <a:cubicBezTo>
                    <a:pt x="173" y="0"/>
                    <a:pt x="222" y="49"/>
                    <a:pt x="222" y="111"/>
                  </a:cubicBezTo>
                  <a:close/>
                  <a:moveTo>
                    <a:pt x="222" y="111"/>
                  </a:moveTo>
                  <a:cubicBezTo>
                    <a:pt x="222" y="111"/>
                    <a:pt x="222" y="111"/>
                    <a:pt x="222" y="111"/>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0" name="Freeform 12">
              <a:extLst>
                <a:ext uri="{FF2B5EF4-FFF2-40B4-BE49-F238E27FC236}">
                  <a16:creationId xmlns:a16="http://schemas.microsoft.com/office/drawing/2014/main" id="{9390CF7D-9051-4B63-8DB3-45AF59640AAF}"/>
                </a:ext>
              </a:extLst>
            </p:cNvPr>
            <p:cNvSpPr>
              <a:spLocks noEditPoints="1"/>
            </p:cNvSpPr>
            <p:nvPr/>
          </p:nvSpPr>
          <p:spPr bwMode="auto">
            <a:xfrm>
              <a:off x="-2733676" y="2303463"/>
              <a:ext cx="661988" cy="657225"/>
            </a:xfrm>
            <a:custGeom>
              <a:avLst/>
              <a:gdLst>
                <a:gd name="T0" fmla="*/ 215 w 215"/>
                <a:gd name="T1" fmla="*/ 107 h 214"/>
                <a:gd name="T2" fmla="*/ 107 w 215"/>
                <a:gd name="T3" fmla="*/ 214 h 214"/>
                <a:gd name="T4" fmla="*/ 0 w 215"/>
                <a:gd name="T5" fmla="*/ 107 h 214"/>
                <a:gd name="T6" fmla="*/ 107 w 215"/>
                <a:gd name="T7" fmla="*/ 0 h 214"/>
                <a:gd name="T8" fmla="*/ 215 w 215"/>
                <a:gd name="T9" fmla="*/ 107 h 214"/>
                <a:gd name="T10" fmla="*/ 215 w 215"/>
                <a:gd name="T11" fmla="*/ 107 h 214"/>
                <a:gd name="T12" fmla="*/ 215 w 215"/>
                <a:gd name="T13" fmla="*/ 107 h 214"/>
              </a:gdLst>
              <a:ahLst/>
              <a:cxnLst>
                <a:cxn ang="0">
                  <a:pos x="T0" y="T1"/>
                </a:cxn>
                <a:cxn ang="0">
                  <a:pos x="T2" y="T3"/>
                </a:cxn>
                <a:cxn ang="0">
                  <a:pos x="T4" y="T5"/>
                </a:cxn>
                <a:cxn ang="0">
                  <a:pos x="T6" y="T7"/>
                </a:cxn>
                <a:cxn ang="0">
                  <a:pos x="T8" y="T9"/>
                </a:cxn>
                <a:cxn ang="0">
                  <a:pos x="T10" y="T11"/>
                </a:cxn>
                <a:cxn ang="0">
                  <a:pos x="T12" y="T13"/>
                </a:cxn>
              </a:cxnLst>
              <a:rect l="0" t="0" r="r" b="b"/>
              <a:pathLst>
                <a:path w="215" h="214">
                  <a:moveTo>
                    <a:pt x="215" y="107"/>
                  </a:moveTo>
                  <a:cubicBezTo>
                    <a:pt x="215" y="166"/>
                    <a:pt x="166" y="214"/>
                    <a:pt x="107" y="214"/>
                  </a:cubicBezTo>
                  <a:cubicBezTo>
                    <a:pt x="48" y="214"/>
                    <a:pt x="0" y="166"/>
                    <a:pt x="0" y="107"/>
                  </a:cubicBezTo>
                  <a:cubicBezTo>
                    <a:pt x="0" y="48"/>
                    <a:pt x="48" y="0"/>
                    <a:pt x="107" y="0"/>
                  </a:cubicBezTo>
                  <a:cubicBezTo>
                    <a:pt x="166" y="0"/>
                    <a:pt x="215" y="48"/>
                    <a:pt x="215" y="107"/>
                  </a:cubicBezTo>
                  <a:close/>
                  <a:moveTo>
                    <a:pt x="215" y="107"/>
                  </a:moveTo>
                  <a:cubicBezTo>
                    <a:pt x="215" y="107"/>
                    <a:pt x="215" y="107"/>
                    <a:pt x="215" y="10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71" name="Freeform 13">
              <a:extLst>
                <a:ext uri="{FF2B5EF4-FFF2-40B4-BE49-F238E27FC236}">
                  <a16:creationId xmlns:a16="http://schemas.microsoft.com/office/drawing/2014/main" id="{ED0F00FB-7DB4-45A9-999B-AD57DFBEC740}"/>
                </a:ext>
              </a:extLst>
            </p:cNvPr>
            <p:cNvSpPr>
              <a:spLocks noEditPoints="1"/>
            </p:cNvSpPr>
            <p:nvPr/>
          </p:nvSpPr>
          <p:spPr bwMode="auto">
            <a:xfrm>
              <a:off x="-3575051" y="3086100"/>
              <a:ext cx="1887538" cy="2565400"/>
            </a:xfrm>
            <a:custGeom>
              <a:avLst/>
              <a:gdLst>
                <a:gd name="T0" fmla="*/ 578 w 614"/>
                <a:gd name="T1" fmla="*/ 70 h 836"/>
                <a:gd name="T2" fmla="*/ 543 w 614"/>
                <a:gd name="T3" fmla="*/ 105 h 836"/>
                <a:gd name="T4" fmla="*/ 543 w 614"/>
                <a:gd name="T5" fmla="*/ 457 h 836"/>
                <a:gd name="T6" fmla="*/ 485 w 614"/>
                <a:gd name="T7" fmla="*/ 457 h 836"/>
                <a:gd name="T8" fmla="*/ 510 w 614"/>
                <a:gd name="T9" fmla="*/ 84 h 836"/>
                <a:gd name="T10" fmla="*/ 445 w 614"/>
                <a:gd name="T11" fmla="*/ 10 h 836"/>
                <a:gd name="T12" fmla="*/ 322 w 614"/>
                <a:gd name="T13" fmla="*/ 2 h 836"/>
                <a:gd name="T14" fmla="*/ 250 w 614"/>
                <a:gd name="T15" fmla="*/ 53 h 836"/>
                <a:gd name="T16" fmla="*/ 351 w 614"/>
                <a:gd name="T17" fmla="*/ 35 h 836"/>
                <a:gd name="T18" fmla="*/ 214 w 614"/>
                <a:gd name="T19" fmla="*/ 99 h 836"/>
                <a:gd name="T20" fmla="*/ 77 w 614"/>
                <a:gd name="T21" fmla="*/ 15 h 836"/>
                <a:gd name="T22" fmla="*/ 13 w 614"/>
                <a:gd name="T23" fmla="*/ 31 h 836"/>
                <a:gd name="T24" fmla="*/ 29 w 614"/>
                <a:gd name="T25" fmla="*/ 95 h 836"/>
                <a:gd name="T26" fmla="*/ 187 w 614"/>
                <a:gd name="T27" fmla="*/ 191 h 836"/>
                <a:gd name="T28" fmla="*/ 211 w 614"/>
                <a:gd name="T29" fmla="*/ 198 h 836"/>
                <a:gd name="T30" fmla="*/ 231 w 614"/>
                <a:gd name="T31" fmla="*/ 194 h 836"/>
                <a:gd name="T32" fmla="*/ 390 w 614"/>
                <a:gd name="T33" fmla="*/ 119 h 836"/>
                <a:gd name="T34" fmla="*/ 236 w 614"/>
                <a:gd name="T35" fmla="*/ 245 h 836"/>
                <a:gd name="T36" fmla="*/ 226 w 614"/>
                <a:gd name="T37" fmla="*/ 397 h 836"/>
                <a:gd name="T38" fmla="*/ 342 w 614"/>
                <a:gd name="T39" fmla="*/ 410 h 836"/>
                <a:gd name="T40" fmla="*/ 107 w 614"/>
                <a:gd name="T41" fmla="*/ 428 h 836"/>
                <a:gd name="T42" fmla="*/ 63 w 614"/>
                <a:gd name="T43" fmla="*/ 455 h 836"/>
                <a:gd name="T44" fmla="*/ 60 w 614"/>
                <a:gd name="T45" fmla="*/ 506 h 836"/>
                <a:gd name="T46" fmla="*/ 190 w 614"/>
                <a:gd name="T47" fmla="*/ 796 h 836"/>
                <a:gd name="T48" fmla="*/ 264 w 614"/>
                <a:gd name="T49" fmla="*/ 824 h 836"/>
                <a:gd name="T50" fmla="*/ 292 w 614"/>
                <a:gd name="T51" fmla="*/ 750 h 836"/>
                <a:gd name="T52" fmla="*/ 194 w 614"/>
                <a:gd name="T53" fmla="*/ 533 h 836"/>
                <a:gd name="T54" fmla="*/ 543 w 614"/>
                <a:gd name="T55" fmla="*/ 528 h 836"/>
                <a:gd name="T56" fmla="*/ 543 w 614"/>
                <a:gd name="T57" fmla="*/ 596 h 836"/>
                <a:gd name="T58" fmla="*/ 314 w 614"/>
                <a:gd name="T59" fmla="*/ 596 h 836"/>
                <a:gd name="T60" fmla="*/ 314 w 614"/>
                <a:gd name="T61" fmla="*/ 531 h 836"/>
                <a:gd name="T62" fmla="*/ 250 w 614"/>
                <a:gd name="T63" fmla="*/ 548 h 836"/>
                <a:gd name="T64" fmla="*/ 314 w 614"/>
                <a:gd name="T65" fmla="*/ 691 h 836"/>
                <a:gd name="T66" fmla="*/ 314 w 614"/>
                <a:gd name="T67" fmla="*/ 667 h 836"/>
                <a:gd name="T68" fmla="*/ 543 w 614"/>
                <a:gd name="T69" fmla="*/ 667 h 836"/>
                <a:gd name="T70" fmla="*/ 543 w 614"/>
                <a:gd name="T71" fmla="*/ 772 h 836"/>
                <a:gd name="T72" fmla="*/ 578 w 614"/>
                <a:gd name="T73" fmla="*/ 808 h 836"/>
                <a:gd name="T74" fmla="*/ 614 w 614"/>
                <a:gd name="T75" fmla="*/ 772 h 836"/>
                <a:gd name="T76" fmla="*/ 614 w 614"/>
                <a:gd name="T77" fmla="*/ 105 h 836"/>
                <a:gd name="T78" fmla="*/ 578 w 614"/>
                <a:gd name="T79" fmla="*/ 70 h 836"/>
                <a:gd name="T80" fmla="*/ 578 w 614"/>
                <a:gd name="T81" fmla="*/ 70 h 836"/>
                <a:gd name="T82" fmla="*/ 578 w 614"/>
                <a:gd name="T83" fmla="*/ 70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4" h="836">
                  <a:moveTo>
                    <a:pt x="578" y="70"/>
                  </a:moveTo>
                  <a:cubicBezTo>
                    <a:pt x="559" y="70"/>
                    <a:pt x="543" y="86"/>
                    <a:pt x="543" y="105"/>
                  </a:cubicBezTo>
                  <a:cubicBezTo>
                    <a:pt x="543" y="457"/>
                    <a:pt x="543" y="457"/>
                    <a:pt x="543" y="457"/>
                  </a:cubicBezTo>
                  <a:cubicBezTo>
                    <a:pt x="485" y="457"/>
                    <a:pt x="485" y="457"/>
                    <a:pt x="485" y="457"/>
                  </a:cubicBezTo>
                  <a:cubicBezTo>
                    <a:pt x="510" y="84"/>
                    <a:pt x="510" y="84"/>
                    <a:pt x="510" y="84"/>
                  </a:cubicBezTo>
                  <a:cubicBezTo>
                    <a:pt x="512" y="46"/>
                    <a:pt x="483" y="13"/>
                    <a:pt x="445" y="10"/>
                  </a:cubicBezTo>
                  <a:cubicBezTo>
                    <a:pt x="322" y="2"/>
                    <a:pt x="322" y="2"/>
                    <a:pt x="322" y="2"/>
                  </a:cubicBezTo>
                  <a:cubicBezTo>
                    <a:pt x="288" y="0"/>
                    <a:pt x="258" y="22"/>
                    <a:pt x="250" y="53"/>
                  </a:cubicBezTo>
                  <a:cubicBezTo>
                    <a:pt x="351" y="35"/>
                    <a:pt x="351" y="35"/>
                    <a:pt x="351" y="35"/>
                  </a:cubicBezTo>
                  <a:cubicBezTo>
                    <a:pt x="214" y="99"/>
                    <a:pt x="214" y="99"/>
                    <a:pt x="214" y="99"/>
                  </a:cubicBezTo>
                  <a:cubicBezTo>
                    <a:pt x="77" y="15"/>
                    <a:pt x="77" y="15"/>
                    <a:pt x="77" y="15"/>
                  </a:cubicBezTo>
                  <a:cubicBezTo>
                    <a:pt x="55" y="2"/>
                    <a:pt x="26" y="9"/>
                    <a:pt x="13" y="31"/>
                  </a:cubicBezTo>
                  <a:cubicBezTo>
                    <a:pt x="0" y="53"/>
                    <a:pt x="7" y="81"/>
                    <a:pt x="29" y="95"/>
                  </a:cubicBezTo>
                  <a:cubicBezTo>
                    <a:pt x="187" y="191"/>
                    <a:pt x="187" y="191"/>
                    <a:pt x="187" y="191"/>
                  </a:cubicBezTo>
                  <a:cubicBezTo>
                    <a:pt x="195" y="196"/>
                    <a:pt x="203" y="198"/>
                    <a:pt x="211" y="198"/>
                  </a:cubicBezTo>
                  <a:cubicBezTo>
                    <a:pt x="218" y="198"/>
                    <a:pt x="225" y="197"/>
                    <a:pt x="231" y="194"/>
                  </a:cubicBezTo>
                  <a:cubicBezTo>
                    <a:pt x="390" y="119"/>
                    <a:pt x="390" y="119"/>
                    <a:pt x="390" y="119"/>
                  </a:cubicBezTo>
                  <a:cubicBezTo>
                    <a:pt x="239" y="246"/>
                    <a:pt x="247" y="240"/>
                    <a:pt x="236" y="245"/>
                  </a:cubicBezTo>
                  <a:cubicBezTo>
                    <a:pt x="226" y="397"/>
                    <a:pt x="226" y="397"/>
                    <a:pt x="226" y="397"/>
                  </a:cubicBezTo>
                  <a:cubicBezTo>
                    <a:pt x="342" y="410"/>
                    <a:pt x="342" y="410"/>
                    <a:pt x="342" y="410"/>
                  </a:cubicBezTo>
                  <a:cubicBezTo>
                    <a:pt x="107" y="428"/>
                    <a:pt x="107" y="428"/>
                    <a:pt x="107" y="428"/>
                  </a:cubicBezTo>
                  <a:cubicBezTo>
                    <a:pt x="89" y="429"/>
                    <a:pt x="72" y="439"/>
                    <a:pt x="63" y="455"/>
                  </a:cubicBezTo>
                  <a:cubicBezTo>
                    <a:pt x="54" y="471"/>
                    <a:pt x="53" y="490"/>
                    <a:pt x="60" y="506"/>
                  </a:cubicBezTo>
                  <a:cubicBezTo>
                    <a:pt x="190" y="796"/>
                    <a:pt x="190" y="796"/>
                    <a:pt x="190" y="796"/>
                  </a:cubicBezTo>
                  <a:cubicBezTo>
                    <a:pt x="203" y="824"/>
                    <a:pt x="236" y="836"/>
                    <a:pt x="264" y="824"/>
                  </a:cubicBezTo>
                  <a:cubicBezTo>
                    <a:pt x="292" y="811"/>
                    <a:pt x="305" y="778"/>
                    <a:pt x="292" y="750"/>
                  </a:cubicBezTo>
                  <a:cubicBezTo>
                    <a:pt x="194" y="533"/>
                    <a:pt x="194" y="533"/>
                    <a:pt x="194" y="533"/>
                  </a:cubicBezTo>
                  <a:cubicBezTo>
                    <a:pt x="282" y="526"/>
                    <a:pt x="206" y="528"/>
                    <a:pt x="543" y="528"/>
                  </a:cubicBezTo>
                  <a:cubicBezTo>
                    <a:pt x="543" y="596"/>
                    <a:pt x="543" y="596"/>
                    <a:pt x="543" y="596"/>
                  </a:cubicBezTo>
                  <a:cubicBezTo>
                    <a:pt x="314" y="596"/>
                    <a:pt x="314" y="596"/>
                    <a:pt x="314" y="596"/>
                  </a:cubicBezTo>
                  <a:cubicBezTo>
                    <a:pt x="314" y="531"/>
                    <a:pt x="314" y="531"/>
                    <a:pt x="314" y="531"/>
                  </a:cubicBezTo>
                  <a:cubicBezTo>
                    <a:pt x="250" y="548"/>
                    <a:pt x="250" y="548"/>
                    <a:pt x="250" y="548"/>
                  </a:cubicBezTo>
                  <a:cubicBezTo>
                    <a:pt x="286" y="628"/>
                    <a:pt x="296" y="650"/>
                    <a:pt x="314" y="691"/>
                  </a:cubicBezTo>
                  <a:cubicBezTo>
                    <a:pt x="314" y="667"/>
                    <a:pt x="314" y="667"/>
                    <a:pt x="314" y="667"/>
                  </a:cubicBezTo>
                  <a:cubicBezTo>
                    <a:pt x="543" y="667"/>
                    <a:pt x="543" y="667"/>
                    <a:pt x="543" y="667"/>
                  </a:cubicBezTo>
                  <a:cubicBezTo>
                    <a:pt x="543" y="772"/>
                    <a:pt x="543" y="772"/>
                    <a:pt x="543" y="772"/>
                  </a:cubicBezTo>
                  <a:cubicBezTo>
                    <a:pt x="543" y="792"/>
                    <a:pt x="559" y="808"/>
                    <a:pt x="578" y="808"/>
                  </a:cubicBezTo>
                  <a:cubicBezTo>
                    <a:pt x="598" y="808"/>
                    <a:pt x="614" y="792"/>
                    <a:pt x="614" y="772"/>
                  </a:cubicBezTo>
                  <a:cubicBezTo>
                    <a:pt x="614" y="105"/>
                    <a:pt x="614" y="105"/>
                    <a:pt x="614" y="105"/>
                  </a:cubicBezTo>
                  <a:cubicBezTo>
                    <a:pt x="614" y="86"/>
                    <a:pt x="598" y="70"/>
                    <a:pt x="578" y="70"/>
                  </a:cubicBezTo>
                  <a:close/>
                  <a:moveTo>
                    <a:pt x="578" y="70"/>
                  </a:moveTo>
                  <a:cubicBezTo>
                    <a:pt x="578" y="70"/>
                    <a:pt x="578" y="70"/>
                    <a:pt x="578" y="7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2" name="Freeform 14">
              <a:extLst>
                <a:ext uri="{FF2B5EF4-FFF2-40B4-BE49-F238E27FC236}">
                  <a16:creationId xmlns:a16="http://schemas.microsoft.com/office/drawing/2014/main" id="{8F15B5B2-9B04-4D5A-A834-66AF4C340639}"/>
                </a:ext>
              </a:extLst>
            </p:cNvPr>
            <p:cNvSpPr>
              <a:spLocks/>
            </p:cNvSpPr>
            <p:nvPr/>
          </p:nvSpPr>
          <p:spPr bwMode="auto">
            <a:xfrm>
              <a:off x="-6157913" y="3059113"/>
              <a:ext cx="3092450" cy="2546350"/>
            </a:xfrm>
            <a:custGeom>
              <a:avLst/>
              <a:gdLst>
                <a:gd name="T0" fmla="*/ 759 w 1006"/>
                <a:gd name="T1" fmla="*/ 749 h 830"/>
                <a:gd name="T2" fmla="*/ 974 w 1006"/>
                <a:gd name="T3" fmla="*/ 337 h 830"/>
                <a:gd name="T4" fmla="*/ 974 w 1006"/>
                <a:gd name="T5" fmla="*/ 273 h 830"/>
                <a:gd name="T6" fmla="*/ 598 w 1006"/>
                <a:gd name="T7" fmla="*/ 225 h 830"/>
                <a:gd name="T8" fmla="*/ 388 w 1006"/>
                <a:gd name="T9" fmla="*/ 192 h 830"/>
                <a:gd name="T10" fmla="*/ 370 w 1006"/>
                <a:gd name="T11" fmla="*/ 128 h 830"/>
                <a:gd name="T12" fmla="*/ 292 w 1006"/>
                <a:gd name="T13" fmla="*/ 2 h 830"/>
                <a:gd name="T14" fmla="*/ 104 w 1006"/>
                <a:gd name="T15" fmla="*/ 84 h 830"/>
                <a:gd name="T16" fmla="*/ 161 w 1006"/>
                <a:gd name="T17" fmla="*/ 464 h 830"/>
                <a:gd name="T18" fmla="*/ 71 w 1006"/>
                <a:gd name="T19" fmla="*/ 112 h 830"/>
                <a:gd name="T20" fmla="*/ 0 w 1006"/>
                <a:gd name="T21" fmla="*/ 112 h 830"/>
                <a:gd name="T22" fmla="*/ 35 w 1006"/>
                <a:gd name="T23" fmla="*/ 817 h 830"/>
                <a:gd name="T24" fmla="*/ 71 w 1006"/>
                <a:gd name="T25" fmla="*/ 676 h 830"/>
                <a:gd name="T26" fmla="*/ 275 w 1006"/>
                <a:gd name="T27" fmla="*/ 605 h 830"/>
                <a:gd name="T28" fmla="*/ 71 w 1006"/>
                <a:gd name="T29" fmla="*/ 535 h 830"/>
                <a:gd name="T30" fmla="*/ 381 w 1006"/>
                <a:gd name="T31" fmla="*/ 555 h 830"/>
                <a:gd name="T32" fmla="*/ 225 w 1006"/>
                <a:gd name="T33" fmla="*/ 810 h 830"/>
                <a:gd name="T34" fmla="*/ 517 w 1006"/>
                <a:gd name="T35" fmla="*/ 571 h 830"/>
                <a:gd name="T36" fmla="*/ 497 w 1006"/>
                <a:gd name="T37" fmla="*/ 482 h 830"/>
                <a:gd name="T38" fmla="*/ 389 w 1006"/>
                <a:gd name="T39" fmla="*/ 415 h 830"/>
                <a:gd name="T40" fmla="*/ 542 w 1006"/>
                <a:gd name="T41" fmla="*/ 452 h 830"/>
                <a:gd name="T42" fmla="*/ 476 w 1006"/>
                <a:gd name="T43" fmla="*/ 357 h 830"/>
                <a:gd name="T44" fmla="*/ 383 w 1006"/>
                <a:gd name="T45" fmla="*/ 332 h 830"/>
                <a:gd name="T46" fmla="*/ 292 w 1006"/>
                <a:gd name="T47" fmla="*/ 296 h 830"/>
                <a:gd name="T48" fmla="*/ 329 w 1006"/>
                <a:gd name="T49" fmla="*/ 268 h 830"/>
                <a:gd name="T50" fmla="*/ 465 w 1006"/>
                <a:gd name="T51" fmla="*/ 280 h 830"/>
                <a:gd name="T52" fmla="*/ 462 w 1006"/>
                <a:gd name="T53" fmla="*/ 327 h 830"/>
                <a:gd name="T54" fmla="*/ 695 w 1006"/>
                <a:gd name="T55" fmla="*/ 337 h 830"/>
                <a:gd name="T56" fmla="*/ 612 w 1006"/>
                <a:gd name="T57" fmla="*/ 749 h 830"/>
                <a:gd name="T58" fmla="*/ 571 w 1006"/>
                <a:gd name="T59" fmla="*/ 575 h 830"/>
                <a:gd name="T60" fmla="*/ 505 w 1006"/>
                <a:gd name="T61" fmla="*/ 781 h 830"/>
                <a:gd name="T62" fmla="*/ 593 w 1006"/>
                <a:gd name="T63" fmla="*/ 812 h 830"/>
                <a:gd name="T64" fmla="*/ 893 w 1006"/>
                <a:gd name="T65" fmla="*/ 781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6" h="830">
                  <a:moveTo>
                    <a:pt x="861" y="749"/>
                  </a:moveTo>
                  <a:cubicBezTo>
                    <a:pt x="759" y="749"/>
                    <a:pt x="759" y="749"/>
                    <a:pt x="759" y="749"/>
                  </a:cubicBezTo>
                  <a:cubicBezTo>
                    <a:pt x="759" y="337"/>
                    <a:pt x="759" y="337"/>
                    <a:pt x="759" y="337"/>
                  </a:cubicBezTo>
                  <a:cubicBezTo>
                    <a:pt x="974" y="337"/>
                    <a:pt x="974" y="337"/>
                    <a:pt x="974" y="337"/>
                  </a:cubicBezTo>
                  <a:cubicBezTo>
                    <a:pt x="992" y="337"/>
                    <a:pt x="1006" y="322"/>
                    <a:pt x="1006" y="305"/>
                  </a:cubicBezTo>
                  <a:cubicBezTo>
                    <a:pt x="1006" y="287"/>
                    <a:pt x="992" y="273"/>
                    <a:pt x="974" y="273"/>
                  </a:cubicBezTo>
                  <a:cubicBezTo>
                    <a:pt x="564" y="273"/>
                    <a:pt x="564" y="273"/>
                    <a:pt x="564" y="273"/>
                  </a:cubicBezTo>
                  <a:cubicBezTo>
                    <a:pt x="584" y="267"/>
                    <a:pt x="599" y="247"/>
                    <a:pt x="598" y="225"/>
                  </a:cubicBezTo>
                  <a:cubicBezTo>
                    <a:pt x="596" y="200"/>
                    <a:pt x="574" y="180"/>
                    <a:pt x="548" y="182"/>
                  </a:cubicBezTo>
                  <a:cubicBezTo>
                    <a:pt x="388" y="192"/>
                    <a:pt x="388" y="192"/>
                    <a:pt x="388" y="192"/>
                  </a:cubicBezTo>
                  <a:cubicBezTo>
                    <a:pt x="297" y="72"/>
                    <a:pt x="297" y="72"/>
                    <a:pt x="297" y="72"/>
                  </a:cubicBezTo>
                  <a:cubicBezTo>
                    <a:pt x="370" y="128"/>
                    <a:pt x="370" y="128"/>
                    <a:pt x="370" y="128"/>
                  </a:cubicBezTo>
                  <a:cubicBezTo>
                    <a:pt x="365" y="67"/>
                    <a:pt x="365" y="67"/>
                    <a:pt x="365" y="67"/>
                  </a:cubicBezTo>
                  <a:cubicBezTo>
                    <a:pt x="363" y="29"/>
                    <a:pt x="330" y="0"/>
                    <a:pt x="292" y="2"/>
                  </a:cubicBezTo>
                  <a:cubicBezTo>
                    <a:pt x="168" y="11"/>
                    <a:pt x="168" y="11"/>
                    <a:pt x="168" y="11"/>
                  </a:cubicBezTo>
                  <a:cubicBezTo>
                    <a:pt x="130" y="13"/>
                    <a:pt x="101" y="46"/>
                    <a:pt x="104" y="84"/>
                  </a:cubicBezTo>
                  <a:cubicBezTo>
                    <a:pt x="125" y="407"/>
                    <a:pt x="125" y="407"/>
                    <a:pt x="125" y="407"/>
                  </a:cubicBezTo>
                  <a:cubicBezTo>
                    <a:pt x="123" y="431"/>
                    <a:pt x="136" y="454"/>
                    <a:pt x="161" y="464"/>
                  </a:cubicBezTo>
                  <a:cubicBezTo>
                    <a:pt x="71" y="464"/>
                    <a:pt x="71" y="464"/>
                    <a:pt x="71" y="464"/>
                  </a:cubicBezTo>
                  <a:cubicBezTo>
                    <a:pt x="71" y="112"/>
                    <a:pt x="71" y="112"/>
                    <a:pt x="71" y="112"/>
                  </a:cubicBezTo>
                  <a:cubicBezTo>
                    <a:pt x="71" y="93"/>
                    <a:pt x="55" y="77"/>
                    <a:pt x="35" y="77"/>
                  </a:cubicBezTo>
                  <a:cubicBezTo>
                    <a:pt x="16" y="77"/>
                    <a:pt x="0" y="93"/>
                    <a:pt x="0" y="112"/>
                  </a:cubicBezTo>
                  <a:cubicBezTo>
                    <a:pt x="0" y="782"/>
                    <a:pt x="0" y="782"/>
                    <a:pt x="0" y="782"/>
                  </a:cubicBezTo>
                  <a:cubicBezTo>
                    <a:pt x="0" y="801"/>
                    <a:pt x="16" y="817"/>
                    <a:pt x="35" y="817"/>
                  </a:cubicBezTo>
                  <a:cubicBezTo>
                    <a:pt x="55" y="817"/>
                    <a:pt x="71" y="801"/>
                    <a:pt x="71" y="782"/>
                  </a:cubicBezTo>
                  <a:cubicBezTo>
                    <a:pt x="71" y="676"/>
                    <a:pt x="71" y="676"/>
                    <a:pt x="71" y="676"/>
                  </a:cubicBezTo>
                  <a:cubicBezTo>
                    <a:pt x="211" y="676"/>
                    <a:pt x="211" y="676"/>
                    <a:pt x="211" y="676"/>
                  </a:cubicBezTo>
                  <a:cubicBezTo>
                    <a:pt x="275" y="605"/>
                    <a:pt x="275" y="605"/>
                    <a:pt x="275" y="605"/>
                  </a:cubicBezTo>
                  <a:cubicBezTo>
                    <a:pt x="71" y="605"/>
                    <a:pt x="71" y="605"/>
                    <a:pt x="71" y="605"/>
                  </a:cubicBezTo>
                  <a:cubicBezTo>
                    <a:pt x="71" y="535"/>
                    <a:pt x="71" y="535"/>
                    <a:pt x="71" y="535"/>
                  </a:cubicBezTo>
                  <a:cubicBezTo>
                    <a:pt x="332" y="535"/>
                    <a:pt x="332" y="535"/>
                    <a:pt x="332" y="535"/>
                  </a:cubicBezTo>
                  <a:cubicBezTo>
                    <a:pt x="381" y="555"/>
                    <a:pt x="381" y="555"/>
                    <a:pt x="381" y="555"/>
                  </a:cubicBezTo>
                  <a:cubicBezTo>
                    <a:pt x="221" y="731"/>
                    <a:pt x="221" y="731"/>
                    <a:pt x="221" y="731"/>
                  </a:cubicBezTo>
                  <a:cubicBezTo>
                    <a:pt x="200" y="754"/>
                    <a:pt x="202" y="789"/>
                    <a:pt x="225" y="810"/>
                  </a:cubicBezTo>
                  <a:cubicBezTo>
                    <a:pt x="247" y="830"/>
                    <a:pt x="283" y="829"/>
                    <a:pt x="303" y="806"/>
                  </a:cubicBezTo>
                  <a:cubicBezTo>
                    <a:pt x="517" y="571"/>
                    <a:pt x="517" y="571"/>
                    <a:pt x="517" y="571"/>
                  </a:cubicBezTo>
                  <a:cubicBezTo>
                    <a:pt x="529" y="558"/>
                    <a:pt x="534" y="539"/>
                    <a:pt x="530" y="521"/>
                  </a:cubicBezTo>
                  <a:cubicBezTo>
                    <a:pt x="526" y="504"/>
                    <a:pt x="513" y="489"/>
                    <a:pt x="497" y="482"/>
                  </a:cubicBezTo>
                  <a:cubicBezTo>
                    <a:pt x="279" y="392"/>
                    <a:pt x="279" y="392"/>
                    <a:pt x="279" y="392"/>
                  </a:cubicBezTo>
                  <a:cubicBezTo>
                    <a:pt x="389" y="415"/>
                    <a:pt x="389" y="415"/>
                    <a:pt x="389" y="415"/>
                  </a:cubicBezTo>
                  <a:cubicBezTo>
                    <a:pt x="513" y="441"/>
                    <a:pt x="513" y="441"/>
                    <a:pt x="513" y="441"/>
                  </a:cubicBezTo>
                  <a:cubicBezTo>
                    <a:pt x="524" y="443"/>
                    <a:pt x="534" y="447"/>
                    <a:pt x="542" y="452"/>
                  </a:cubicBezTo>
                  <a:cubicBezTo>
                    <a:pt x="530" y="400"/>
                    <a:pt x="530" y="400"/>
                    <a:pt x="530" y="400"/>
                  </a:cubicBezTo>
                  <a:cubicBezTo>
                    <a:pt x="524" y="375"/>
                    <a:pt x="502" y="357"/>
                    <a:pt x="476" y="357"/>
                  </a:cubicBezTo>
                  <a:cubicBezTo>
                    <a:pt x="385" y="357"/>
                    <a:pt x="385" y="357"/>
                    <a:pt x="385" y="357"/>
                  </a:cubicBezTo>
                  <a:cubicBezTo>
                    <a:pt x="383" y="332"/>
                    <a:pt x="383" y="332"/>
                    <a:pt x="383" y="332"/>
                  </a:cubicBezTo>
                  <a:cubicBezTo>
                    <a:pt x="370" y="332"/>
                    <a:pt x="376" y="332"/>
                    <a:pt x="352" y="334"/>
                  </a:cubicBezTo>
                  <a:cubicBezTo>
                    <a:pt x="325" y="335"/>
                    <a:pt x="302" y="319"/>
                    <a:pt x="292" y="296"/>
                  </a:cubicBezTo>
                  <a:cubicBezTo>
                    <a:pt x="223" y="128"/>
                    <a:pt x="223" y="128"/>
                    <a:pt x="223" y="128"/>
                  </a:cubicBezTo>
                  <a:cubicBezTo>
                    <a:pt x="329" y="268"/>
                    <a:pt x="329" y="268"/>
                    <a:pt x="329" y="268"/>
                  </a:cubicBezTo>
                  <a:cubicBezTo>
                    <a:pt x="338" y="280"/>
                    <a:pt x="353" y="287"/>
                    <a:pt x="369" y="286"/>
                  </a:cubicBezTo>
                  <a:cubicBezTo>
                    <a:pt x="465" y="280"/>
                    <a:pt x="465" y="280"/>
                    <a:pt x="465" y="280"/>
                  </a:cubicBezTo>
                  <a:cubicBezTo>
                    <a:pt x="457" y="286"/>
                    <a:pt x="453" y="295"/>
                    <a:pt x="453" y="305"/>
                  </a:cubicBezTo>
                  <a:cubicBezTo>
                    <a:pt x="453" y="313"/>
                    <a:pt x="456" y="321"/>
                    <a:pt x="462" y="327"/>
                  </a:cubicBezTo>
                  <a:cubicBezTo>
                    <a:pt x="468" y="333"/>
                    <a:pt x="476" y="337"/>
                    <a:pt x="485" y="337"/>
                  </a:cubicBezTo>
                  <a:cubicBezTo>
                    <a:pt x="695" y="337"/>
                    <a:pt x="695" y="337"/>
                    <a:pt x="695" y="337"/>
                  </a:cubicBezTo>
                  <a:cubicBezTo>
                    <a:pt x="695" y="749"/>
                    <a:pt x="695" y="749"/>
                    <a:pt x="695" y="749"/>
                  </a:cubicBezTo>
                  <a:cubicBezTo>
                    <a:pt x="612" y="749"/>
                    <a:pt x="612" y="749"/>
                    <a:pt x="612" y="749"/>
                  </a:cubicBezTo>
                  <a:cubicBezTo>
                    <a:pt x="601" y="701"/>
                    <a:pt x="601" y="701"/>
                    <a:pt x="601" y="701"/>
                  </a:cubicBezTo>
                  <a:cubicBezTo>
                    <a:pt x="571" y="575"/>
                    <a:pt x="571" y="575"/>
                    <a:pt x="571" y="575"/>
                  </a:cubicBezTo>
                  <a:cubicBezTo>
                    <a:pt x="565" y="584"/>
                    <a:pt x="569" y="579"/>
                    <a:pt x="480" y="677"/>
                  </a:cubicBezTo>
                  <a:cubicBezTo>
                    <a:pt x="505" y="781"/>
                    <a:pt x="505" y="781"/>
                    <a:pt x="505" y="781"/>
                  </a:cubicBezTo>
                  <a:cubicBezTo>
                    <a:pt x="512" y="811"/>
                    <a:pt x="542" y="830"/>
                    <a:pt x="572" y="823"/>
                  </a:cubicBezTo>
                  <a:cubicBezTo>
                    <a:pt x="580" y="821"/>
                    <a:pt x="587" y="817"/>
                    <a:pt x="593" y="812"/>
                  </a:cubicBezTo>
                  <a:cubicBezTo>
                    <a:pt x="599" y="814"/>
                    <a:pt x="577" y="813"/>
                    <a:pt x="861" y="813"/>
                  </a:cubicBezTo>
                  <a:cubicBezTo>
                    <a:pt x="879" y="813"/>
                    <a:pt x="893" y="799"/>
                    <a:pt x="893" y="781"/>
                  </a:cubicBezTo>
                  <a:cubicBezTo>
                    <a:pt x="893" y="764"/>
                    <a:pt x="879" y="749"/>
                    <a:pt x="861" y="74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3" name="Line 15">
              <a:extLst>
                <a:ext uri="{FF2B5EF4-FFF2-40B4-BE49-F238E27FC236}">
                  <a16:creationId xmlns:a16="http://schemas.microsoft.com/office/drawing/2014/main" id="{293D81B3-0455-4879-A410-9DAE929FCEA6}"/>
                </a:ext>
              </a:extLst>
            </p:cNvPr>
            <p:cNvSpPr>
              <a:spLocks noChangeShapeType="1"/>
            </p:cNvSpPr>
            <p:nvPr/>
          </p:nvSpPr>
          <p:spPr bwMode="auto">
            <a:xfrm>
              <a:off x="-3511551" y="53562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4" name="Line 16">
              <a:extLst>
                <a:ext uri="{FF2B5EF4-FFF2-40B4-BE49-F238E27FC236}">
                  <a16:creationId xmlns:a16="http://schemas.microsoft.com/office/drawing/2014/main" id="{722752AF-C7D4-4457-8685-4D17DF8AD40F}"/>
                </a:ext>
              </a:extLst>
            </p:cNvPr>
            <p:cNvSpPr>
              <a:spLocks noChangeShapeType="1"/>
            </p:cNvSpPr>
            <p:nvPr/>
          </p:nvSpPr>
          <p:spPr bwMode="auto">
            <a:xfrm>
              <a:off x="-3511551" y="53562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Oval 2">
            <a:extLst>
              <a:ext uri="{FF2B5EF4-FFF2-40B4-BE49-F238E27FC236}">
                <a16:creationId xmlns:a16="http://schemas.microsoft.com/office/drawing/2014/main" id="{2E41A94A-8C89-4D05-B21F-73C794CE017B}"/>
              </a:ext>
            </a:extLst>
          </p:cNvPr>
          <p:cNvSpPr/>
          <p:nvPr/>
        </p:nvSpPr>
        <p:spPr>
          <a:xfrm>
            <a:off x="6000909" y="1657350"/>
            <a:ext cx="2191794" cy="21917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5" name="Oval 974">
            <a:extLst>
              <a:ext uri="{FF2B5EF4-FFF2-40B4-BE49-F238E27FC236}">
                <a16:creationId xmlns:a16="http://schemas.microsoft.com/office/drawing/2014/main" id="{ACD581B0-A80B-4DB6-9B06-CFA0DC799372}"/>
              </a:ext>
            </a:extLst>
          </p:cNvPr>
          <p:cNvSpPr/>
          <p:nvPr/>
        </p:nvSpPr>
        <p:spPr>
          <a:xfrm>
            <a:off x="8947348" y="1657350"/>
            <a:ext cx="2191794" cy="21917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Rectangle 17">
            <a:extLst>
              <a:ext uri="{FF2B5EF4-FFF2-40B4-BE49-F238E27FC236}">
                <a16:creationId xmlns:a16="http://schemas.microsoft.com/office/drawing/2014/main" id="{3BE6250D-5EAD-432B-9558-02197E845179}"/>
              </a:ext>
            </a:extLst>
          </p:cNvPr>
          <p:cNvSpPr>
            <a:spLocks/>
          </p:cNvSpPr>
          <p:nvPr/>
        </p:nvSpPr>
        <p:spPr bwMode="auto">
          <a:xfrm>
            <a:off x="6393674" y="2054436"/>
            <a:ext cx="1406264" cy="139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professionalism and reliability. By using simple alignments have to connect.</a:t>
            </a:r>
          </a:p>
        </p:txBody>
      </p:sp>
      <p:sp>
        <p:nvSpPr>
          <p:cNvPr id="977" name="Rectangle 17">
            <a:extLst>
              <a:ext uri="{FF2B5EF4-FFF2-40B4-BE49-F238E27FC236}">
                <a16:creationId xmlns:a16="http://schemas.microsoft.com/office/drawing/2014/main" id="{7CF698D8-DFE3-4CB8-B2A4-7167F4E5D6E7}"/>
              </a:ext>
            </a:extLst>
          </p:cNvPr>
          <p:cNvSpPr>
            <a:spLocks/>
          </p:cNvSpPr>
          <p:nvPr/>
        </p:nvSpPr>
        <p:spPr bwMode="auto">
          <a:xfrm>
            <a:off x="9340113" y="2054436"/>
            <a:ext cx="1406264" cy="139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professionalism and reliability. By using simple alignments have to connect.</a:t>
            </a:r>
          </a:p>
        </p:txBody>
      </p:sp>
      <p:sp>
        <p:nvSpPr>
          <p:cNvPr id="17" name="Picture Placeholder 16">
            <a:extLst>
              <a:ext uri="{FF2B5EF4-FFF2-40B4-BE49-F238E27FC236}">
                <a16:creationId xmlns:a16="http://schemas.microsoft.com/office/drawing/2014/main" id="{95F51874-5748-4D8F-8E92-D554A64F6EA5}"/>
              </a:ext>
            </a:extLst>
          </p:cNvPr>
          <p:cNvSpPr>
            <a:spLocks noGrp="1"/>
          </p:cNvSpPr>
          <p:nvPr>
            <p:ph type="pic" sz="quarter" idx="23"/>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072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0720" y="336550"/>
            <a:ext cx="10515600" cy="679450"/>
          </a:xfrm>
        </p:spPr>
        <p:txBody>
          <a:bodyPr/>
          <a:lstStyle/>
          <a:p>
            <a:pPr algn="ctr"/>
            <a:r>
              <a:rPr lang="en-US" dirty="0"/>
              <a:t>Company </a:t>
            </a:r>
            <a:r>
              <a:rPr lang="en-US" b="1" dirty="0"/>
              <a:t>Infographic</a:t>
            </a:r>
          </a:p>
        </p:txBody>
      </p:sp>
      <p:grpSp>
        <p:nvGrpSpPr>
          <p:cNvPr id="52" name="Group 51">
            <a:extLst>
              <a:ext uri="{FF2B5EF4-FFF2-40B4-BE49-F238E27FC236}">
                <a16:creationId xmlns:a16="http://schemas.microsoft.com/office/drawing/2014/main" id="{F8EF5374-FB9F-4E84-8FD3-B49EBCE298A3}"/>
              </a:ext>
            </a:extLst>
          </p:cNvPr>
          <p:cNvGrpSpPr/>
          <p:nvPr/>
        </p:nvGrpSpPr>
        <p:grpSpPr>
          <a:xfrm>
            <a:off x="826311" y="1487652"/>
            <a:ext cx="5019675" cy="4618039"/>
            <a:chOff x="-7358063" y="671512"/>
            <a:chExt cx="5019675" cy="4618039"/>
          </a:xfrm>
        </p:grpSpPr>
        <p:sp>
          <p:nvSpPr>
            <p:cNvPr id="11" name="Rectangle 5">
              <a:extLst>
                <a:ext uri="{FF2B5EF4-FFF2-40B4-BE49-F238E27FC236}">
                  <a16:creationId xmlns:a16="http://schemas.microsoft.com/office/drawing/2014/main" id="{237EFB76-AF5A-4EE0-B2DC-3EF66F7E7029}"/>
                </a:ext>
              </a:extLst>
            </p:cNvPr>
            <p:cNvSpPr>
              <a:spLocks noChangeArrowheads="1"/>
            </p:cNvSpPr>
            <p:nvPr/>
          </p:nvSpPr>
          <p:spPr bwMode="auto">
            <a:xfrm>
              <a:off x="-6818313" y="2282825"/>
              <a:ext cx="325437" cy="2357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6">
              <a:extLst>
                <a:ext uri="{FF2B5EF4-FFF2-40B4-BE49-F238E27FC236}">
                  <a16:creationId xmlns:a16="http://schemas.microsoft.com/office/drawing/2014/main" id="{C4C7235D-5E1D-49BA-95A6-A3DE3D4B5F0F}"/>
                </a:ext>
              </a:extLst>
            </p:cNvPr>
            <p:cNvSpPr>
              <a:spLocks noChangeArrowheads="1"/>
            </p:cNvSpPr>
            <p:nvPr/>
          </p:nvSpPr>
          <p:spPr bwMode="auto">
            <a:xfrm>
              <a:off x="-3235325" y="2282825"/>
              <a:ext cx="325437" cy="2357438"/>
            </a:xfrm>
            <a:prstGeom prst="rect">
              <a:avLst/>
            </a:prstGeom>
            <a:solidFill>
              <a:srgbClr val="DAE6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7">
              <a:extLst>
                <a:ext uri="{FF2B5EF4-FFF2-40B4-BE49-F238E27FC236}">
                  <a16:creationId xmlns:a16="http://schemas.microsoft.com/office/drawing/2014/main" id="{16188B71-3DEE-4CBE-9CF6-AA2C041C5818}"/>
                </a:ext>
              </a:extLst>
            </p:cNvPr>
            <p:cNvSpPr>
              <a:spLocks noChangeArrowheads="1"/>
            </p:cNvSpPr>
            <p:nvPr/>
          </p:nvSpPr>
          <p:spPr bwMode="auto">
            <a:xfrm>
              <a:off x="-6737350" y="2282825"/>
              <a:ext cx="3665537" cy="2357438"/>
            </a:xfrm>
            <a:prstGeom prst="rect">
              <a:avLst/>
            </a:prstGeom>
            <a:solidFill>
              <a:srgbClr val="9DAE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8">
              <a:extLst>
                <a:ext uri="{FF2B5EF4-FFF2-40B4-BE49-F238E27FC236}">
                  <a16:creationId xmlns:a16="http://schemas.microsoft.com/office/drawing/2014/main" id="{F04E1C30-4A52-458F-8F1F-E6066220873B}"/>
                </a:ext>
              </a:extLst>
            </p:cNvPr>
            <p:cNvSpPr>
              <a:spLocks/>
            </p:cNvSpPr>
            <p:nvPr/>
          </p:nvSpPr>
          <p:spPr bwMode="auto">
            <a:xfrm>
              <a:off x="-6737350" y="2282825"/>
              <a:ext cx="3665537" cy="2357438"/>
            </a:xfrm>
            <a:custGeom>
              <a:avLst/>
              <a:gdLst>
                <a:gd name="T0" fmla="*/ 0 w 2309"/>
                <a:gd name="T1" fmla="*/ 0 h 1485"/>
                <a:gd name="T2" fmla="*/ 2309 w 2309"/>
                <a:gd name="T3" fmla="*/ 0 h 1485"/>
                <a:gd name="T4" fmla="*/ 2309 w 2309"/>
                <a:gd name="T5" fmla="*/ 1485 h 1485"/>
                <a:gd name="T6" fmla="*/ 0 w 2309"/>
                <a:gd name="T7" fmla="*/ 0 h 1485"/>
              </a:gdLst>
              <a:ahLst/>
              <a:cxnLst>
                <a:cxn ang="0">
                  <a:pos x="T0" y="T1"/>
                </a:cxn>
                <a:cxn ang="0">
                  <a:pos x="T2" y="T3"/>
                </a:cxn>
                <a:cxn ang="0">
                  <a:pos x="T4" y="T5"/>
                </a:cxn>
                <a:cxn ang="0">
                  <a:pos x="T6" y="T7"/>
                </a:cxn>
              </a:cxnLst>
              <a:rect l="0" t="0" r="r" b="b"/>
              <a:pathLst>
                <a:path w="2309" h="1485">
                  <a:moveTo>
                    <a:pt x="0" y="0"/>
                  </a:moveTo>
                  <a:lnTo>
                    <a:pt x="2309" y="0"/>
                  </a:lnTo>
                  <a:lnTo>
                    <a:pt x="2309" y="1485"/>
                  </a:lnTo>
                  <a:lnTo>
                    <a:pt x="0" y="0"/>
                  </a:lnTo>
                  <a:close/>
                </a:path>
              </a:pathLst>
            </a:custGeom>
            <a:solidFill>
              <a:srgbClr val="738A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
              <a:extLst>
                <a:ext uri="{FF2B5EF4-FFF2-40B4-BE49-F238E27FC236}">
                  <a16:creationId xmlns:a16="http://schemas.microsoft.com/office/drawing/2014/main" id="{CDEC4460-7465-478E-A056-F4B1633029FD}"/>
                </a:ext>
              </a:extLst>
            </p:cNvPr>
            <p:cNvSpPr>
              <a:spLocks/>
            </p:cNvSpPr>
            <p:nvPr/>
          </p:nvSpPr>
          <p:spPr bwMode="auto">
            <a:xfrm>
              <a:off x="-6737350" y="2282825"/>
              <a:ext cx="3665537" cy="2357438"/>
            </a:xfrm>
            <a:custGeom>
              <a:avLst/>
              <a:gdLst>
                <a:gd name="T0" fmla="*/ 0 w 2309"/>
                <a:gd name="T1" fmla="*/ 0 h 1485"/>
                <a:gd name="T2" fmla="*/ 2309 w 2309"/>
                <a:gd name="T3" fmla="*/ 0 h 1485"/>
                <a:gd name="T4" fmla="*/ 2309 w 2309"/>
                <a:gd name="T5" fmla="*/ 1485 h 1485"/>
              </a:gdLst>
              <a:ahLst/>
              <a:cxnLst>
                <a:cxn ang="0">
                  <a:pos x="T0" y="T1"/>
                </a:cxn>
                <a:cxn ang="0">
                  <a:pos x="T2" y="T3"/>
                </a:cxn>
                <a:cxn ang="0">
                  <a:pos x="T4" y="T5"/>
                </a:cxn>
              </a:cxnLst>
              <a:rect l="0" t="0" r="r" b="b"/>
              <a:pathLst>
                <a:path w="2309" h="1485">
                  <a:moveTo>
                    <a:pt x="0" y="0"/>
                  </a:moveTo>
                  <a:lnTo>
                    <a:pt x="2309" y="0"/>
                  </a:lnTo>
                  <a:lnTo>
                    <a:pt x="2309" y="14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0">
              <a:extLst>
                <a:ext uri="{FF2B5EF4-FFF2-40B4-BE49-F238E27FC236}">
                  <a16:creationId xmlns:a16="http://schemas.microsoft.com/office/drawing/2014/main" id="{0FC90699-4E05-4B0A-9FB6-B3420D90EE3A}"/>
                </a:ext>
              </a:extLst>
            </p:cNvPr>
            <p:cNvSpPr>
              <a:spLocks/>
            </p:cNvSpPr>
            <p:nvPr/>
          </p:nvSpPr>
          <p:spPr bwMode="auto">
            <a:xfrm>
              <a:off x="-7358063" y="1957388"/>
              <a:ext cx="5019675" cy="325438"/>
            </a:xfrm>
            <a:custGeom>
              <a:avLst/>
              <a:gdLst>
                <a:gd name="T0" fmla="*/ 2450 w 2450"/>
                <a:gd name="T1" fmla="*/ 79 h 159"/>
                <a:gd name="T2" fmla="*/ 2370 w 2450"/>
                <a:gd name="T3" fmla="*/ 159 h 159"/>
                <a:gd name="T4" fmla="*/ 80 w 2450"/>
                <a:gd name="T5" fmla="*/ 159 h 159"/>
                <a:gd name="T6" fmla="*/ 0 w 2450"/>
                <a:gd name="T7" fmla="*/ 79 h 159"/>
                <a:gd name="T8" fmla="*/ 0 w 2450"/>
                <a:gd name="T9" fmla="*/ 79 h 159"/>
                <a:gd name="T10" fmla="*/ 84 w 2450"/>
                <a:gd name="T11" fmla="*/ 0 h 159"/>
                <a:gd name="T12" fmla="*/ 2370 w 2450"/>
                <a:gd name="T13" fmla="*/ 0 h 159"/>
                <a:gd name="T14" fmla="*/ 2450 w 2450"/>
                <a:gd name="T15" fmla="*/ 79 h 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0" h="159">
                  <a:moveTo>
                    <a:pt x="2450" y="79"/>
                  </a:moveTo>
                  <a:cubicBezTo>
                    <a:pt x="2450" y="123"/>
                    <a:pt x="2414" y="159"/>
                    <a:pt x="2370" y="159"/>
                  </a:cubicBezTo>
                  <a:cubicBezTo>
                    <a:pt x="80" y="159"/>
                    <a:pt x="80" y="159"/>
                    <a:pt x="80" y="159"/>
                  </a:cubicBezTo>
                  <a:cubicBezTo>
                    <a:pt x="36" y="159"/>
                    <a:pt x="0" y="123"/>
                    <a:pt x="0" y="79"/>
                  </a:cubicBezTo>
                  <a:cubicBezTo>
                    <a:pt x="0" y="79"/>
                    <a:pt x="0" y="79"/>
                    <a:pt x="0" y="79"/>
                  </a:cubicBezTo>
                  <a:cubicBezTo>
                    <a:pt x="0" y="35"/>
                    <a:pt x="40" y="0"/>
                    <a:pt x="84" y="0"/>
                  </a:cubicBezTo>
                  <a:cubicBezTo>
                    <a:pt x="2370" y="0"/>
                    <a:pt x="2370" y="0"/>
                    <a:pt x="2370" y="0"/>
                  </a:cubicBezTo>
                  <a:cubicBezTo>
                    <a:pt x="2414" y="0"/>
                    <a:pt x="2450" y="35"/>
                    <a:pt x="2450"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1">
              <a:extLst>
                <a:ext uri="{FF2B5EF4-FFF2-40B4-BE49-F238E27FC236}">
                  <a16:creationId xmlns:a16="http://schemas.microsoft.com/office/drawing/2014/main" id="{FA95A52E-4887-4B7B-977F-B56FE13691B3}"/>
                </a:ext>
              </a:extLst>
            </p:cNvPr>
            <p:cNvSpPr>
              <a:spLocks/>
            </p:cNvSpPr>
            <p:nvPr/>
          </p:nvSpPr>
          <p:spPr bwMode="auto">
            <a:xfrm>
              <a:off x="-7358063" y="2119313"/>
              <a:ext cx="5019675" cy="163513"/>
            </a:xfrm>
            <a:custGeom>
              <a:avLst/>
              <a:gdLst>
                <a:gd name="T0" fmla="*/ 2450 w 2450"/>
                <a:gd name="T1" fmla="*/ 0 h 80"/>
                <a:gd name="T2" fmla="*/ 2450 w 2450"/>
                <a:gd name="T3" fmla="*/ 0 h 80"/>
                <a:gd name="T4" fmla="*/ 2370 w 2450"/>
                <a:gd name="T5" fmla="*/ 80 h 80"/>
                <a:gd name="T6" fmla="*/ 80 w 2450"/>
                <a:gd name="T7" fmla="*/ 80 h 80"/>
                <a:gd name="T8" fmla="*/ 0 w 2450"/>
                <a:gd name="T9" fmla="*/ 0 h 80"/>
                <a:gd name="T10" fmla="*/ 0 w 2450"/>
                <a:gd name="T11" fmla="*/ 0 h 80"/>
              </a:gdLst>
              <a:ahLst/>
              <a:cxnLst>
                <a:cxn ang="0">
                  <a:pos x="T0" y="T1"/>
                </a:cxn>
                <a:cxn ang="0">
                  <a:pos x="T2" y="T3"/>
                </a:cxn>
                <a:cxn ang="0">
                  <a:pos x="T4" y="T5"/>
                </a:cxn>
                <a:cxn ang="0">
                  <a:pos x="T6" y="T7"/>
                </a:cxn>
                <a:cxn ang="0">
                  <a:pos x="T8" y="T9"/>
                </a:cxn>
                <a:cxn ang="0">
                  <a:pos x="T10" y="T11"/>
                </a:cxn>
              </a:cxnLst>
              <a:rect l="0" t="0" r="r" b="b"/>
              <a:pathLst>
                <a:path w="2450" h="80">
                  <a:moveTo>
                    <a:pt x="2450" y="0"/>
                  </a:moveTo>
                  <a:cubicBezTo>
                    <a:pt x="2450" y="0"/>
                    <a:pt x="2450" y="0"/>
                    <a:pt x="2450" y="0"/>
                  </a:cubicBezTo>
                  <a:cubicBezTo>
                    <a:pt x="2450" y="44"/>
                    <a:pt x="2414" y="80"/>
                    <a:pt x="2370" y="80"/>
                  </a:cubicBezTo>
                  <a:cubicBezTo>
                    <a:pt x="80" y="80"/>
                    <a:pt x="80" y="80"/>
                    <a:pt x="80" y="80"/>
                  </a:cubicBezTo>
                  <a:cubicBezTo>
                    <a:pt x="36" y="80"/>
                    <a:pt x="0" y="44"/>
                    <a:pt x="0" y="0"/>
                  </a:cubicBezTo>
                  <a:cubicBezTo>
                    <a:pt x="0" y="0"/>
                    <a:pt x="0" y="0"/>
                    <a:pt x="0" y="0"/>
                  </a:cubicBezTo>
                </a:path>
              </a:pathLst>
            </a:custGeom>
            <a:solidFill>
              <a:srgbClr val="DAE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2">
              <a:extLst>
                <a:ext uri="{FF2B5EF4-FFF2-40B4-BE49-F238E27FC236}">
                  <a16:creationId xmlns:a16="http://schemas.microsoft.com/office/drawing/2014/main" id="{25F4F689-1AFF-4A37-91E1-4D50304FE77C}"/>
                </a:ext>
              </a:extLst>
            </p:cNvPr>
            <p:cNvSpPr>
              <a:spLocks/>
            </p:cNvSpPr>
            <p:nvPr/>
          </p:nvSpPr>
          <p:spPr bwMode="auto">
            <a:xfrm>
              <a:off x="-6983413" y="4640263"/>
              <a:ext cx="4319587" cy="325438"/>
            </a:xfrm>
            <a:custGeom>
              <a:avLst/>
              <a:gdLst>
                <a:gd name="T0" fmla="*/ 2108 w 2108"/>
                <a:gd name="T1" fmla="*/ 79 h 159"/>
                <a:gd name="T2" fmla="*/ 2028 w 2108"/>
                <a:gd name="T3" fmla="*/ 159 h 159"/>
                <a:gd name="T4" fmla="*/ 80 w 2108"/>
                <a:gd name="T5" fmla="*/ 159 h 159"/>
                <a:gd name="T6" fmla="*/ 0 w 2108"/>
                <a:gd name="T7" fmla="*/ 79 h 159"/>
                <a:gd name="T8" fmla="*/ 0 w 2108"/>
                <a:gd name="T9" fmla="*/ 79 h 159"/>
                <a:gd name="T10" fmla="*/ 80 w 2108"/>
                <a:gd name="T11" fmla="*/ 0 h 159"/>
                <a:gd name="T12" fmla="*/ 2028 w 2108"/>
                <a:gd name="T13" fmla="*/ 0 h 159"/>
                <a:gd name="T14" fmla="*/ 2108 w 2108"/>
                <a:gd name="T15" fmla="*/ 79 h 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08" h="159">
                  <a:moveTo>
                    <a:pt x="2108" y="79"/>
                  </a:moveTo>
                  <a:cubicBezTo>
                    <a:pt x="2108" y="123"/>
                    <a:pt x="2072" y="159"/>
                    <a:pt x="2028" y="159"/>
                  </a:cubicBezTo>
                  <a:cubicBezTo>
                    <a:pt x="80" y="159"/>
                    <a:pt x="80" y="159"/>
                    <a:pt x="80" y="159"/>
                  </a:cubicBezTo>
                  <a:cubicBezTo>
                    <a:pt x="36" y="159"/>
                    <a:pt x="0" y="123"/>
                    <a:pt x="0" y="79"/>
                  </a:cubicBezTo>
                  <a:cubicBezTo>
                    <a:pt x="0" y="79"/>
                    <a:pt x="0" y="79"/>
                    <a:pt x="0" y="79"/>
                  </a:cubicBezTo>
                  <a:cubicBezTo>
                    <a:pt x="0" y="35"/>
                    <a:pt x="36" y="0"/>
                    <a:pt x="80" y="0"/>
                  </a:cubicBezTo>
                  <a:cubicBezTo>
                    <a:pt x="2028" y="0"/>
                    <a:pt x="2028" y="0"/>
                    <a:pt x="2028" y="0"/>
                  </a:cubicBezTo>
                  <a:cubicBezTo>
                    <a:pt x="2072" y="0"/>
                    <a:pt x="2108" y="35"/>
                    <a:pt x="2108"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3">
              <a:extLst>
                <a:ext uri="{FF2B5EF4-FFF2-40B4-BE49-F238E27FC236}">
                  <a16:creationId xmlns:a16="http://schemas.microsoft.com/office/drawing/2014/main" id="{1F2EC188-9ADB-4603-AAD2-4D94FA2B5FD5}"/>
                </a:ext>
              </a:extLst>
            </p:cNvPr>
            <p:cNvSpPr>
              <a:spLocks/>
            </p:cNvSpPr>
            <p:nvPr/>
          </p:nvSpPr>
          <p:spPr bwMode="auto">
            <a:xfrm>
              <a:off x="-6983413" y="4800600"/>
              <a:ext cx="4319587" cy="165100"/>
            </a:xfrm>
            <a:custGeom>
              <a:avLst/>
              <a:gdLst>
                <a:gd name="T0" fmla="*/ 2108 w 2108"/>
                <a:gd name="T1" fmla="*/ 0 h 80"/>
                <a:gd name="T2" fmla="*/ 2108 w 2108"/>
                <a:gd name="T3" fmla="*/ 0 h 80"/>
                <a:gd name="T4" fmla="*/ 2028 w 2108"/>
                <a:gd name="T5" fmla="*/ 80 h 80"/>
                <a:gd name="T6" fmla="*/ 80 w 2108"/>
                <a:gd name="T7" fmla="*/ 80 h 80"/>
                <a:gd name="T8" fmla="*/ 0 w 2108"/>
                <a:gd name="T9" fmla="*/ 0 h 80"/>
                <a:gd name="T10" fmla="*/ 0 w 2108"/>
                <a:gd name="T11" fmla="*/ 0 h 80"/>
              </a:gdLst>
              <a:ahLst/>
              <a:cxnLst>
                <a:cxn ang="0">
                  <a:pos x="T0" y="T1"/>
                </a:cxn>
                <a:cxn ang="0">
                  <a:pos x="T2" y="T3"/>
                </a:cxn>
                <a:cxn ang="0">
                  <a:pos x="T4" y="T5"/>
                </a:cxn>
                <a:cxn ang="0">
                  <a:pos x="T6" y="T7"/>
                </a:cxn>
                <a:cxn ang="0">
                  <a:pos x="T8" y="T9"/>
                </a:cxn>
                <a:cxn ang="0">
                  <a:pos x="T10" y="T11"/>
                </a:cxn>
              </a:cxnLst>
              <a:rect l="0" t="0" r="r" b="b"/>
              <a:pathLst>
                <a:path w="2108" h="80">
                  <a:moveTo>
                    <a:pt x="2108" y="0"/>
                  </a:moveTo>
                  <a:cubicBezTo>
                    <a:pt x="2108" y="0"/>
                    <a:pt x="2108" y="0"/>
                    <a:pt x="2108" y="0"/>
                  </a:cubicBezTo>
                  <a:cubicBezTo>
                    <a:pt x="2108" y="44"/>
                    <a:pt x="2072" y="80"/>
                    <a:pt x="2028" y="80"/>
                  </a:cubicBezTo>
                  <a:cubicBezTo>
                    <a:pt x="80" y="80"/>
                    <a:pt x="80" y="80"/>
                    <a:pt x="80" y="80"/>
                  </a:cubicBezTo>
                  <a:cubicBezTo>
                    <a:pt x="36" y="80"/>
                    <a:pt x="0" y="44"/>
                    <a:pt x="0" y="0"/>
                  </a:cubicBezTo>
                  <a:cubicBezTo>
                    <a:pt x="0" y="0"/>
                    <a:pt x="0" y="0"/>
                    <a:pt x="0" y="0"/>
                  </a:cubicBezTo>
                </a:path>
              </a:pathLst>
            </a:custGeom>
            <a:solidFill>
              <a:srgbClr val="DAE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4">
              <a:extLst>
                <a:ext uri="{FF2B5EF4-FFF2-40B4-BE49-F238E27FC236}">
                  <a16:creationId xmlns:a16="http://schemas.microsoft.com/office/drawing/2014/main" id="{26CA412E-C4B3-4C3A-B3E5-D45569976B87}"/>
                </a:ext>
              </a:extLst>
            </p:cNvPr>
            <p:cNvSpPr>
              <a:spLocks/>
            </p:cNvSpPr>
            <p:nvPr/>
          </p:nvSpPr>
          <p:spPr bwMode="auto">
            <a:xfrm>
              <a:off x="-7226300" y="4965700"/>
              <a:ext cx="4641850" cy="323850"/>
            </a:xfrm>
            <a:custGeom>
              <a:avLst/>
              <a:gdLst>
                <a:gd name="T0" fmla="*/ 2266 w 2266"/>
                <a:gd name="T1" fmla="*/ 79 h 159"/>
                <a:gd name="T2" fmla="*/ 2187 w 2266"/>
                <a:gd name="T3" fmla="*/ 159 h 159"/>
                <a:gd name="T4" fmla="*/ 80 w 2266"/>
                <a:gd name="T5" fmla="*/ 159 h 159"/>
                <a:gd name="T6" fmla="*/ 0 w 2266"/>
                <a:gd name="T7" fmla="*/ 79 h 159"/>
                <a:gd name="T8" fmla="*/ 0 w 2266"/>
                <a:gd name="T9" fmla="*/ 79 h 159"/>
                <a:gd name="T10" fmla="*/ 80 w 2266"/>
                <a:gd name="T11" fmla="*/ 0 h 159"/>
                <a:gd name="T12" fmla="*/ 2187 w 2266"/>
                <a:gd name="T13" fmla="*/ 0 h 159"/>
                <a:gd name="T14" fmla="*/ 2266 w 2266"/>
                <a:gd name="T15" fmla="*/ 79 h 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66" h="159">
                  <a:moveTo>
                    <a:pt x="2266" y="79"/>
                  </a:moveTo>
                  <a:cubicBezTo>
                    <a:pt x="2266" y="123"/>
                    <a:pt x="2231" y="159"/>
                    <a:pt x="2187" y="159"/>
                  </a:cubicBezTo>
                  <a:cubicBezTo>
                    <a:pt x="80" y="159"/>
                    <a:pt x="80" y="159"/>
                    <a:pt x="80" y="159"/>
                  </a:cubicBezTo>
                  <a:cubicBezTo>
                    <a:pt x="36" y="159"/>
                    <a:pt x="0" y="123"/>
                    <a:pt x="0" y="79"/>
                  </a:cubicBezTo>
                  <a:cubicBezTo>
                    <a:pt x="0" y="79"/>
                    <a:pt x="0" y="79"/>
                    <a:pt x="0" y="79"/>
                  </a:cubicBezTo>
                  <a:cubicBezTo>
                    <a:pt x="0" y="35"/>
                    <a:pt x="36" y="0"/>
                    <a:pt x="80" y="0"/>
                  </a:cubicBezTo>
                  <a:cubicBezTo>
                    <a:pt x="2187" y="0"/>
                    <a:pt x="2187" y="0"/>
                    <a:pt x="2187" y="0"/>
                  </a:cubicBezTo>
                  <a:cubicBezTo>
                    <a:pt x="2231" y="0"/>
                    <a:pt x="2266" y="35"/>
                    <a:pt x="2266"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5">
              <a:extLst>
                <a:ext uri="{FF2B5EF4-FFF2-40B4-BE49-F238E27FC236}">
                  <a16:creationId xmlns:a16="http://schemas.microsoft.com/office/drawing/2014/main" id="{480E2227-A563-4035-A5AF-3F0832687B17}"/>
                </a:ext>
              </a:extLst>
            </p:cNvPr>
            <p:cNvSpPr>
              <a:spLocks/>
            </p:cNvSpPr>
            <p:nvPr/>
          </p:nvSpPr>
          <p:spPr bwMode="auto">
            <a:xfrm>
              <a:off x="-7226300" y="5126038"/>
              <a:ext cx="4641850" cy="163513"/>
            </a:xfrm>
            <a:custGeom>
              <a:avLst/>
              <a:gdLst>
                <a:gd name="T0" fmla="*/ 2266 w 2266"/>
                <a:gd name="T1" fmla="*/ 0 h 80"/>
                <a:gd name="T2" fmla="*/ 2266 w 2266"/>
                <a:gd name="T3" fmla="*/ 0 h 80"/>
                <a:gd name="T4" fmla="*/ 2187 w 2266"/>
                <a:gd name="T5" fmla="*/ 80 h 80"/>
                <a:gd name="T6" fmla="*/ 80 w 2266"/>
                <a:gd name="T7" fmla="*/ 80 h 80"/>
                <a:gd name="T8" fmla="*/ 0 w 2266"/>
                <a:gd name="T9" fmla="*/ 0 h 80"/>
                <a:gd name="T10" fmla="*/ 0 w 2266"/>
                <a:gd name="T11" fmla="*/ 0 h 80"/>
              </a:gdLst>
              <a:ahLst/>
              <a:cxnLst>
                <a:cxn ang="0">
                  <a:pos x="T0" y="T1"/>
                </a:cxn>
                <a:cxn ang="0">
                  <a:pos x="T2" y="T3"/>
                </a:cxn>
                <a:cxn ang="0">
                  <a:pos x="T4" y="T5"/>
                </a:cxn>
                <a:cxn ang="0">
                  <a:pos x="T6" y="T7"/>
                </a:cxn>
                <a:cxn ang="0">
                  <a:pos x="T8" y="T9"/>
                </a:cxn>
                <a:cxn ang="0">
                  <a:pos x="T10" y="T11"/>
                </a:cxn>
              </a:cxnLst>
              <a:rect l="0" t="0" r="r" b="b"/>
              <a:pathLst>
                <a:path w="2266" h="80">
                  <a:moveTo>
                    <a:pt x="2266" y="0"/>
                  </a:moveTo>
                  <a:cubicBezTo>
                    <a:pt x="2266" y="0"/>
                    <a:pt x="2266" y="0"/>
                    <a:pt x="2266" y="0"/>
                  </a:cubicBezTo>
                  <a:cubicBezTo>
                    <a:pt x="2266" y="48"/>
                    <a:pt x="2234" y="80"/>
                    <a:pt x="2187" y="80"/>
                  </a:cubicBezTo>
                  <a:cubicBezTo>
                    <a:pt x="80" y="80"/>
                    <a:pt x="80" y="80"/>
                    <a:pt x="80" y="80"/>
                  </a:cubicBezTo>
                  <a:cubicBezTo>
                    <a:pt x="32" y="80"/>
                    <a:pt x="0" y="48"/>
                    <a:pt x="0" y="0"/>
                  </a:cubicBezTo>
                  <a:cubicBezTo>
                    <a:pt x="0" y="0"/>
                    <a:pt x="0" y="0"/>
                    <a:pt x="0" y="0"/>
                  </a:cubicBezTo>
                </a:path>
              </a:pathLst>
            </a:custGeom>
            <a:solidFill>
              <a:srgbClr val="DAE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6">
              <a:extLst>
                <a:ext uri="{FF2B5EF4-FFF2-40B4-BE49-F238E27FC236}">
                  <a16:creationId xmlns:a16="http://schemas.microsoft.com/office/drawing/2014/main" id="{9AAB22DB-1DD6-4B3E-BE6A-D936BE1CC52F}"/>
                </a:ext>
              </a:extLst>
            </p:cNvPr>
            <p:cNvSpPr>
              <a:spLocks/>
            </p:cNvSpPr>
            <p:nvPr/>
          </p:nvSpPr>
          <p:spPr bwMode="auto">
            <a:xfrm>
              <a:off x="-7135813" y="671512"/>
              <a:ext cx="4543425" cy="1285875"/>
            </a:xfrm>
            <a:custGeom>
              <a:avLst/>
              <a:gdLst>
                <a:gd name="T0" fmla="*/ 2218 w 2218"/>
                <a:gd name="T1" fmla="*/ 629 h 629"/>
                <a:gd name="T2" fmla="*/ 2218 w 2218"/>
                <a:gd name="T3" fmla="*/ 629 h 629"/>
                <a:gd name="T4" fmla="*/ 1316 w 2218"/>
                <a:gd name="T5" fmla="*/ 116 h 629"/>
                <a:gd name="T6" fmla="*/ 902 w 2218"/>
                <a:gd name="T7" fmla="*/ 116 h 629"/>
                <a:gd name="T8" fmla="*/ 0 w 2218"/>
                <a:gd name="T9" fmla="*/ 629 h 629"/>
                <a:gd name="T10" fmla="*/ 0 w 2218"/>
                <a:gd name="T11" fmla="*/ 629 h 629"/>
                <a:gd name="T12" fmla="*/ 2218 w 2218"/>
                <a:gd name="T13" fmla="*/ 629 h 629"/>
              </a:gdLst>
              <a:ahLst/>
              <a:cxnLst>
                <a:cxn ang="0">
                  <a:pos x="T0" y="T1"/>
                </a:cxn>
                <a:cxn ang="0">
                  <a:pos x="T2" y="T3"/>
                </a:cxn>
                <a:cxn ang="0">
                  <a:pos x="T4" y="T5"/>
                </a:cxn>
                <a:cxn ang="0">
                  <a:pos x="T6" y="T7"/>
                </a:cxn>
                <a:cxn ang="0">
                  <a:pos x="T8" y="T9"/>
                </a:cxn>
                <a:cxn ang="0">
                  <a:pos x="T10" y="T11"/>
                </a:cxn>
                <a:cxn ang="0">
                  <a:pos x="T12" y="T13"/>
                </a:cxn>
              </a:cxnLst>
              <a:rect l="0" t="0" r="r" b="b"/>
              <a:pathLst>
                <a:path w="2218" h="629">
                  <a:moveTo>
                    <a:pt x="2218" y="629"/>
                  </a:moveTo>
                  <a:cubicBezTo>
                    <a:pt x="2218" y="629"/>
                    <a:pt x="2218" y="629"/>
                    <a:pt x="2218" y="629"/>
                  </a:cubicBezTo>
                  <a:cubicBezTo>
                    <a:pt x="1316" y="116"/>
                    <a:pt x="1316" y="116"/>
                    <a:pt x="1316" y="116"/>
                  </a:cubicBezTo>
                  <a:cubicBezTo>
                    <a:pt x="1200" y="0"/>
                    <a:pt x="1018" y="0"/>
                    <a:pt x="902" y="116"/>
                  </a:cubicBezTo>
                  <a:cubicBezTo>
                    <a:pt x="0" y="629"/>
                    <a:pt x="0" y="629"/>
                    <a:pt x="0" y="629"/>
                  </a:cubicBezTo>
                  <a:cubicBezTo>
                    <a:pt x="0" y="629"/>
                    <a:pt x="0" y="629"/>
                    <a:pt x="0" y="629"/>
                  </a:cubicBezTo>
                  <a:lnTo>
                    <a:pt x="2218" y="6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7">
              <a:extLst>
                <a:ext uri="{FF2B5EF4-FFF2-40B4-BE49-F238E27FC236}">
                  <a16:creationId xmlns:a16="http://schemas.microsoft.com/office/drawing/2014/main" id="{43FD67CE-A074-417E-A676-51391C3B78A0}"/>
                </a:ext>
              </a:extLst>
            </p:cNvPr>
            <p:cNvSpPr>
              <a:spLocks/>
            </p:cNvSpPr>
            <p:nvPr/>
          </p:nvSpPr>
          <p:spPr bwMode="auto">
            <a:xfrm>
              <a:off x="-5280025" y="671512"/>
              <a:ext cx="2687637" cy="1285875"/>
            </a:xfrm>
            <a:custGeom>
              <a:avLst/>
              <a:gdLst>
                <a:gd name="T0" fmla="*/ 84 w 1312"/>
                <a:gd name="T1" fmla="*/ 629 h 629"/>
                <a:gd name="T2" fmla="*/ 1312 w 1312"/>
                <a:gd name="T3" fmla="*/ 629 h 629"/>
                <a:gd name="T4" fmla="*/ 1312 w 1312"/>
                <a:gd name="T5" fmla="*/ 629 h 629"/>
                <a:gd name="T6" fmla="*/ 410 w 1312"/>
                <a:gd name="T7" fmla="*/ 116 h 629"/>
                <a:gd name="T8" fmla="*/ 0 w 1312"/>
                <a:gd name="T9" fmla="*/ 116 h 629"/>
              </a:gdLst>
              <a:ahLst/>
              <a:cxnLst>
                <a:cxn ang="0">
                  <a:pos x="T0" y="T1"/>
                </a:cxn>
                <a:cxn ang="0">
                  <a:pos x="T2" y="T3"/>
                </a:cxn>
                <a:cxn ang="0">
                  <a:pos x="T4" y="T5"/>
                </a:cxn>
                <a:cxn ang="0">
                  <a:pos x="T6" y="T7"/>
                </a:cxn>
                <a:cxn ang="0">
                  <a:pos x="T8" y="T9"/>
                </a:cxn>
              </a:cxnLst>
              <a:rect l="0" t="0" r="r" b="b"/>
              <a:pathLst>
                <a:path w="1312" h="629">
                  <a:moveTo>
                    <a:pt x="84" y="629"/>
                  </a:moveTo>
                  <a:cubicBezTo>
                    <a:pt x="1312" y="629"/>
                    <a:pt x="1312" y="629"/>
                    <a:pt x="1312" y="629"/>
                  </a:cubicBezTo>
                  <a:cubicBezTo>
                    <a:pt x="1312" y="629"/>
                    <a:pt x="1312" y="629"/>
                    <a:pt x="1312" y="629"/>
                  </a:cubicBezTo>
                  <a:cubicBezTo>
                    <a:pt x="410" y="116"/>
                    <a:pt x="410" y="116"/>
                    <a:pt x="410" y="116"/>
                  </a:cubicBezTo>
                  <a:cubicBezTo>
                    <a:pt x="294" y="0"/>
                    <a:pt x="116" y="0"/>
                    <a:pt x="0" y="116"/>
                  </a:cubicBezTo>
                </a:path>
              </a:pathLst>
            </a:custGeom>
            <a:solidFill>
              <a:srgbClr val="DAE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9" name="Freeform 18">
              <a:extLst>
                <a:ext uri="{FF2B5EF4-FFF2-40B4-BE49-F238E27FC236}">
                  <a16:creationId xmlns:a16="http://schemas.microsoft.com/office/drawing/2014/main" id="{F615D76C-1A23-4FE3-A3F3-5489AE450297}"/>
                </a:ext>
              </a:extLst>
            </p:cNvPr>
            <p:cNvSpPr>
              <a:spLocks/>
            </p:cNvSpPr>
            <p:nvPr/>
          </p:nvSpPr>
          <p:spPr bwMode="auto">
            <a:xfrm>
              <a:off x="-5116513" y="900113"/>
              <a:ext cx="504825" cy="974725"/>
            </a:xfrm>
            <a:custGeom>
              <a:avLst/>
              <a:gdLst>
                <a:gd name="T0" fmla="*/ 83 w 246"/>
                <a:gd name="T1" fmla="*/ 477 h 477"/>
                <a:gd name="T2" fmla="*/ 83 w 246"/>
                <a:gd name="T3" fmla="*/ 413 h 477"/>
                <a:gd name="T4" fmla="*/ 0 w 246"/>
                <a:gd name="T5" fmla="*/ 389 h 477"/>
                <a:gd name="T6" fmla="*/ 20 w 246"/>
                <a:gd name="T7" fmla="*/ 330 h 477"/>
                <a:gd name="T8" fmla="*/ 107 w 246"/>
                <a:gd name="T9" fmla="*/ 354 h 477"/>
                <a:gd name="T10" fmla="*/ 159 w 246"/>
                <a:gd name="T11" fmla="*/ 322 h 477"/>
                <a:gd name="T12" fmla="*/ 103 w 246"/>
                <a:gd name="T13" fmla="*/ 274 h 477"/>
                <a:gd name="T14" fmla="*/ 0 w 246"/>
                <a:gd name="T15" fmla="*/ 179 h 477"/>
                <a:gd name="T16" fmla="*/ 83 w 246"/>
                <a:gd name="T17" fmla="*/ 83 h 477"/>
                <a:gd name="T18" fmla="*/ 83 w 246"/>
                <a:gd name="T19" fmla="*/ 0 h 477"/>
                <a:gd name="T20" fmla="*/ 163 w 246"/>
                <a:gd name="T21" fmla="*/ 0 h 477"/>
                <a:gd name="T22" fmla="*/ 163 w 246"/>
                <a:gd name="T23" fmla="*/ 79 h 477"/>
                <a:gd name="T24" fmla="*/ 230 w 246"/>
                <a:gd name="T25" fmla="*/ 95 h 477"/>
                <a:gd name="T26" fmla="*/ 211 w 246"/>
                <a:gd name="T27" fmla="*/ 155 h 477"/>
                <a:gd name="T28" fmla="*/ 135 w 246"/>
                <a:gd name="T29" fmla="*/ 135 h 477"/>
                <a:gd name="T30" fmla="*/ 87 w 246"/>
                <a:gd name="T31" fmla="*/ 163 h 477"/>
                <a:gd name="T32" fmla="*/ 151 w 246"/>
                <a:gd name="T33" fmla="*/ 207 h 477"/>
                <a:gd name="T34" fmla="*/ 246 w 246"/>
                <a:gd name="T35" fmla="*/ 306 h 477"/>
                <a:gd name="T36" fmla="*/ 159 w 246"/>
                <a:gd name="T37" fmla="*/ 401 h 477"/>
                <a:gd name="T38" fmla="*/ 159 w 246"/>
                <a:gd name="T39" fmla="*/ 477 h 477"/>
                <a:gd name="T40" fmla="*/ 83 w 246"/>
                <a:gd name="T41" fmla="*/ 477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477">
                  <a:moveTo>
                    <a:pt x="83" y="477"/>
                  </a:moveTo>
                  <a:cubicBezTo>
                    <a:pt x="83" y="413"/>
                    <a:pt x="83" y="413"/>
                    <a:pt x="83" y="413"/>
                  </a:cubicBezTo>
                  <a:cubicBezTo>
                    <a:pt x="44" y="413"/>
                    <a:pt x="20" y="401"/>
                    <a:pt x="0" y="389"/>
                  </a:cubicBezTo>
                  <a:cubicBezTo>
                    <a:pt x="20" y="330"/>
                    <a:pt x="20" y="330"/>
                    <a:pt x="20" y="330"/>
                  </a:cubicBezTo>
                  <a:cubicBezTo>
                    <a:pt x="44" y="342"/>
                    <a:pt x="75" y="354"/>
                    <a:pt x="107" y="354"/>
                  </a:cubicBezTo>
                  <a:cubicBezTo>
                    <a:pt x="139" y="354"/>
                    <a:pt x="159" y="342"/>
                    <a:pt x="159" y="322"/>
                  </a:cubicBezTo>
                  <a:cubicBezTo>
                    <a:pt x="159" y="302"/>
                    <a:pt x="143" y="290"/>
                    <a:pt x="103" y="274"/>
                  </a:cubicBezTo>
                  <a:cubicBezTo>
                    <a:pt x="48" y="254"/>
                    <a:pt x="0" y="230"/>
                    <a:pt x="0" y="179"/>
                  </a:cubicBezTo>
                  <a:cubicBezTo>
                    <a:pt x="0" y="131"/>
                    <a:pt x="44" y="95"/>
                    <a:pt x="83" y="83"/>
                  </a:cubicBezTo>
                  <a:cubicBezTo>
                    <a:pt x="83" y="0"/>
                    <a:pt x="83" y="0"/>
                    <a:pt x="83" y="0"/>
                  </a:cubicBezTo>
                  <a:cubicBezTo>
                    <a:pt x="163" y="0"/>
                    <a:pt x="163" y="0"/>
                    <a:pt x="163" y="0"/>
                  </a:cubicBezTo>
                  <a:cubicBezTo>
                    <a:pt x="163" y="79"/>
                    <a:pt x="163" y="79"/>
                    <a:pt x="163" y="79"/>
                  </a:cubicBezTo>
                  <a:cubicBezTo>
                    <a:pt x="203" y="79"/>
                    <a:pt x="214" y="87"/>
                    <a:pt x="230" y="95"/>
                  </a:cubicBezTo>
                  <a:cubicBezTo>
                    <a:pt x="211" y="155"/>
                    <a:pt x="211" y="155"/>
                    <a:pt x="211" y="155"/>
                  </a:cubicBezTo>
                  <a:cubicBezTo>
                    <a:pt x="199" y="151"/>
                    <a:pt x="171" y="135"/>
                    <a:pt x="135" y="135"/>
                  </a:cubicBezTo>
                  <a:cubicBezTo>
                    <a:pt x="99" y="135"/>
                    <a:pt x="87" y="151"/>
                    <a:pt x="87" y="163"/>
                  </a:cubicBezTo>
                  <a:cubicBezTo>
                    <a:pt x="87" y="179"/>
                    <a:pt x="107" y="191"/>
                    <a:pt x="151" y="207"/>
                  </a:cubicBezTo>
                  <a:cubicBezTo>
                    <a:pt x="214" y="230"/>
                    <a:pt x="246" y="258"/>
                    <a:pt x="246" y="306"/>
                  </a:cubicBezTo>
                  <a:cubicBezTo>
                    <a:pt x="246" y="354"/>
                    <a:pt x="199" y="393"/>
                    <a:pt x="159" y="401"/>
                  </a:cubicBezTo>
                  <a:cubicBezTo>
                    <a:pt x="159" y="477"/>
                    <a:pt x="159" y="477"/>
                    <a:pt x="159" y="477"/>
                  </a:cubicBezTo>
                  <a:lnTo>
                    <a:pt x="83" y="47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19">
              <a:extLst>
                <a:ext uri="{FF2B5EF4-FFF2-40B4-BE49-F238E27FC236}">
                  <a16:creationId xmlns:a16="http://schemas.microsoft.com/office/drawing/2014/main" id="{FCFFD109-D2FA-4B39-A689-3964860AB74B}"/>
                </a:ext>
              </a:extLst>
            </p:cNvPr>
            <p:cNvSpPr>
              <a:spLocks noChangeArrowheads="1"/>
            </p:cNvSpPr>
            <p:nvPr/>
          </p:nvSpPr>
          <p:spPr bwMode="auto">
            <a:xfrm>
              <a:off x="-6492875" y="2443163"/>
              <a:ext cx="407987" cy="2033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20">
              <a:extLst>
                <a:ext uri="{FF2B5EF4-FFF2-40B4-BE49-F238E27FC236}">
                  <a16:creationId xmlns:a16="http://schemas.microsoft.com/office/drawing/2014/main" id="{940A3F32-AD01-44CA-A540-8BCE2D27A4A8}"/>
                </a:ext>
              </a:extLst>
            </p:cNvPr>
            <p:cNvSpPr>
              <a:spLocks/>
            </p:cNvSpPr>
            <p:nvPr/>
          </p:nvSpPr>
          <p:spPr bwMode="auto">
            <a:xfrm>
              <a:off x="-6492875" y="2443163"/>
              <a:ext cx="407987" cy="2033588"/>
            </a:xfrm>
            <a:custGeom>
              <a:avLst/>
              <a:gdLst>
                <a:gd name="T0" fmla="*/ 0 w 257"/>
                <a:gd name="T1" fmla="*/ 0 h 1281"/>
                <a:gd name="T2" fmla="*/ 257 w 257"/>
                <a:gd name="T3" fmla="*/ 0 h 1281"/>
                <a:gd name="T4" fmla="*/ 257 w 257"/>
                <a:gd name="T5" fmla="*/ 1281 h 1281"/>
                <a:gd name="T6" fmla="*/ 0 w 257"/>
                <a:gd name="T7" fmla="*/ 0 h 1281"/>
              </a:gdLst>
              <a:ahLst/>
              <a:cxnLst>
                <a:cxn ang="0">
                  <a:pos x="T0" y="T1"/>
                </a:cxn>
                <a:cxn ang="0">
                  <a:pos x="T2" y="T3"/>
                </a:cxn>
                <a:cxn ang="0">
                  <a:pos x="T4" y="T5"/>
                </a:cxn>
                <a:cxn ang="0">
                  <a:pos x="T6" y="T7"/>
                </a:cxn>
              </a:cxnLst>
              <a:rect l="0" t="0" r="r" b="b"/>
              <a:pathLst>
                <a:path w="257" h="1281">
                  <a:moveTo>
                    <a:pt x="0" y="0"/>
                  </a:moveTo>
                  <a:lnTo>
                    <a:pt x="257" y="0"/>
                  </a:lnTo>
                  <a:lnTo>
                    <a:pt x="257" y="1281"/>
                  </a:lnTo>
                  <a:lnTo>
                    <a:pt x="0" y="0"/>
                  </a:lnTo>
                  <a:close/>
                </a:path>
              </a:pathLst>
            </a:custGeom>
            <a:solidFill>
              <a:srgbClr val="DAE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21">
              <a:extLst>
                <a:ext uri="{FF2B5EF4-FFF2-40B4-BE49-F238E27FC236}">
                  <a16:creationId xmlns:a16="http://schemas.microsoft.com/office/drawing/2014/main" id="{0BC558D1-5B13-4D61-ACE2-8242B2C71756}"/>
                </a:ext>
              </a:extLst>
            </p:cNvPr>
            <p:cNvSpPr>
              <a:spLocks/>
            </p:cNvSpPr>
            <p:nvPr/>
          </p:nvSpPr>
          <p:spPr bwMode="auto">
            <a:xfrm>
              <a:off x="-6492875" y="2443163"/>
              <a:ext cx="407987" cy="2033588"/>
            </a:xfrm>
            <a:custGeom>
              <a:avLst/>
              <a:gdLst>
                <a:gd name="T0" fmla="*/ 0 w 257"/>
                <a:gd name="T1" fmla="*/ 0 h 1281"/>
                <a:gd name="T2" fmla="*/ 257 w 257"/>
                <a:gd name="T3" fmla="*/ 0 h 1281"/>
                <a:gd name="T4" fmla="*/ 257 w 257"/>
                <a:gd name="T5" fmla="*/ 1281 h 1281"/>
              </a:gdLst>
              <a:ahLst/>
              <a:cxnLst>
                <a:cxn ang="0">
                  <a:pos x="T0" y="T1"/>
                </a:cxn>
                <a:cxn ang="0">
                  <a:pos x="T2" y="T3"/>
                </a:cxn>
                <a:cxn ang="0">
                  <a:pos x="T4" y="T5"/>
                </a:cxn>
              </a:cxnLst>
              <a:rect l="0" t="0" r="r" b="b"/>
              <a:pathLst>
                <a:path w="257" h="1281">
                  <a:moveTo>
                    <a:pt x="0" y="0"/>
                  </a:moveTo>
                  <a:lnTo>
                    <a:pt x="257" y="0"/>
                  </a:lnTo>
                  <a:lnTo>
                    <a:pt x="257" y="128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2">
              <a:extLst>
                <a:ext uri="{FF2B5EF4-FFF2-40B4-BE49-F238E27FC236}">
                  <a16:creationId xmlns:a16="http://schemas.microsoft.com/office/drawing/2014/main" id="{B272B140-D1EA-4903-805B-114F60CA6BD8}"/>
                </a:ext>
              </a:extLst>
            </p:cNvPr>
            <p:cNvSpPr>
              <a:spLocks/>
            </p:cNvSpPr>
            <p:nvPr/>
          </p:nvSpPr>
          <p:spPr bwMode="auto">
            <a:xfrm>
              <a:off x="-6575425" y="4394200"/>
              <a:ext cx="569912" cy="82550"/>
            </a:xfrm>
            <a:custGeom>
              <a:avLst/>
              <a:gdLst>
                <a:gd name="T0" fmla="*/ 278 w 278"/>
                <a:gd name="T1" fmla="*/ 20 h 40"/>
                <a:gd name="T2" fmla="*/ 259 w 278"/>
                <a:gd name="T3" fmla="*/ 40 h 40"/>
                <a:gd name="T4" fmla="*/ 20 w 278"/>
                <a:gd name="T5" fmla="*/ 40 h 40"/>
                <a:gd name="T6" fmla="*/ 0 w 278"/>
                <a:gd name="T7" fmla="*/ 20 h 40"/>
                <a:gd name="T8" fmla="*/ 0 w 278"/>
                <a:gd name="T9" fmla="*/ 20 h 40"/>
                <a:gd name="T10" fmla="*/ 20 w 278"/>
                <a:gd name="T11" fmla="*/ 0 h 40"/>
                <a:gd name="T12" fmla="*/ 259 w 278"/>
                <a:gd name="T13" fmla="*/ 0 h 40"/>
                <a:gd name="T14" fmla="*/ 278 w 278"/>
                <a:gd name="T15" fmla="*/ 2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8" h="40">
                  <a:moveTo>
                    <a:pt x="278" y="20"/>
                  </a:moveTo>
                  <a:cubicBezTo>
                    <a:pt x="278" y="32"/>
                    <a:pt x="270" y="40"/>
                    <a:pt x="259" y="40"/>
                  </a:cubicBezTo>
                  <a:cubicBezTo>
                    <a:pt x="20" y="40"/>
                    <a:pt x="20" y="40"/>
                    <a:pt x="20" y="40"/>
                  </a:cubicBezTo>
                  <a:cubicBezTo>
                    <a:pt x="8" y="40"/>
                    <a:pt x="0" y="32"/>
                    <a:pt x="0" y="20"/>
                  </a:cubicBezTo>
                  <a:cubicBezTo>
                    <a:pt x="0" y="20"/>
                    <a:pt x="0" y="20"/>
                    <a:pt x="0" y="20"/>
                  </a:cubicBezTo>
                  <a:cubicBezTo>
                    <a:pt x="0" y="8"/>
                    <a:pt x="8" y="0"/>
                    <a:pt x="20" y="0"/>
                  </a:cubicBezTo>
                  <a:cubicBezTo>
                    <a:pt x="259" y="0"/>
                    <a:pt x="259" y="0"/>
                    <a:pt x="259" y="0"/>
                  </a:cubicBezTo>
                  <a:cubicBezTo>
                    <a:pt x="270" y="0"/>
                    <a:pt x="278" y="8"/>
                    <a:pt x="27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Rectangle 23">
              <a:extLst>
                <a:ext uri="{FF2B5EF4-FFF2-40B4-BE49-F238E27FC236}">
                  <a16:creationId xmlns:a16="http://schemas.microsoft.com/office/drawing/2014/main" id="{56DF398A-8A98-4AFD-AFF6-91527B70795D}"/>
                </a:ext>
              </a:extLst>
            </p:cNvPr>
            <p:cNvSpPr>
              <a:spLocks noChangeArrowheads="1"/>
            </p:cNvSpPr>
            <p:nvPr/>
          </p:nvSpPr>
          <p:spPr bwMode="auto">
            <a:xfrm>
              <a:off x="-5108575" y="2443163"/>
              <a:ext cx="407987" cy="2033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4">
              <a:extLst>
                <a:ext uri="{FF2B5EF4-FFF2-40B4-BE49-F238E27FC236}">
                  <a16:creationId xmlns:a16="http://schemas.microsoft.com/office/drawing/2014/main" id="{91D356BC-18BE-4CDC-A33E-320B371E925C}"/>
                </a:ext>
              </a:extLst>
            </p:cNvPr>
            <p:cNvSpPr>
              <a:spLocks/>
            </p:cNvSpPr>
            <p:nvPr/>
          </p:nvSpPr>
          <p:spPr bwMode="auto">
            <a:xfrm>
              <a:off x="-5026025" y="2443163"/>
              <a:ext cx="325437" cy="2033588"/>
            </a:xfrm>
            <a:custGeom>
              <a:avLst/>
              <a:gdLst>
                <a:gd name="T0" fmla="*/ 0 w 205"/>
                <a:gd name="T1" fmla="*/ 0 h 1281"/>
                <a:gd name="T2" fmla="*/ 205 w 205"/>
                <a:gd name="T3" fmla="*/ 0 h 1281"/>
                <a:gd name="T4" fmla="*/ 205 w 205"/>
                <a:gd name="T5" fmla="*/ 1281 h 1281"/>
                <a:gd name="T6" fmla="*/ 0 w 205"/>
                <a:gd name="T7" fmla="*/ 0 h 1281"/>
              </a:gdLst>
              <a:ahLst/>
              <a:cxnLst>
                <a:cxn ang="0">
                  <a:pos x="T0" y="T1"/>
                </a:cxn>
                <a:cxn ang="0">
                  <a:pos x="T2" y="T3"/>
                </a:cxn>
                <a:cxn ang="0">
                  <a:pos x="T4" y="T5"/>
                </a:cxn>
                <a:cxn ang="0">
                  <a:pos x="T6" y="T7"/>
                </a:cxn>
              </a:cxnLst>
              <a:rect l="0" t="0" r="r" b="b"/>
              <a:pathLst>
                <a:path w="205" h="1281">
                  <a:moveTo>
                    <a:pt x="0" y="0"/>
                  </a:moveTo>
                  <a:lnTo>
                    <a:pt x="205" y="0"/>
                  </a:lnTo>
                  <a:lnTo>
                    <a:pt x="205" y="1281"/>
                  </a:lnTo>
                  <a:lnTo>
                    <a:pt x="0" y="0"/>
                  </a:lnTo>
                  <a:close/>
                </a:path>
              </a:pathLst>
            </a:custGeom>
            <a:solidFill>
              <a:srgbClr val="DAE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5">
              <a:extLst>
                <a:ext uri="{FF2B5EF4-FFF2-40B4-BE49-F238E27FC236}">
                  <a16:creationId xmlns:a16="http://schemas.microsoft.com/office/drawing/2014/main" id="{06E58E4C-4C06-4CF2-B489-6AA613C3B89F}"/>
                </a:ext>
              </a:extLst>
            </p:cNvPr>
            <p:cNvSpPr>
              <a:spLocks/>
            </p:cNvSpPr>
            <p:nvPr/>
          </p:nvSpPr>
          <p:spPr bwMode="auto">
            <a:xfrm>
              <a:off x="-5026025" y="2443163"/>
              <a:ext cx="325437" cy="2033588"/>
            </a:xfrm>
            <a:custGeom>
              <a:avLst/>
              <a:gdLst>
                <a:gd name="T0" fmla="*/ 0 w 205"/>
                <a:gd name="T1" fmla="*/ 0 h 1281"/>
                <a:gd name="T2" fmla="*/ 205 w 205"/>
                <a:gd name="T3" fmla="*/ 0 h 1281"/>
                <a:gd name="T4" fmla="*/ 205 w 205"/>
                <a:gd name="T5" fmla="*/ 1281 h 1281"/>
              </a:gdLst>
              <a:ahLst/>
              <a:cxnLst>
                <a:cxn ang="0">
                  <a:pos x="T0" y="T1"/>
                </a:cxn>
                <a:cxn ang="0">
                  <a:pos x="T2" y="T3"/>
                </a:cxn>
                <a:cxn ang="0">
                  <a:pos x="T4" y="T5"/>
                </a:cxn>
              </a:cxnLst>
              <a:rect l="0" t="0" r="r" b="b"/>
              <a:pathLst>
                <a:path w="205" h="1281">
                  <a:moveTo>
                    <a:pt x="0" y="0"/>
                  </a:moveTo>
                  <a:lnTo>
                    <a:pt x="205" y="0"/>
                  </a:lnTo>
                  <a:lnTo>
                    <a:pt x="205" y="128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6">
              <a:extLst>
                <a:ext uri="{FF2B5EF4-FFF2-40B4-BE49-F238E27FC236}">
                  <a16:creationId xmlns:a16="http://schemas.microsoft.com/office/drawing/2014/main" id="{542E862E-5323-4F6D-946E-C355210DECAF}"/>
                </a:ext>
              </a:extLst>
            </p:cNvPr>
            <p:cNvSpPr>
              <a:spLocks/>
            </p:cNvSpPr>
            <p:nvPr/>
          </p:nvSpPr>
          <p:spPr bwMode="auto">
            <a:xfrm>
              <a:off x="-5207000" y="4394200"/>
              <a:ext cx="603250" cy="82550"/>
            </a:xfrm>
            <a:custGeom>
              <a:avLst/>
              <a:gdLst>
                <a:gd name="T0" fmla="*/ 294 w 294"/>
                <a:gd name="T1" fmla="*/ 20 h 40"/>
                <a:gd name="T2" fmla="*/ 270 w 294"/>
                <a:gd name="T3" fmla="*/ 40 h 40"/>
                <a:gd name="T4" fmla="*/ 24 w 294"/>
                <a:gd name="T5" fmla="*/ 40 h 40"/>
                <a:gd name="T6" fmla="*/ 0 w 294"/>
                <a:gd name="T7" fmla="*/ 20 h 40"/>
                <a:gd name="T8" fmla="*/ 0 w 294"/>
                <a:gd name="T9" fmla="*/ 20 h 40"/>
                <a:gd name="T10" fmla="*/ 24 w 294"/>
                <a:gd name="T11" fmla="*/ 0 h 40"/>
                <a:gd name="T12" fmla="*/ 270 w 294"/>
                <a:gd name="T13" fmla="*/ 0 h 40"/>
                <a:gd name="T14" fmla="*/ 294 w 294"/>
                <a:gd name="T15" fmla="*/ 2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4" h="40">
                  <a:moveTo>
                    <a:pt x="294" y="20"/>
                  </a:moveTo>
                  <a:cubicBezTo>
                    <a:pt x="294" y="32"/>
                    <a:pt x="282" y="40"/>
                    <a:pt x="270" y="40"/>
                  </a:cubicBezTo>
                  <a:cubicBezTo>
                    <a:pt x="24" y="40"/>
                    <a:pt x="24" y="40"/>
                    <a:pt x="24" y="40"/>
                  </a:cubicBezTo>
                  <a:cubicBezTo>
                    <a:pt x="12" y="40"/>
                    <a:pt x="0" y="32"/>
                    <a:pt x="0" y="20"/>
                  </a:cubicBezTo>
                  <a:cubicBezTo>
                    <a:pt x="0" y="20"/>
                    <a:pt x="0" y="20"/>
                    <a:pt x="0" y="20"/>
                  </a:cubicBezTo>
                  <a:cubicBezTo>
                    <a:pt x="0" y="8"/>
                    <a:pt x="12" y="0"/>
                    <a:pt x="24" y="0"/>
                  </a:cubicBezTo>
                  <a:cubicBezTo>
                    <a:pt x="270" y="0"/>
                    <a:pt x="270" y="0"/>
                    <a:pt x="270" y="0"/>
                  </a:cubicBezTo>
                  <a:cubicBezTo>
                    <a:pt x="282" y="0"/>
                    <a:pt x="294" y="8"/>
                    <a:pt x="294"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27">
              <a:extLst>
                <a:ext uri="{FF2B5EF4-FFF2-40B4-BE49-F238E27FC236}">
                  <a16:creationId xmlns:a16="http://schemas.microsoft.com/office/drawing/2014/main" id="{B5ECB278-696E-4584-8A7E-9903BFDE10BB}"/>
                </a:ext>
              </a:extLst>
            </p:cNvPr>
            <p:cNvSpPr>
              <a:spLocks noChangeArrowheads="1"/>
            </p:cNvSpPr>
            <p:nvPr/>
          </p:nvSpPr>
          <p:spPr bwMode="auto">
            <a:xfrm>
              <a:off x="-3722688" y="2443163"/>
              <a:ext cx="404812" cy="2033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8">
              <a:extLst>
                <a:ext uri="{FF2B5EF4-FFF2-40B4-BE49-F238E27FC236}">
                  <a16:creationId xmlns:a16="http://schemas.microsoft.com/office/drawing/2014/main" id="{B058A52F-DAE8-477B-9C8D-33E9C53AD393}"/>
                </a:ext>
              </a:extLst>
            </p:cNvPr>
            <p:cNvSpPr>
              <a:spLocks/>
            </p:cNvSpPr>
            <p:nvPr/>
          </p:nvSpPr>
          <p:spPr bwMode="auto">
            <a:xfrm>
              <a:off x="-3722688" y="2443163"/>
              <a:ext cx="404812" cy="2033588"/>
            </a:xfrm>
            <a:custGeom>
              <a:avLst/>
              <a:gdLst>
                <a:gd name="T0" fmla="*/ 0 w 255"/>
                <a:gd name="T1" fmla="*/ 0 h 1281"/>
                <a:gd name="T2" fmla="*/ 255 w 255"/>
                <a:gd name="T3" fmla="*/ 0 h 1281"/>
                <a:gd name="T4" fmla="*/ 255 w 255"/>
                <a:gd name="T5" fmla="*/ 1281 h 1281"/>
                <a:gd name="T6" fmla="*/ 0 w 255"/>
                <a:gd name="T7" fmla="*/ 0 h 1281"/>
              </a:gdLst>
              <a:ahLst/>
              <a:cxnLst>
                <a:cxn ang="0">
                  <a:pos x="T0" y="T1"/>
                </a:cxn>
                <a:cxn ang="0">
                  <a:pos x="T2" y="T3"/>
                </a:cxn>
                <a:cxn ang="0">
                  <a:pos x="T4" y="T5"/>
                </a:cxn>
                <a:cxn ang="0">
                  <a:pos x="T6" y="T7"/>
                </a:cxn>
              </a:cxnLst>
              <a:rect l="0" t="0" r="r" b="b"/>
              <a:pathLst>
                <a:path w="255" h="1281">
                  <a:moveTo>
                    <a:pt x="0" y="0"/>
                  </a:moveTo>
                  <a:lnTo>
                    <a:pt x="255" y="0"/>
                  </a:lnTo>
                  <a:lnTo>
                    <a:pt x="255" y="1281"/>
                  </a:lnTo>
                  <a:lnTo>
                    <a:pt x="0" y="0"/>
                  </a:lnTo>
                  <a:close/>
                </a:path>
              </a:pathLst>
            </a:custGeom>
            <a:solidFill>
              <a:srgbClr val="DAE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9">
              <a:extLst>
                <a:ext uri="{FF2B5EF4-FFF2-40B4-BE49-F238E27FC236}">
                  <a16:creationId xmlns:a16="http://schemas.microsoft.com/office/drawing/2014/main" id="{6C946CAC-80BF-4E19-8908-A4B70D1BC7D4}"/>
                </a:ext>
              </a:extLst>
            </p:cNvPr>
            <p:cNvSpPr>
              <a:spLocks/>
            </p:cNvSpPr>
            <p:nvPr/>
          </p:nvSpPr>
          <p:spPr bwMode="auto">
            <a:xfrm>
              <a:off x="-3722688" y="2443163"/>
              <a:ext cx="404812" cy="2033588"/>
            </a:xfrm>
            <a:custGeom>
              <a:avLst/>
              <a:gdLst>
                <a:gd name="T0" fmla="*/ 0 w 255"/>
                <a:gd name="T1" fmla="*/ 0 h 1281"/>
                <a:gd name="T2" fmla="*/ 255 w 255"/>
                <a:gd name="T3" fmla="*/ 0 h 1281"/>
                <a:gd name="T4" fmla="*/ 255 w 255"/>
                <a:gd name="T5" fmla="*/ 1281 h 1281"/>
              </a:gdLst>
              <a:ahLst/>
              <a:cxnLst>
                <a:cxn ang="0">
                  <a:pos x="T0" y="T1"/>
                </a:cxn>
                <a:cxn ang="0">
                  <a:pos x="T2" y="T3"/>
                </a:cxn>
                <a:cxn ang="0">
                  <a:pos x="T4" y="T5"/>
                </a:cxn>
              </a:cxnLst>
              <a:rect l="0" t="0" r="r" b="b"/>
              <a:pathLst>
                <a:path w="255" h="1281">
                  <a:moveTo>
                    <a:pt x="0" y="0"/>
                  </a:moveTo>
                  <a:lnTo>
                    <a:pt x="255" y="0"/>
                  </a:lnTo>
                  <a:lnTo>
                    <a:pt x="255" y="128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30">
              <a:extLst>
                <a:ext uri="{FF2B5EF4-FFF2-40B4-BE49-F238E27FC236}">
                  <a16:creationId xmlns:a16="http://schemas.microsoft.com/office/drawing/2014/main" id="{ACA3701F-1908-4B1E-AD06-2DABD18F8832}"/>
                </a:ext>
              </a:extLst>
            </p:cNvPr>
            <p:cNvSpPr>
              <a:spLocks/>
            </p:cNvSpPr>
            <p:nvPr/>
          </p:nvSpPr>
          <p:spPr bwMode="auto">
            <a:xfrm>
              <a:off x="-3805238" y="4394200"/>
              <a:ext cx="569912" cy="82550"/>
            </a:xfrm>
            <a:custGeom>
              <a:avLst/>
              <a:gdLst>
                <a:gd name="T0" fmla="*/ 278 w 278"/>
                <a:gd name="T1" fmla="*/ 20 h 40"/>
                <a:gd name="T2" fmla="*/ 258 w 278"/>
                <a:gd name="T3" fmla="*/ 40 h 40"/>
                <a:gd name="T4" fmla="*/ 20 w 278"/>
                <a:gd name="T5" fmla="*/ 40 h 40"/>
                <a:gd name="T6" fmla="*/ 0 w 278"/>
                <a:gd name="T7" fmla="*/ 20 h 40"/>
                <a:gd name="T8" fmla="*/ 0 w 278"/>
                <a:gd name="T9" fmla="*/ 20 h 40"/>
                <a:gd name="T10" fmla="*/ 20 w 278"/>
                <a:gd name="T11" fmla="*/ 0 h 40"/>
                <a:gd name="T12" fmla="*/ 258 w 278"/>
                <a:gd name="T13" fmla="*/ 0 h 40"/>
                <a:gd name="T14" fmla="*/ 278 w 278"/>
                <a:gd name="T15" fmla="*/ 2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8" h="40">
                  <a:moveTo>
                    <a:pt x="278" y="20"/>
                  </a:moveTo>
                  <a:cubicBezTo>
                    <a:pt x="278" y="32"/>
                    <a:pt x="270" y="40"/>
                    <a:pt x="258" y="40"/>
                  </a:cubicBezTo>
                  <a:cubicBezTo>
                    <a:pt x="20" y="40"/>
                    <a:pt x="20" y="40"/>
                    <a:pt x="20" y="40"/>
                  </a:cubicBezTo>
                  <a:cubicBezTo>
                    <a:pt x="8" y="40"/>
                    <a:pt x="0" y="32"/>
                    <a:pt x="0" y="20"/>
                  </a:cubicBezTo>
                  <a:cubicBezTo>
                    <a:pt x="0" y="20"/>
                    <a:pt x="0" y="20"/>
                    <a:pt x="0" y="20"/>
                  </a:cubicBezTo>
                  <a:cubicBezTo>
                    <a:pt x="0" y="8"/>
                    <a:pt x="8" y="0"/>
                    <a:pt x="20" y="0"/>
                  </a:cubicBezTo>
                  <a:cubicBezTo>
                    <a:pt x="258" y="0"/>
                    <a:pt x="258" y="0"/>
                    <a:pt x="258" y="0"/>
                  </a:cubicBezTo>
                  <a:cubicBezTo>
                    <a:pt x="270" y="0"/>
                    <a:pt x="278" y="8"/>
                    <a:pt x="27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3" name="Rectangle 9">
            <a:extLst>
              <a:ext uri="{FF2B5EF4-FFF2-40B4-BE49-F238E27FC236}">
                <a16:creationId xmlns:a16="http://schemas.microsoft.com/office/drawing/2014/main" id="{91936E14-72AD-4F18-B510-5A9B8BC63ABC}"/>
              </a:ext>
            </a:extLst>
          </p:cNvPr>
          <p:cNvSpPr>
            <a:spLocks/>
          </p:cNvSpPr>
          <p:nvPr/>
        </p:nvSpPr>
        <p:spPr bwMode="auto">
          <a:xfrm>
            <a:off x="6569371" y="2302304"/>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sp>
        <p:nvSpPr>
          <p:cNvPr id="61" name="Picture Placeholder 60">
            <a:extLst>
              <a:ext uri="{FF2B5EF4-FFF2-40B4-BE49-F238E27FC236}">
                <a16:creationId xmlns:a16="http://schemas.microsoft.com/office/drawing/2014/main" id="{A0638C5B-5F67-4AC9-813D-5E9A65106B09}"/>
              </a:ext>
            </a:extLst>
          </p:cNvPr>
          <p:cNvSpPr>
            <a:spLocks noGrp="1"/>
          </p:cNvSpPr>
          <p:nvPr>
            <p:ph type="pic" sz="quarter" idx="23"/>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aphicFrame>
        <p:nvGraphicFramePr>
          <p:cNvPr id="32" name="Chart 31">
            <a:extLst>
              <a:ext uri="{FF2B5EF4-FFF2-40B4-BE49-F238E27FC236}">
                <a16:creationId xmlns:a16="http://schemas.microsoft.com/office/drawing/2014/main" id="{AABFC1B8-1EBE-42D4-809B-AFA61F44C680}"/>
              </a:ext>
            </a:extLst>
          </p:cNvPr>
          <p:cNvGraphicFramePr/>
          <p:nvPr>
            <p:extLst>
              <p:ext uri="{D42A27DB-BD31-4B8C-83A1-F6EECF244321}">
                <p14:modId xmlns:p14="http://schemas.microsoft.com/office/powerpoint/2010/main" val="1223780568"/>
              </p:ext>
            </p:extLst>
          </p:nvPr>
        </p:nvGraphicFramePr>
        <p:xfrm>
          <a:off x="706692" y="2154683"/>
          <a:ext cx="7181938" cy="3481614"/>
        </p:xfrm>
        <a:graphic>
          <a:graphicData uri="http://schemas.openxmlformats.org/drawingml/2006/chart">
            <c:chart xmlns:c="http://schemas.openxmlformats.org/drawingml/2006/chart" xmlns:r="http://schemas.openxmlformats.org/officeDocument/2006/relationships" r:id="rId3"/>
          </a:graphicData>
        </a:graphic>
      </p:graphicFrame>
      <p:sp>
        <p:nvSpPr>
          <p:cNvPr id="18" name="Picture Placeholder 17">
            <a:extLst>
              <a:ext uri="{FF2B5EF4-FFF2-40B4-BE49-F238E27FC236}">
                <a16:creationId xmlns:a16="http://schemas.microsoft.com/office/drawing/2014/main" id="{2F718E2F-653B-462C-B7B9-A36A97943924}"/>
              </a:ext>
            </a:extLst>
          </p:cNvPr>
          <p:cNvSpPr>
            <a:spLocks noGrp="1"/>
          </p:cNvSpPr>
          <p:nvPr>
            <p:ph type="pic" sz="quarter" idx="24"/>
          </p:nvPr>
        </p:nvSpPr>
        <p:spPr/>
      </p:sp>
      <p:sp>
        <p:nvSpPr>
          <p:cNvPr id="20" name="Picture Placeholder 19">
            <a:extLst>
              <a:ext uri="{FF2B5EF4-FFF2-40B4-BE49-F238E27FC236}">
                <a16:creationId xmlns:a16="http://schemas.microsoft.com/office/drawing/2014/main" id="{03A4F840-E89F-4819-BEAD-E2537155C1C8}"/>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solidFill>
                  <a:sysClr val="windowText" lastClr="000000"/>
                </a:solidFill>
              </a:rPr>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solidFill>
                  <a:sysClr val="windowText" lastClr="000000"/>
                </a:solidFill>
                <a:latin typeface="Roboto Slab" pitchFamily="2" charset="0"/>
                <a:ea typeface="Roboto Slab" pitchFamily="2" charset="0"/>
              </a:rPr>
              <a:t>Lorem ipsum your title here some text so dummy and your </a:t>
            </a:r>
            <a:r>
              <a:rPr lang="en-US" dirty="0" err="1">
                <a:solidFill>
                  <a:sysClr val="windowText" lastClr="000000"/>
                </a:solidFill>
                <a:latin typeface="Roboto Slab" pitchFamily="2" charset="0"/>
                <a:ea typeface="Roboto Slab" pitchFamily="2" charset="0"/>
              </a:rPr>
              <a:t>powerpoint</a:t>
            </a:r>
            <a:r>
              <a:rPr lang="en-US" dirty="0">
                <a:solidFill>
                  <a:sysClr val="windowText" lastClr="000000"/>
                </a:solidFill>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4D92C29E-155D-4D54-B61C-9E2FBF785C97}"/>
              </a:ext>
            </a:extLst>
          </p:cNvPr>
          <p:cNvGrpSpPr/>
          <p:nvPr/>
        </p:nvGrpSpPr>
        <p:grpSpPr>
          <a:xfrm>
            <a:off x="6172892" y="2725854"/>
            <a:ext cx="4838949" cy="2209247"/>
            <a:chOff x="5471242" y="2208278"/>
            <a:chExt cx="4838949" cy="2209247"/>
          </a:xfrm>
        </p:grpSpPr>
        <p:grpSp>
          <p:nvGrpSpPr>
            <p:cNvPr id="11" name="Group 10">
              <a:extLst>
                <a:ext uri="{FF2B5EF4-FFF2-40B4-BE49-F238E27FC236}">
                  <a16:creationId xmlns:a16="http://schemas.microsoft.com/office/drawing/2014/main" id="{EAE51EB6-5A4A-43B5-840A-FB60784F4454}"/>
                </a:ext>
              </a:extLst>
            </p:cNvPr>
            <p:cNvGrpSpPr/>
            <p:nvPr/>
          </p:nvGrpSpPr>
          <p:grpSpPr>
            <a:xfrm>
              <a:off x="5471242" y="2208278"/>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566645" y="3029645"/>
              <a:ext cx="4743546" cy="138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grpSp>
        <p:nvGrpSpPr>
          <p:cNvPr id="24" name="Group 23">
            <a:extLst>
              <a:ext uri="{FF2B5EF4-FFF2-40B4-BE49-F238E27FC236}">
                <a16:creationId xmlns:a16="http://schemas.microsoft.com/office/drawing/2014/main" id="{B050660F-5169-487E-A2CC-723854FFFEFF}"/>
              </a:ext>
            </a:extLst>
          </p:cNvPr>
          <p:cNvGrpSpPr/>
          <p:nvPr/>
        </p:nvGrpSpPr>
        <p:grpSpPr>
          <a:xfrm>
            <a:off x="1110909" y="1672537"/>
            <a:ext cx="4249578" cy="4236177"/>
            <a:chOff x="-5959476" y="336550"/>
            <a:chExt cx="3760789" cy="3751263"/>
          </a:xfrm>
        </p:grpSpPr>
        <p:sp>
          <p:nvSpPr>
            <p:cNvPr id="10" name="Freeform 5">
              <a:extLst>
                <a:ext uri="{FF2B5EF4-FFF2-40B4-BE49-F238E27FC236}">
                  <a16:creationId xmlns:a16="http://schemas.microsoft.com/office/drawing/2014/main" id="{D44BD269-62F2-4AE5-B132-59A1928E5628}"/>
                </a:ext>
              </a:extLst>
            </p:cNvPr>
            <p:cNvSpPr>
              <a:spLocks/>
            </p:cNvSpPr>
            <p:nvPr/>
          </p:nvSpPr>
          <p:spPr bwMode="auto">
            <a:xfrm>
              <a:off x="-4581525" y="336550"/>
              <a:ext cx="996950" cy="1303338"/>
            </a:xfrm>
            <a:custGeom>
              <a:avLst/>
              <a:gdLst>
                <a:gd name="T0" fmla="*/ 868 w 888"/>
                <a:gd name="T1" fmla="*/ 666 h 1163"/>
                <a:gd name="T2" fmla="*/ 888 w 888"/>
                <a:gd name="T3" fmla="*/ 438 h 1163"/>
                <a:gd name="T4" fmla="*/ 450 w 888"/>
                <a:gd name="T5" fmla="*/ 0 h 1163"/>
                <a:gd name="T6" fmla="*/ 11 w 888"/>
                <a:gd name="T7" fmla="*/ 438 h 1163"/>
                <a:gd name="T8" fmla="*/ 31 w 888"/>
                <a:gd name="T9" fmla="*/ 663 h 1163"/>
                <a:gd name="T10" fmla="*/ 451 w 888"/>
                <a:gd name="T11" fmla="*/ 1163 h 1163"/>
                <a:gd name="T12" fmla="*/ 868 w 888"/>
                <a:gd name="T13" fmla="*/ 666 h 1163"/>
              </a:gdLst>
              <a:ahLst/>
              <a:cxnLst>
                <a:cxn ang="0">
                  <a:pos x="T0" y="T1"/>
                </a:cxn>
                <a:cxn ang="0">
                  <a:pos x="T2" y="T3"/>
                </a:cxn>
                <a:cxn ang="0">
                  <a:pos x="T4" y="T5"/>
                </a:cxn>
                <a:cxn ang="0">
                  <a:pos x="T6" y="T7"/>
                </a:cxn>
                <a:cxn ang="0">
                  <a:pos x="T8" y="T9"/>
                </a:cxn>
                <a:cxn ang="0">
                  <a:pos x="T10" y="T11"/>
                </a:cxn>
                <a:cxn ang="0">
                  <a:pos x="T12" y="T13"/>
                </a:cxn>
              </a:cxnLst>
              <a:rect l="0" t="0" r="r" b="b"/>
              <a:pathLst>
                <a:path w="888" h="1163">
                  <a:moveTo>
                    <a:pt x="868" y="666"/>
                  </a:moveTo>
                  <a:cubicBezTo>
                    <a:pt x="888" y="438"/>
                    <a:pt x="888" y="438"/>
                    <a:pt x="888" y="438"/>
                  </a:cubicBezTo>
                  <a:cubicBezTo>
                    <a:pt x="883" y="175"/>
                    <a:pt x="660" y="0"/>
                    <a:pt x="450" y="0"/>
                  </a:cubicBezTo>
                  <a:cubicBezTo>
                    <a:pt x="215" y="0"/>
                    <a:pt x="0" y="163"/>
                    <a:pt x="11" y="438"/>
                  </a:cubicBezTo>
                  <a:cubicBezTo>
                    <a:pt x="31" y="663"/>
                    <a:pt x="31" y="663"/>
                    <a:pt x="31" y="663"/>
                  </a:cubicBezTo>
                  <a:cubicBezTo>
                    <a:pt x="451" y="1163"/>
                    <a:pt x="451" y="1163"/>
                    <a:pt x="451" y="1163"/>
                  </a:cubicBezTo>
                  <a:lnTo>
                    <a:pt x="868" y="666"/>
                  </a:lnTo>
                  <a:close/>
                </a:path>
              </a:pathLst>
            </a:custGeom>
            <a:solidFill>
              <a:srgbClr val="FFC2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AD787E25-3C93-4F58-9F87-4190F09C35F8}"/>
                </a:ext>
              </a:extLst>
            </p:cNvPr>
            <p:cNvSpPr>
              <a:spLocks/>
            </p:cNvSpPr>
            <p:nvPr/>
          </p:nvSpPr>
          <p:spPr bwMode="auto">
            <a:xfrm>
              <a:off x="-5634038" y="679450"/>
              <a:ext cx="1150938" cy="1123950"/>
            </a:xfrm>
            <a:custGeom>
              <a:avLst/>
              <a:gdLst>
                <a:gd name="T0" fmla="*/ 969 w 1025"/>
                <a:gd name="T1" fmla="*/ 357 h 1004"/>
                <a:gd name="T2" fmla="*/ 822 w 1025"/>
                <a:gd name="T3" fmla="*/ 182 h 1004"/>
                <a:gd name="T4" fmla="*/ 202 w 1025"/>
                <a:gd name="T5" fmla="*/ 182 h 1004"/>
                <a:gd name="T6" fmla="*/ 202 w 1025"/>
                <a:gd name="T7" fmla="*/ 802 h 1004"/>
                <a:gd name="T8" fmla="*/ 375 w 1025"/>
                <a:gd name="T9" fmla="*/ 947 h 1004"/>
                <a:gd name="T10" fmla="*/ 1025 w 1025"/>
                <a:gd name="T11" fmla="*/ 1004 h 1004"/>
                <a:gd name="T12" fmla="*/ 969 w 1025"/>
                <a:gd name="T13" fmla="*/ 357 h 1004"/>
              </a:gdLst>
              <a:ahLst/>
              <a:cxnLst>
                <a:cxn ang="0">
                  <a:pos x="T0" y="T1"/>
                </a:cxn>
                <a:cxn ang="0">
                  <a:pos x="T2" y="T3"/>
                </a:cxn>
                <a:cxn ang="0">
                  <a:pos x="T4" y="T5"/>
                </a:cxn>
                <a:cxn ang="0">
                  <a:pos x="T6" y="T7"/>
                </a:cxn>
                <a:cxn ang="0">
                  <a:pos x="T8" y="T9"/>
                </a:cxn>
                <a:cxn ang="0">
                  <a:pos x="T10" y="T11"/>
                </a:cxn>
                <a:cxn ang="0">
                  <a:pos x="T12" y="T13"/>
                </a:cxn>
              </a:cxnLst>
              <a:rect l="0" t="0" r="r" b="b"/>
              <a:pathLst>
                <a:path w="1025" h="1004">
                  <a:moveTo>
                    <a:pt x="969" y="357"/>
                  </a:moveTo>
                  <a:cubicBezTo>
                    <a:pt x="822" y="182"/>
                    <a:pt x="822" y="182"/>
                    <a:pt x="822" y="182"/>
                  </a:cubicBezTo>
                  <a:cubicBezTo>
                    <a:pt x="633" y="0"/>
                    <a:pt x="351" y="33"/>
                    <a:pt x="202" y="182"/>
                  </a:cubicBezTo>
                  <a:cubicBezTo>
                    <a:pt x="37" y="348"/>
                    <a:pt x="0" y="615"/>
                    <a:pt x="202" y="802"/>
                  </a:cubicBezTo>
                  <a:cubicBezTo>
                    <a:pt x="375" y="947"/>
                    <a:pt x="375" y="947"/>
                    <a:pt x="375" y="947"/>
                  </a:cubicBezTo>
                  <a:cubicBezTo>
                    <a:pt x="1025" y="1004"/>
                    <a:pt x="1025" y="1004"/>
                    <a:pt x="1025" y="1004"/>
                  </a:cubicBezTo>
                  <a:lnTo>
                    <a:pt x="969" y="357"/>
                  </a:lnTo>
                  <a:close/>
                </a:path>
              </a:pathLst>
            </a:custGeom>
            <a:solidFill>
              <a:srgbClr val="F58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83ABCD08-4E5E-43CC-BDFD-1F1039E1EE63}"/>
                </a:ext>
              </a:extLst>
            </p:cNvPr>
            <p:cNvSpPr>
              <a:spLocks/>
            </p:cNvSpPr>
            <p:nvPr/>
          </p:nvSpPr>
          <p:spPr bwMode="auto">
            <a:xfrm>
              <a:off x="-5959476" y="1719263"/>
              <a:ext cx="1306513" cy="992188"/>
            </a:xfrm>
            <a:custGeom>
              <a:avLst/>
              <a:gdLst>
                <a:gd name="T0" fmla="*/ 665 w 1163"/>
                <a:gd name="T1" fmla="*/ 19 h 887"/>
                <a:gd name="T2" fmla="*/ 438 w 1163"/>
                <a:gd name="T3" fmla="*/ 0 h 887"/>
                <a:gd name="T4" fmla="*/ 0 w 1163"/>
                <a:gd name="T5" fmla="*/ 438 h 887"/>
                <a:gd name="T6" fmla="*/ 438 w 1163"/>
                <a:gd name="T7" fmla="*/ 876 h 887"/>
                <a:gd name="T8" fmla="*/ 663 w 1163"/>
                <a:gd name="T9" fmla="*/ 856 h 887"/>
                <a:gd name="T10" fmla="*/ 1163 w 1163"/>
                <a:gd name="T11" fmla="*/ 437 h 887"/>
                <a:gd name="T12" fmla="*/ 665 w 1163"/>
                <a:gd name="T13" fmla="*/ 19 h 887"/>
              </a:gdLst>
              <a:ahLst/>
              <a:cxnLst>
                <a:cxn ang="0">
                  <a:pos x="T0" y="T1"/>
                </a:cxn>
                <a:cxn ang="0">
                  <a:pos x="T2" y="T3"/>
                </a:cxn>
                <a:cxn ang="0">
                  <a:pos x="T4" y="T5"/>
                </a:cxn>
                <a:cxn ang="0">
                  <a:pos x="T6" y="T7"/>
                </a:cxn>
                <a:cxn ang="0">
                  <a:pos x="T8" y="T9"/>
                </a:cxn>
                <a:cxn ang="0">
                  <a:pos x="T10" y="T11"/>
                </a:cxn>
                <a:cxn ang="0">
                  <a:pos x="T12" y="T13"/>
                </a:cxn>
              </a:cxnLst>
              <a:rect l="0" t="0" r="r" b="b"/>
              <a:pathLst>
                <a:path w="1163" h="887">
                  <a:moveTo>
                    <a:pt x="665" y="19"/>
                  </a:moveTo>
                  <a:cubicBezTo>
                    <a:pt x="438" y="0"/>
                    <a:pt x="438" y="0"/>
                    <a:pt x="438" y="0"/>
                  </a:cubicBezTo>
                  <a:cubicBezTo>
                    <a:pt x="175" y="4"/>
                    <a:pt x="0" y="227"/>
                    <a:pt x="0" y="438"/>
                  </a:cubicBezTo>
                  <a:cubicBezTo>
                    <a:pt x="0" y="672"/>
                    <a:pt x="163" y="887"/>
                    <a:pt x="438" y="876"/>
                  </a:cubicBezTo>
                  <a:cubicBezTo>
                    <a:pt x="663" y="856"/>
                    <a:pt x="663" y="856"/>
                    <a:pt x="663" y="856"/>
                  </a:cubicBezTo>
                  <a:cubicBezTo>
                    <a:pt x="1163" y="437"/>
                    <a:pt x="1163" y="437"/>
                    <a:pt x="1163" y="437"/>
                  </a:cubicBezTo>
                  <a:lnTo>
                    <a:pt x="665" y="19"/>
                  </a:lnTo>
                  <a:close/>
                </a:path>
              </a:pathLst>
            </a:custGeom>
            <a:solidFill>
              <a:srgbClr val="EF4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765566C8-2480-4288-AB36-85B3628720A6}"/>
                </a:ext>
              </a:extLst>
            </p:cNvPr>
            <p:cNvSpPr>
              <a:spLocks/>
            </p:cNvSpPr>
            <p:nvPr/>
          </p:nvSpPr>
          <p:spPr bwMode="auto">
            <a:xfrm>
              <a:off x="-5616575" y="2614613"/>
              <a:ext cx="1127125" cy="1149350"/>
            </a:xfrm>
            <a:custGeom>
              <a:avLst/>
              <a:gdLst>
                <a:gd name="T0" fmla="*/ 358 w 1005"/>
                <a:gd name="T1" fmla="*/ 56 h 1026"/>
                <a:gd name="T2" fmla="*/ 183 w 1005"/>
                <a:gd name="T3" fmla="*/ 203 h 1026"/>
                <a:gd name="T4" fmla="*/ 183 w 1005"/>
                <a:gd name="T5" fmla="*/ 823 h 1026"/>
                <a:gd name="T6" fmla="*/ 803 w 1005"/>
                <a:gd name="T7" fmla="*/ 823 h 1026"/>
                <a:gd name="T8" fmla="*/ 948 w 1005"/>
                <a:gd name="T9" fmla="*/ 650 h 1026"/>
                <a:gd name="T10" fmla="*/ 1005 w 1005"/>
                <a:gd name="T11" fmla="*/ 0 h 1026"/>
                <a:gd name="T12" fmla="*/ 358 w 1005"/>
                <a:gd name="T13" fmla="*/ 56 h 1026"/>
              </a:gdLst>
              <a:ahLst/>
              <a:cxnLst>
                <a:cxn ang="0">
                  <a:pos x="T0" y="T1"/>
                </a:cxn>
                <a:cxn ang="0">
                  <a:pos x="T2" y="T3"/>
                </a:cxn>
                <a:cxn ang="0">
                  <a:pos x="T4" y="T5"/>
                </a:cxn>
                <a:cxn ang="0">
                  <a:pos x="T6" y="T7"/>
                </a:cxn>
                <a:cxn ang="0">
                  <a:pos x="T8" y="T9"/>
                </a:cxn>
                <a:cxn ang="0">
                  <a:pos x="T10" y="T11"/>
                </a:cxn>
                <a:cxn ang="0">
                  <a:pos x="T12" y="T13"/>
                </a:cxn>
              </a:cxnLst>
              <a:rect l="0" t="0" r="r" b="b"/>
              <a:pathLst>
                <a:path w="1005" h="1026">
                  <a:moveTo>
                    <a:pt x="358" y="56"/>
                  </a:moveTo>
                  <a:cubicBezTo>
                    <a:pt x="183" y="203"/>
                    <a:pt x="183" y="203"/>
                    <a:pt x="183" y="203"/>
                  </a:cubicBezTo>
                  <a:cubicBezTo>
                    <a:pt x="0" y="393"/>
                    <a:pt x="34" y="674"/>
                    <a:pt x="183" y="823"/>
                  </a:cubicBezTo>
                  <a:cubicBezTo>
                    <a:pt x="349" y="989"/>
                    <a:pt x="616" y="1026"/>
                    <a:pt x="803" y="823"/>
                  </a:cubicBezTo>
                  <a:cubicBezTo>
                    <a:pt x="948" y="650"/>
                    <a:pt x="948" y="650"/>
                    <a:pt x="948" y="650"/>
                  </a:cubicBezTo>
                  <a:cubicBezTo>
                    <a:pt x="1005" y="0"/>
                    <a:pt x="1005" y="0"/>
                    <a:pt x="1005" y="0"/>
                  </a:cubicBezTo>
                  <a:lnTo>
                    <a:pt x="358" y="56"/>
                  </a:lnTo>
                  <a:close/>
                </a:path>
              </a:pathLst>
            </a:custGeom>
            <a:solidFill>
              <a:srgbClr val="C72E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9">
              <a:extLst>
                <a:ext uri="{FF2B5EF4-FFF2-40B4-BE49-F238E27FC236}">
                  <a16:creationId xmlns:a16="http://schemas.microsoft.com/office/drawing/2014/main" id="{467000A1-9873-49F6-BB16-C0D2F7B48D4D}"/>
                </a:ext>
              </a:extLst>
            </p:cNvPr>
            <p:cNvSpPr>
              <a:spLocks/>
            </p:cNvSpPr>
            <p:nvPr/>
          </p:nvSpPr>
          <p:spPr bwMode="auto">
            <a:xfrm>
              <a:off x="-4575175" y="2786063"/>
              <a:ext cx="996950" cy="1301750"/>
            </a:xfrm>
            <a:custGeom>
              <a:avLst/>
              <a:gdLst>
                <a:gd name="T0" fmla="*/ 20 w 888"/>
                <a:gd name="T1" fmla="*/ 497 h 1163"/>
                <a:gd name="T2" fmla="*/ 0 w 888"/>
                <a:gd name="T3" fmla="*/ 725 h 1163"/>
                <a:gd name="T4" fmla="*/ 439 w 888"/>
                <a:gd name="T5" fmla="*/ 1163 h 1163"/>
                <a:gd name="T6" fmla="*/ 877 w 888"/>
                <a:gd name="T7" fmla="*/ 725 h 1163"/>
                <a:gd name="T8" fmla="*/ 857 w 888"/>
                <a:gd name="T9" fmla="*/ 499 h 1163"/>
                <a:gd name="T10" fmla="*/ 438 w 888"/>
                <a:gd name="T11" fmla="*/ 0 h 1163"/>
                <a:gd name="T12" fmla="*/ 20 w 888"/>
                <a:gd name="T13" fmla="*/ 497 h 1163"/>
              </a:gdLst>
              <a:ahLst/>
              <a:cxnLst>
                <a:cxn ang="0">
                  <a:pos x="T0" y="T1"/>
                </a:cxn>
                <a:cxn ang="0">
                  <a:pos x="T2" y="T3"/>
                </a:cxn>
                <a:cxn ang="0">
                  <a:pos x="T4" y="T5"/>
                </a:cxn>
                <a:cxn ang="0">
                  <a:pos x="T6" y="T7"/>
                </a:cxn>
                <a:cxn ang="0">
                  <a:pos x="T8" y="T9"/>
                </a:cxn>
                <a:cxn ang="0">
                  <a:pos x="T10" y="T11"/>
                </a:cxn>
                <a:cxn ang="0">
                  <a:pos x="T12" y="T13"/>
                </a:cxn>
              </a:cxnLst>
              <a:rect l="0" t="0" r="r" b="b"/>
              <a:pathLst>
                <a:path w="888" h="1163">
                  <a:moveTo>
                    <a:pt x="20" y="497"/>
                  </a:moveTo>
                  <a:cubicBezTo>
                    <a:pt x="0" y="725"/>
                    <a:pt x="0" y="725"/>
                    <a:pt x="0" y="725"/>
                  </a:cubicBezTo>
                  <a:cubicBezTo>
                    <a:pt x="5" y="988"/>
                    <a:pt x="228" y="1163"/>
                    <a:pt x="439" y="1163"/>
                  </a:cubicBezTo>
                  <a:cubicBezTo>
                    <a:pt x="673" y="1163"/>
                    <a:pt x="888" y="1000"/>
                    <a:pt x="877" y="725"/>
                  </a:cubicBezTo>
                  <a:cubicBezTo>
                    <a:pt x="857" y="499"/>
                    <a:pt x="857" y="499"/>
                    <a:pt x="857" y="499"/>
                  </a:cubicBezTo>
                  <a:cubicBezTo>
                    <a:pt x="438" y="0"/>
                    <a:pt x="438" y="0"/>
                    <a:pt x="438" y="0"/>
                  </a:cubicBezTo>
                  <a:lnTo>
                    <a:pt x="20" y="497"/>
                  </a:lnTo>
                  <a:close/>
                </a:path>
              </a:pathLst>
            </a:custGeom>
            <a:solidFill>
              <a:srgbClr val="782B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
              <a:extLst>
                <a:ext uri="{FF2B5EF4-FFF2-40B4-BE49-F238E27FC236}">
                  <a16:creationId xmlns:a16="http://schemas.microsoft.com/office/drawing/2014/main" id="{B356146B-993A-4CEB-98AA-119756B0D4F1}"/>
                </a:ext>
              </a:extLst>
            </p:cNvPr>
            <p:cNvSpPr>
              <a:spLocks/>
            </p:cNvSpPr>
            <p:nvPr/>
          </p:nvSpPr>
          <p:spPr bwMode="auto">
            <a:xfrm>
              <a:off x="-3676650" y="2620963"/>
              <a:ext cx="1150938" cy="1125538"/>
            </a:xfrm>
            <a:custGeom>
              <a:avLst/>
              <a:gdLst>
                <a:gd name="T0" fmla="*/ 56 w 1025"/>
                <a:gd name="T1" fmla="*/ 646 h 1004"/>
                <a:gd name="T2" fmla="*/ 203 w 1025"/>
                <a:gd name="T3" fmla="*/ 821 h 1004"/>
                <a:gd name="T4" fmla="*/ 823 w 1025"/>
                <a:gd name="T5" fmla="*/ 821 h 1004"/>
                <a:gd name="T6" fmla="*/ 823 w 1025"/>
                <a:gd name="T7" fmla="*/ 202 h 1004"/>
                <a:gd name="T8" fmla="*/ 650 w 1025"/>
                <a:gd name="T9" fmla="*/ 56 h 1004"/>
                <a:gd name="T10" fmla="*/ 0 w 1025"/>
                <a:gd name="T11" fmla="*/ 0 h 1004"/>
                <a:gd name="T12" fmla="*/ 56 w 1025"/>
                <a:gd name="T13" fmla="*/ 646 h 1004"/>
              </a:gdLst>
              <a:ahLst/>
              <a:cxnLst>
                <a:cxn ang="0">
                  <a:pos x="T0" y="T1"/>
                </a:cxn>
                <a:cxn ang="0">
                  <a:pos x="T2" y="T3"/>
                </a:cxn>
                <a:cxn ang="0">
                  <a:pos x="T4" y="T5"/>
                </a:cxn>
                <a:cxn ang="0">
                  <a:pos x="T6" y="T7"/>
                </a:cxn>
                <a:cxn ang="0">
                  <a:pos x="T8" y="T9"/>
                </a:cxn>
                <a:cxn ang="0">
                  <a:pos x="T10" y="T11"/>
                </a:cxn>
                <a:cxn ang="0">
                  <a:pos x="T12" y="T13"/>
                </a:cxn>
              </a:cxnLst>
              <a:rect l="0" t="0" r="r" b="b"/>
              <a:pathLst>
                <a:path w="1025" h="1004">
                  <a:moveTo>
                    <a:pt x="56" y="646"/>
                  </a:moveTo>
                  <a:cubicBezTo>
                    <a:pt x="203" y="821"/>
                    <a:pt x="203" y="821"/>
                    <a:pt x="203" y="821"/>
                  </a:cubicBezTo>
                  <a:cubicBezTo>
                    <a:pt x="393" y="1004"/>
                    <a:pt x="674" y="970"/>
                    <a:pt x="823" y="821"/>
                  </a:cubicBezTo>
                  <a:cubicBezTo>
                    <a:pt x="989" y="655"/>
                    <a:pt x="1025" y="388"/>
                    <a:pt x="823" y="202"/>
                  </a:cubicBezTo>
                  <a:cubicBezTo>
                    <a:pt x="650" y="56"/>
                    <a:pt x="650" y="56"/>
                    <a:pt x="650" y="56"/>
                  </a:cubicBezTo>
                  <a:cubicBezTo>
                    <a:pt x="0" y="0"/>
                    <a:pt x="0" y="0"/>
                    <a:pt x="0" y="0"/>
                  </a:cubicBezTo>
                  <a:lnTo>
                    <a:pt x="56" y="646"/>
                  </a:lnTo>
                  <a:close/>
                </a:path>
              </a:pathLst>
            </a:custGeom>
            <a:solidFill>
              <a:srgbClr val="C72E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1">
              <a:extLst>
                <a:ext uri="{FF2B5EF4-FFF2-40B4-BE49-F238E27FC236}">
                  <a16:creationId xmlns:a16="http://schemas.microsoft.com/office/drawing/2014/main" id="{AE294232-5DDD-41C0-BAEB-72F2D97E455F}"/>
                </a:ext>
              </a:extLst>
            </p:cNvPr>
            <p:cNvSpPr>
              <a:spLocks/>
            </p:cNvSpPr>
            <p:nvPr/>
          </p:nvSpPr>
          <p:spPr bwMode="auto">
            <a:xfrm>
              <a:off x="-3505200" y="1712913"/>
              <a:ext cx="1306513" cy="993775"/>
            </a:xfrm>
            <a:custGeom>
              <a:avLst/>
              <a:gdLst>
                <a:gd name="T0" fmla="*/ 1163 w 1163"/>
                <a:gd name="T1" fmla="*/ 449 h 887"/>
                <a:gd name="T2" fmla="*/ 724 w 1163"/>
                <a:gd name="T3" fmla="*/ 11 h 887"/>
                <a:gd name="T4" fmla="*/ 499 w 1163"/>
                <a:gd name="T5" fmla="*/ 30 h 887"/>
                <a:gd name="T6" fmla="*/ 0 w 1163"/>
                <a:gd name="T7" fmla="*/ 450 h 887"/>
                <a:gd name="T8" fmla="*/ 497 w 1163"/>
                <a:gd name="T9" fmla="*/ 867 h 887"/>
                <a:gd name="T10" fmla="*/ 724 w 1163"/>
                <a:gd name="T11" fmla="*/ 887 h 887"/>
                <a:gd name="T12" fmla="*/ 1163 w 1163"/>
                <a:gd name="T13" fmla="*/ 449 h 887"/>
              </a:gdLst>
              <a:ahLst/>
              <a:cxnLst>
                <a:cxn ang="0">
                  <a:pos x="T0" y="T1"/>
                </a:cxn>
                <a:cxn ang="0">
                  <a:pos x="T2" y="T3"/>
                </a:cxn>
                <a:cxn ang="0">
                  <a:pos x="T4" y="T5"/>
                </a:cxn>
                <a:cxn ang="0">
                  <a:pos x="T6" y="T7"/>
                </a:cxn>
                <a:cxn ang="0">
                  <a:pos x="T8" y="T9"/>
                </a:cxn>
                <a:cxn ang="0">
                  <a:pos x="T10" y="T11"/>
                </a:cxn>
                <a:cxn ang="0">
                  <a:pos x="T12" y="T13"/>
                </a:cxn>
              </a:cxnLst>
              <a:rect l="0" t="0" r="r" b="b"/>
              <a:pathLst>
                <a:path w="1163" h="887">
                  <a:moveTo>
                    <a:pt x="1163" y="449"/>
                  </a:moveTo>
                  <a:cubicBezTo>
                    <a:pt x="1163" y="214"/>
                    <a:pt x="1000" y="0"/>
                    <a:pt x="724" y="11"/>
                  </a:cubicBezTo>
                  <a:cubicBezTo>
                    <a:pt x="499" y="30"/>
                    <a:pt x="499" y="30"/>
                    <a:pt x="499" y="30"/>
                  </a:cubicBezTo>
                  <a:cubicBezTo>
                    <a:pt x="0" y="450"/>
                    <a:pt x="0" y="450"/>
                    <a:pt x="0" y="450"/>
                  </a:cubicBezTo>
                  <a:cubicBezTo>
                    <a:pt x="497" y="867"/>
                    <a:pt x="497" y="867"/>
                    <a:pt x="497" y="867"/>
                  </a:cubicBezTo>
                  <a:cubicBezTo>
                    <a:pt x="724" y="887"/>
                    <a:pt x="724" y="887"/>
                    <a:pt x="724" y="887"/>
                  </a:cubicBezTo>
                  <a:cubicBezTo>
                    <a:pt x="988" y="882"/>
                    <a:pt x="1163" y="660"/>
                    <a:pt x="1163" y="449"/>
                  </a:cubicBezTo>
                </a:path>
              </a:pathLst>
            </a:custGeom>
            <a:solidFill>
              <a:srgbClr val="EF4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2">
              <a:extLst>
                <a:ext uri="{FF2B5EF4-FFF2-40B4-BE49-F238E27FC236}">
                  <a16:creationId xmlns:a16="http://schemas.microsoft.com/office/drawing/2014/main" id="{A5C3C2F4-5BE4-472A-A7A7-BE3AA52D0370}"/>
                </a:ext>
              </a:extLst>
            </p:cNvPr>
            <p:cNvSpPr>
              <a:spLocks/>
            </p:cNvSpPr>
            <p:nvPr/>
          </p:nvSpPr>
          <p:spPr bwMode="auto">
            <a:xfrm>
              <a:off x="-3668713" y="661988"/>
              <a:ext cx="1125538" cy="1147763"/>
            </a:xfrm>
            <a:custGeom>
              <a:avLst/>
              <a:gdLst>
                <a:gd name="T0" fmla="*/ 646 w 1004"/>
                <a:gd name="T1" fmla="*/ 969 h 1026"/>
                <a:gd name="T2" fmla="*/ 821 w 1004"/>
                <a:gd name="T3" fmla="*/ 822 h 1026"/>
                <a:gd name="T4" fmla="*/ 821 w 1004"/>
                <a:gd name="T5" fmla="*/ 203 h 1026"/>
                <a:gd name="T6" fmla="*/ 201 w 1004"/>
                <a:gd name="T7" fmla="*/ 203 h 1026"/>
                <a:gd name="T8" fmla="*/ 56 w 1004"/>
                <a:gd name="T9" fmla="*/ 376 h 1026"/>
                <a:gd name="T10" fmla="*/ 0 w 1004"/>
                <a:gd name="T11" fmla="*/ 1026 h 1026"/>
                <a:gd name="T12" fmla="*/ 646 w 1004"/>
                <a:gd name="T13" fmla="*/ 969 h 1026"/>
              </a:gdLst>
              <a:ahLst/>
              <a:cxnLst>
                <a:cxn ang="0">
                  <a:pos x="T0" y="T1"/>
                </a:cxn>
                <a:cxn ang="0">
                  <a:pos x="T2" y="T3"/>
                </a:cxn>
                <a:cxn ang="0">
                  <a:pos x="T4" y="T5"/>
                </a:cxn>
                <a:cxn ang="0">
                  <a:pos x="T6" y="T7"/>
                </a:cxn>
                <a:cxn ang="0">
                  <a:pos x="T8" y="T9"/>
                </a:cxn>
                <a:cxn ang="0">
                  <a:pos x="T10" y="T11"/>
                </a:cxn>
                <a:cxn ang="0">
                  <a:pos x="T12" y="T13"/>
                </a:cxn>
              </a:cxnLst>
              <a:rect l="0" t="0" r="r" b="b"/>
              <a:pathLst>
                <a:path w="1004" h="1026">
                  <a:moveTo>
                    <a:pt x="646" y="969"/>
                  </a:moveTo>
                  <a:cubicBezTo>
                    <a:pt x="821" y="822"/>
                    <a:pt x="821" y="822"/>
                    <a:pt x="821" y="822"/>
                  </a:cubicBezTo>
                  <a:cubicBezTo>
                    <a:pt x="1004" y="633"/>
                    <a:pt x="970" y="352"/>
                    <a:pt x="821" y="203"/>
                  </a:cubicBezTo>
                  <a:cubicBezTo>
                    <a:pt x="655" y="37"/>
                    <a:pt x="388" y="0"/>
                    <a:pt x="201" y="203"/>
                  </a:cubicBezTo>
                  <a:cubicBezTo>
                    <a:pt x="56" y="376"/>
                    <a:pt x="56" y="376"/>
                    <a:pt x="56" y="376"/>
                  </a:cubicBezTo>
                  <a:cubicBezTo>
                    <a:pt x="0" y="1026"/>
                    <a:pt x="0" y="1026"/>
                    <a:pt x="0" y="1026"/>
                  </a:cubicBezTo>
                  <a:lnTo>
                    <a:pt x="646" y="969"/>
                  </a:lnTo>
                  <a:close/>
                </a:path>
              </a:pathLst>
            </a:custGeom>
            <a:solidFill>
              <a:srgbClr val="F582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DF703A6B-C1C0-4D7C-B35F-1EB9C5A90D5E}"/>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a:xfrm>
            <a:off x="838200" y="335823"/>
            <a:ext cx="10515600" cy="680223"/>
          </a:xfrm>
        </p:spPr>
        <p:txBody>
          <a:bodyPr/>
          <a:lstStyle/>
          <a:p>
            <a:r>
              <a:rPr lang="en-US" dirty="0"/>
              <a:t>Project </a:t>
            </a:r>
            <a:r>
              <a:rPr lang="en-US" b="1" dirty="0"/>
              <a:t>Location</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 name="Diamond 9">
            <a:extLst>
              <a:ext uri="{FF2B5EF4-FFF2-40B4-BE49-F238E27FC236}">
                <a16:creationId xmlns:a16="http://schemas.microsoft.com/office/drawing/2014/main" id="{F24FC18D-32AE-49A1-8899-6F8B50598775}"/>
              </a:ext>
            </a:extLst>
          </p:cNvPr>
          <p:cNvSpPr/>
          <p:nvPr/>
        </p:nvSpPr>
        <p:spPr>
          <a:xfrm>
            <a:off x="8072264" y="3985079"/>
            <a:ext cx="2285547" cy="2285547"/>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iamond 11">
            <a:extLst>
              <a:ext uri="{FF2B5EF4-FFF2-40B4-BE49-F238E27FC236}">
                <a16:creationId xmlns:a16="http://schemas.microsoft.com/office/drawing/2014/main" id="{F9B99291-1994-4391-AE98-13DD4EB73981}"/>
              </a:ext>
            </a:extLst>
          </p:cNvPr>
          <p:cNvSpPr/>
          <p:nvPr/>
        </p:nvSpPr>
        <p:spPr>
          <a:xfrm>
            <a:off x="1834190" y="1364342"/>
            <a:ext cx="3148694" cy="314869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9">
            <a:extLst>
              <a:ext uri="{FF2B5EF4-FFF2-40B4-BE49-F238E27FC236}">
                <a16:creationId xmlns:a16="http://schemas.microsoft.com/office/drawing/2014/main" id="{3E1C9627-69C6-4E69-A098-0FC8C65C9405}"/>
              </a:ext>
            </a:extLst>
          </p:cNvPr>
          <p:cNvSpPr>
            <a:spLocks/>
          </p:cNvSpPr>
          <p:nvPr/>
        </p:nvSpPr>
        <p:spPr bwMode="auto">
          <a:xfrm>
            <a:off x="2533272" y="2315101"/>
            <a:ext cx="1750530" cy="1247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using simple.</a:t>
            </a:r>
          </a:p>
        </p:txBody>
      </p:sp>
      <p:sp>
        <p:nvSpPr>
          <p:cNvPr id="18" name="Rectangle 9">
            <a:extLst>
              <a:ext uri="{FF2B5EF4-FFF2-40B4-BE49-F238E27FC236}">
                <a16:creationId xmlns:a16="http://schemas.microsoft.com/office/drawing/2014/main" id="{0563FFFF-10DF-488A-B06A-7A132CC4F02A}"/>
              </a:ext>
            </a:extLst>
          </p:cNvPr>
          <p:cNvSpPr>
            <a:spLocks/>
          </p:cNvSpPr>
          <p:nvPr/>
        </p:nvSpPr>
        <p:spPr bwMode="auto">
          <a:xfrm>
            <a:off x="8562174" y="4605954"/>
            <a:ext cx="1305726" cy="1043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and using simple.</a:t>
            </a:r>
          </a:p>
        </p:txBody>
      </p:sp>
      <p:sp>
        <p:nvSpPr>
          <p:cNvPr id="20" name="Picture Placeholder 19">
            <a:extLst>
              <a:ext uri="{FF2B5EF4-FFF2-40B4-BE49-F238E27FC236}">
                <a16:creationId xmlns:a16="http://schemas.microsoft.com/office/drawing/2014/main" id="{2725B5FE-1C42-4E4B-B010-E619F3089761}"/>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grpSp>
        <p:nvGrpSpPr>
          <p:cNvPr id="10" name="Group 9">
            <a:extLst>
              <a:ext uri="{FF2B5EF4-FFF2-40B4-BE49-F238E27FC236}">
                <a16:creationId xmlns:a16="http://schemas.microsoft.com/office/drawing/2014/main" id="{AC4883EF-34EE-49E5-A486-418D70F65871}"/>
              </a:ext>
            </a:extLst>
          </p:cNvPr>
          <p:cNvGrpSpPr/>
          <p:nvPr/>
        </p:nvGrpSpPr>
        <p:grpSpPr>
          <a:xfrm>
            <a:off x="2248950" y="1454855"/>
            <a:ext cx="7694099" cy="3948291"/>
            <a:chOff x="2248950" y="1454855"/>
            <a:chExt cx="7694099" cy="3948291"/>
          </a:xfrm>
        </p:grpSpPr>
        <p:sp>
          <p:nvSpPr>
            <p:cNvPr id="11" name="Rectangle 10">
              <a:extLst>
                <a:ext uri="{FF2B5EF4-FFF2-40B4-BE49-F238E27FC236}">
                  <a16:creationId xmlns:a16="http://schemas.microsoft.com/office/drawing/2014/main" id="{9F4126B1-04CD-4986-9003-BF2F152342A4}"/>
                </a:ext>
              </a:extLst>
            </p:cNvPr>
            <p:cNvSpPr/>
            <p:nvPr/>
          </p:nvSpPr>
          <p:spPr>
            <a:xfrm>
              <a:off x="2248950" y="1454855"/>
              <a:ext cx="7694099" cy="3948291"/>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46C63EEE-886F-4C91-8FE3-30103DE9D6FB}"/>
                </a:ext>
              </a:extLst>
            </p:cNvPr>
            <p:cNvGrpSpPr/>
            <p:nvPr/>
          </p:nvGrpSpPr>
          <p:grpSpPr>
            <a:xfrm>
              <a:off x="3671710" y="2508864"/>
              <a:ext cx="4848579" cy="1840273"/>
              <a:chOff x="3671710" y="2822941"/>
              <a:chExt cx="4848579" cy="1840273"/>
            </a:xfrm>
          </p:grpSpPr>
          <p:grpSp>
            <p:nvGrpSpPr>
              <p:cNvPr id="15" name="Group 14">
                <a:extLst>
                  <a:ext uri="{FF2B5EF4-FFF2-40B4-BE49-F238E27FC236}">
                    <a16:creationId xmlns:a16="http://schemas.microsoft.com/office/drawing/2014/main" id="{889BC3BF-6F10-4FFA-B6E5-A125D074DF53}"/>
                  </a:ext>
                </a:extLst>
              </p:cNvPr>
              <p:cNvGrpSpPr/>
              <p:nvPr/>
            </p:nvGrpSpPr>
            <p:grpSpPr>
              <a:xfrm>
                <a:off x="3671710" y="3495337"/>
                <a:ext cx="4848579" cy="1167877"/>
                <a:chOff x="3671712" y="3714350"/>
                <a:chExt cx="4848579" cy="1167877"/>
              </a:xfrm>
            </p:grpSpPr>
            <p:sp>
              <p:nvSpPr>
                <p:cNvPr id="18" name="TextBox 17">
                  <a:extLst>
                    <a:ext uri="{FF2B5EF4-FFF2-40B4-BE49-F238E27FC236}">
                      <a16:creationId xmlns:a16="http://schemas.microsoft.com/office/drawing/2014/main" id="{76DDAE27-A9FC-4E0E-88D2-8198BC3BF935}"/>
                    </a:ext>
                  </a:extLst>
                </p:cNvPr>
                <p:cNvSpPr txBox="1"/>
                <p:nvPr/>
              </p:nvSpPr>
              <p:spPr>
                <a:xfrm>
                  <a:off x="3671712" y="3714350"/>
                  <a:ext cx="4848579" cy="615553"/>
                </a:xfrm>
                <a:prstGeom prst="rect">
                  <a:avLst/>
                </a:prstGeom>
                <a:noFill/>
              </p:spPr>
              <p:txBody>
                <a:bodyPr wrap="square" rtlCol="0">
                  <a:spAutoFit/>
                </a:bodyPr>
                <a:lstStyle/>
                <a:p>
                  <a:pPr algn="ctr"/>
                  <a:r>
                    <a:rPr lang="en-US" sz="1700" dirty="0">
                      <a:solidFill>
                        <a:schemeClr val="bg1"/>
                      </a:solidFill>
                      <a:latin typeface="Roboto Slab" pitchFamily="2" charset="0"/>
                      <a:ea typeface="Roboto Slab" pitchFamily="2" charset="0"/>
                    </a:rPr>
                    <a:t>The Leader of the All business and personal</a:t>
                  </a:r>
                </a:p>
                <a:p>
                  <a:pPr algn="ctr"/>
                  <a:r>
                    <a:rPr lang="en-US" sz="1700" dirty="0">
                      <a:solidFill>
                        <a:schemeClr val="bg1"/>
                      </a:solidFill>
                      <a:latin typeface="Roboto Slab" pitchFamily="2" charset="0"/>
                      <a:ea typeface="Roboto Slab" pitchFamily="2" charset="0"/>
                    </a:rPr>
                    <a:t>presentation template quote</a:t>
                  </a:r>
                </a:p>
              </p:txBody>
            </p:sp>
            <p:grpSp>
              <p:nvGrpSpPr>
                <p:cNvPr id="19" name="Group 18">
                  <a:extLst>
                    <a:ext uri="{FF2B5EF4-FFF2-40B4-BE49-F238E27FC236}">
                      <a16:creationId xmlns:a16="http://schemas.microsoft.com/office/drawing/2014/main" id="{5EDA9ED4-6BDC-4E56-A36D-66C7A2FBCFEA}"/>
                    </a:ext>
                  </a:extLst>
                </p:cNvPr>
                <p:cNvGrpSpPr/>
                <p:nvPr/>
              </p:nvGrpSpPr>
              <p:grpSpPr>
                <a:xfrm>
                  <a:off x="5305426" y="4468899"/>
                  <a:ext cx="1581150" cy="413328"/>
                  <a:chOff x="5305425" y="1248191"/>
                  <a:chExt cx="1581150" cy="413328"/>
                </a:xfrm>
              </p:grpSpPr>
              <p:sp>
                <p:nvSpPr>
                  <p:cNvPr id="20" name="Rectangle 19">
                    <a:extLst>
                      <a:ext uri="{FF2B5EF4-FFF2-40B4-BE49-F238E27FC236}">
                        <a16:creationId xmlns:a16="http://schemas.microsoft.com/office/drawing/2014/main" id="{03B04FD4-2246-4EC1-837E-87CDEAF4504C}"/>
                      </a:ext>
                    </a:extLst>
                  </p:cNvPr>
                  <p:cNvSpPr/>
                  <p:nvPr/>
                </p:nvSpPr>
                <p:spPr>
                  <a:xfrm>
                    <a:off x="5305425" y="1248191"/>
                    <a:ext cx="1581150" cy="4133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BD201EB8-E45E-4D6E-83AC-B81D9D9CB417}"/>
                      </a:ext>
                    </a:extLst>
                  </p:cNvPr>
                  <p:cNvSpPr txBox="1"/>
                  <p:nvPr/>
                </p:nvSpPr>
                <p:spPr>
                  <a:xfrm>
                    <a:off x="5392616" y="1316356"/>
                    <a:ext cx="1406769" cy="276999"/>
                  </a:xfrm>
                  <a:prstGeom prst="rect">
                    <a:avLst/>
                  </a:prstGeom>
                  <a:noFill/>
                </p:spPr>
                <p:txBody>
                  <a:bodyPr wrap="square" rtlCol="0">
                    <a:spAutoFit/>
                  </a:bodyPr>
                  <a:lstStyle/>
                  <a:p>
                    <a:pPr algn="ctr"/>
                    <a:r>
                      <a:rPr lang="en-US" sz="1200" dirty="0">
                        <a:solidFill>
                          <a:schemeClr val="bg1"/>
                        </a:solidFill>
                        <a:latin typeface="Roboto Slab" pitchFamily="2" charset="0"/>
                        <a:ea typeface="Roboto Slab" pitchFamily="2" charset="0"/>
                      </a:rPr>
                      <a:t>presentation</a:t>
                    </a:r>
                  </a:p>
                </p:txBody>
              </p:sp>
            </p:grpSp>
          </p:grpSp>
          <p:sp>
            <p:nvSpPr>
              <p:cNvPr id="17" name="TextBox 16">
                <a:extLst>
                  <a:ext uri="{FF2B5EF4-FFF2-40B4-BE49-F238E27FC236}">
                    <a16:creationId xmlns:a16="http://schemas.microsoft.com/office/drawing/2014/main" id="{9AB64269-A3D7-4E35-A75F-721F4DBC98EC}"/>
                  </a:ext>
                </a:extLst>
              </p:cNvPr>
              <p:cNvSpPr txBox="1"/>
              <p:nvPr/>
            </p:nvSpPr>
            <p:spPr>
              <a:xfrm>
                <a:off x="5055087" y="2822941"/>
                <a:ext cx="2081825" cy="553998"/>
              </a:xfrm>
              <a:prstGeom prst="rect">
                <a:avLst/>
              </a:prstGeom>
              <a:noFill/>
            </p:spPr>
            <p:txBody>
              <a:bodyPr wrap="square" rtlCol="0">
                <a:spAutoFit/>
              </a:bodyPr>
              <a:lstStyle/>
              <a:p>
                <a:pPr algn="ctr"/>
                <a:r>
                  <a:rPr lang="en-US" sz="3000" b="1" dirty="0">
                    <a:solidFill>
                      <a:schemeClr val="bg1"/>
                    </a:solidFill>
                    <a:latin typeface="Roboto Slab" pitchFamily="2" charset="0"/>
                    <a:ea typeface="Roboto Slab" pitchFamily="2" charset="0"/>
                  </a:rPr>
                  <a:t>THE END</a:t>
                </a:r>
              </a:p>
            </p:txBody>
          </p:sp>
        </p:grpSp>
      </p:gr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6265508" y="4034429"/>
            <a:ext cx="4596857" cy="1004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4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are your </a:t>
            </a:r>
            <a:r>
              <a:rPr lang="en-US" sz="14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4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2" name="Rectangle 11">
            <a:extLst>
              <a:ext uri="{FF2B5EF4-FFF2-40B4-BE49-F238E27FC236}">
                <a16:creationId xmlns:a16="http://schemas.microsoft.com/office/drawing/2014/main" id="{4D903848-A3B1-4C27-9B96-C709B5E5CEC8}"/>
              </a:ext>
            </a:extLst>
          </p:cNvPr>
          <p:cNvSpPr/>
          <p:nvPr/>
        </p:nvSpPr>
        <p:spPr>
          <a:xfrm>
            <a:off x="6236480" y="2870428"/>
            <a:ext cx="3663182" cy="1118255"/>
          </a:xfrm>
          <a:prstGeom prst="rect">
            <a:avLst/>
          </a:prstGeom>
        </p:spPr>
        <p:txBody>
          <a:bodyPr wrap="none">
            <a:spAutoFit/>
          </a:bodyPr>
          <a:lstStyle/>
          <a:p>
            <a:pPr>
              <a:lnSpc>
                <a:spcPts val="4000"/>
              </a:lnSpc>
            </a:pPr>
            <a:r>
              <a:rPr lang="en-US" sz="6000" b="1" dirty="0">
                <a:latin typeface="Roboto Slab" pitchFamily="2" charset="0"/>
                <a:ea typeface="Roboto Slab" pitchFamily="2" charset="0"/>
              </a:rPr>
              <a:t>Welcome</a:t>
            </a:r>
            <a:r>
              <a:rPr lang="en-US" sz="3800" b="1" dirty="0">
                <a:latin typeface="Roboto Slab" pitchFamily="2" charset="0"/>
                <a:ea typeface="Roboto Slab" pitchFamily="2" charset="0"/>
              </a:rPr>
              <a:t> </a:t>
            </a:r>
          </a:p>
          <a:p>
            <a:pPr>
              <a:lnSpc>
                <a:spcPts val="4000"/>
              </a:lnSpc>
            </a:pPr>
            <a:r>
              <a:rPr lang="en-US" sz="3800" b="1" dirty="0">
                <a:latin typeface="Roboto Slab" pitchFamily="2" charset="0"/>
                <a:ea typeface="Roboto Slab" pitchFamily="2" charset="0"/>
              </a:rPr>
              <a:t>Message</a:t>
            </a:r>
            <a:endParaRPr lang="en-US" sz="3800" dirty="0">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71CB525E-3FA8-42EE-BA55-8DFE5D7D1413}"/>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D85C0F2-0B18-4B65-A490-72E8B095DA43}"/>
              </a:ext>
            </a:extLst>
          </p:cNvPr>
          <p:cNvSpPr/>
          <p:nvPr/>
        </p:nvSpPr>
        <p:spPr>
          <a:xfrm>
            <a:off x="0" y="2080591"/>
            <a:ext cx="12192000" cy="26968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90509775-2C28-4A7B-BD88-1E2CD67E9106}"/>
              </a:ext>
            </a:extLst>
          </p:cNvPr>
          <p:cNvSpPr/>
          <p:nvPr/>
        </p:nvSpPr>
        <p:spPr>
          <a:xfrm>
            <a:off x="1427685" y="2543313"/>
            <a:ext cx="3425687" cy="34256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6826125" y="1055688"/>
            <a:ext cx="4151312" cy="1025525"/>
          </a:xfrm>
        </p:spPr>
        <p:txBody>
          <a:bodyPr>
            <a:normAutofit/>
          </a:bodyPr>
          <a:lstStyle/>
          <a:p>
            <a:pPr algn="l">
              <a:lnSpc>
                <a:spcPts val="3000"/>
              </a:lnSpc>
            </a:pPr>
            <a:r>
              <a:rPr lang="en-US" sz="6700" b="1" dirty="0"/>
              <a:t>Welcome</a:t>
            </a:r>
            <a:r>
              <a:rPr lang="en-US" b="1" dirty="0"/>
              <a:t> </a:t>
            </a:r>
            <a:br>
              <a:rPr lang="en-US" b="1" dirty="0"/>
            </a:br>
            <a:r>
              <a:rPr lang="en-US" sz="3300" b="1" dirty="0"/>
              <a:t>Message</a:t>
            </a:r>
          </a:p>
        </p:txBody>
      </p:sp>
      <p:sp>
        <p:nvSpPr>
          <p:cNvPr id="21" name="Rectangle 9">
            <a:extLst>
              <a:ext uri="{FF2B5EF4-FFF2-40B4-BE49-F238E27FC236}">
                <a16:creationId xmlns:a16="http://schemas.microsoft.com/office/drawing/2014/main" id="{84A096FF-FE51-41D0-8799-1E9BBE2EA4DF}"/>
              </a:ext>
            </a:extLst>
          </p:cNvPr>
          <p:cNvSpPr>
            <a:spLocks/>
          </p:cNvSpPr>
          <p:nvPr/>
        </p:nvSpPr>
        <p:spPr bwMode="auto">
          <a:xfrm>
            <a:off x="6826125" y="2543313"/>
            <a:ext cx="4760913" cy="115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3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simple</a:t>
            </a:r>
            <a:r>
              <a:rPr lang="en-US" sz="13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alignments are your </a:t>
            </a:r>
            <a:r>
              <a:rPr lang="en-US" sz="13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3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8" name="Picture Placeholder 7">
            <a:extLst>
              <a:ext uri="{FF2B5EF4-FFF2-40B4-BE49-F238E27FC236}">
                <a16:creationId xmlns:a16="http://schemas.microsoft.com/office/drawing/2014/main" id="{A311078B-728C-4D7C-A8B5-26A77903627D}"/>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6A4BFB4-AEAF-47DF-B106-C3808880C7A4}"/>
              </a:ext>
            </a:extLst>
          </p:cNvPr>
          <p:cNvSpPr/>
          <p:nvPr/>
        </p:nvSpPr>
        <p:spPr>
          <a:xfrm>
            <a:off x="0" y="-1"/>
            <a:ext cx="12192000" cy="68580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7295109" y="4155745"/>
            <a:ext cx="4073205"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10" name="TextBox 9">
            <a:extLst>
              <a:ext uri="{FF2B5EF4-FFF2-40B4-BE49-F238E27FC236}">
                <a16:creationId xmlns:a16="http://schemas.microsoft.com/office/drawing/2014/main" id="{F5E0EBF5-61FC-4CEE-9ABE-E7E13253301E}"/>
              </a:ext>
            </a:extLst>
          </p:cNvPr>
          <p:cNvSpPr txBox="1"/>
          <p:nvPr/>
        </p:nvSpPr>
        <p:spPr>
          <a:xfrm>
            <a:off x="823686" y="1960099"/>
            <a:ext cx="3363421" cy="2144177"/>
          </a:xfrm>
          <a:prstGeom prst="rect">
            <a:avLst/>
          </a:prstGeom>
          <a:noFill/>
        </p:spPr>
        <p:txBody>
          <a:bodyPr wrap="none" rtlCol="0">
            <a:spAutoFit/>
          </a:bodyPr>
          <a:lstStyle/>
          <a:p>
            <a:pPr>
              <a:lnSpc>
                <a:spcPts val="8000"/>
              </a:lnSpc>
            </a:pPr>
            <a:r>
              <a:rPr lang="en-US" sz="8000" b="1" dirty="0">
                <a:solidFill>
                  <a:schemeClr val="bg1"/>
                </a:solidFill>
                <a:latin typeface="Roboto Slab" pitchFamily="2" charset="0"/>
                <a:ea typeface="Roboto Slab" pitchFamily="2" charset="0"/>
              </a:rPr>
              <a:t>About </a:t>
            </a:r>
          </a:p>
          <a:p>
            <a:pPr>
              <a:lnSpc>
                <a:spcPts val="8000"/>
              </a:lnSpc>
            </a:pPr>
            <a:r>
              <a:rPr lang="en-US" sz="8000" b="1" dirty="0">
                <a:solidFill>
                  <a:schemeClr val="bg1"/>
                </a:solidFill>
                <a:latin typeface="Roboto Slab" pitchFamily="2" charset="0"/>
                <a:ea typeface="Roboto Slab" pitchFamily="2" charset="0"/>
              </a:rPr>
              <a:t>Us</a:t>
            </a:r>
          </a:p>
        </p:txBody>
      </p:sp>
      <p:sp>
        <p:nvSpPr>
          <p:cNvPr id="11" name="Rectangle 10">
            <a:extLst>
              <a:ext uri="{FF2B5EF4-FFF2-40B4-BE49-F238E27FC236}">
                <a16:creationId xmlns:a16="http://schemas.microsoft.com/office/drawing/2014/main" id="{E760C403-CE7E-450A-A36E-D0698E9AC616}"/>
              </a:ext>
            </a:extLst>
          </p:cNvPr>
          <p:cNvSpPr/>
          <p:nvPr/>
        </p:nvSpPr>
        <p:spPr>
          <a:xfrm>
            <a:off x="987523" y="4229352"/>
            <a:ext cx="1316041" cy="116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id="{F896AA11-EF3A-4DE8-8DF4-5EC0219FE954}"/>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9CFC310C-93C5-4DFA-AD31-5BB400B05CFB}"/>
              </a:ext>
            </a:extLst>
          </p:cNvPr>
          <p:cNvSpPr>
            <a:spLocks noGrp="1"/>
          </p:cNvSpPr>
          <p:nvPr>
            <p:ph type="pic" sz="quarter" idx="21"/>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33" name="Rectangle 32">
            <a:extLst>
              <a:ext uri="{FF2B5EF4-FFF2-40B4-BE49-F238E27FC236}">
                <a16:creationId xmlns:a16="http://schemas.microsoft.com/office/drawing/2014/main" id="{5DB96C26-750A-4894-BB66-9CFD70D50E22}"/>
              </a:ext>
            </a:extLst>
          </p:cNvPr>
          <p:cNvSpPr/>
          <p:nvPr/>
        </p:nvSpPr>
        <p:spPr>
          <a:xfrm>
            <a:off x="401509" y="1047669"/>
            <a:ext cx="2425664" cy="707886"/>
          </a:xfrm>
          <a:prstGeom prst="rect">
            <a:avLst/>
          </a:prstGeom>
        </p:spPr>
        <p:txBody>
          <a:bodyPr wrap="none">
            <a:spAutoFit/>
          </a:bodyPr>
          <a:lstStyle/>
          <a:p>
            <a:pPr>
              <a:lnSpc>
                <a:spcPts val="4800"/>
              </a:lnSpc>
            </a:pPr>
            <a:r>
              <a:rPr lang="en-US" sz="4000" b="1" dirty="0">
                <a:solidFill>
                  <a:sysClr val="windowText" lastClr="000000"/>
                </a:solidFill>
                <a:latin typeface="Roboto Slab" pitchFamily="2" charset="0"/>
                <a:ea typeface="Roboto Slab" pitchFamily="2" charset="0"/>
              </a:rPr>
              <a:t>About Us</a:t>
            </a:r>
            <a:endParaRPr lang="en-US" sz="4000" dirty="0">
              <a:solidFill>
                <a:sysClr val="windowText" lastClr="000000"/>
              </a:solidFill>
              <a:latin typeface="Roboto Slab" pitchFamily="2" charset="0"/>
              <a:ea typeface="Roboto Slab" pitchFamily="2" charset="0"/>
            </a:endParaRPr>
          </a:p>
        </p:txBody>
      </p:sp>
      <p:sp>
        <p:nvSpPr>
          <p:cNvPr id="23" name="Rectangle 9">
            <a:extLst>
              <a:ext uri="{FF2B5EF4-FFF2-40B4-BE49-F238E27FC236}">
                <a16:creationId xmlns:a16="http://schemas.microsoft.com/office/drawing/2014/main" id="{E2E05A10-709B-4269-81D1-B811A271DB8E}"/>
              </a:ext>
            </a:extLst>
          </p:cNvPr>
          <p:cNvSpPr>
            <a:spLocks/>
          </p:cNvSpPr>
          <p:nvPr/>
        </p:nvSpPr>
        <p:spPr bwMode="auto">
          <a:xfrm>
            <a:off x="464457" y="1820635"/>
            <a:ext cx="2706190" cy="145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3" name="Picture Placeholder 2">
            <a:extLst>
              <a:ext uri="{FF2B5EF4-FFF2-40B4-BE49-F238E27FC236}">
                <a16:creationId xmlns:a16="http://schemas.microsoft.com/office/drawing/2014/main" id="{4F98BF52-D55C-4262-8BDE-AD20B8B895E9}"/>
              </a:ext>
            </a:extLst>
          </p:cNvPr>
          <p:cNvSpPr>
            <a:spLocks noGrp="1"/>
          </p:cNvSpPr>
          <p:nvPr>
            <p:ph type="pic" sz="quarter" idx="27"/>
          </p:nvPr>
        </p:nvSpPr>
        <p:spPr/>
      </p:sp>
      <p:sp>
        <p:nvSpPr>
          <p:cNvPr id="7" name="Picture Placeholder 6">
            <a:extLst>
              <a:ext uri="{FF2B5EF4-FFF2-40B4-BE49-F238E27FC236}">
                <a16:creationId xmlns:a16="http://schemas.microsoft.com/office/drawing/2014/main" id="{B4A1D3EF-195A-478F-B9E5-3B3B3173BB8F}"/>
              </a:ext>
            </a:extLst>
          </p:cNvPr>
          <p:cNvSpPr>
            <a:spLocks noGrp="1"/>
          </p:cNvSpPr>
          <p:nvPr>
            <p:ph type="pic" sz="quarter" idx="26"/>
          </p:nvPr>
        </p:nvSpPr>
        <p:spPr/>
      </p:sp>
      <p:sp>
        <p:nvSpPr>
          <p:cNvPr id="9" name="Picture Placeholder 8">
            <a:extLst>
              <a:ext uri="{FF2B5EF4-FFF2-40B4-BE49-F238E27FC236}">
                <a16:creationId xmlns:a16="http://schemas.microsoft.com/office/drawing/2014/main" id="{A06C6389-B3C2-4BD9-BCD8-E1549DB71F02}"/>
              </a:ext>
            </a:extLst>
          </p:cNvPr>
          <p:cNvSpPr>
            <a:spLocks noGrp="1"/>
          </p:cNvSpPr>
          <p:nvPr>
            <p:ph type="pic" sz="quarter" idx="25"/>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23" name="Rectangle 22">
            <a:extLst>
              <a:ext uri="{FF2B5EF4-FFF2-40B4-BE49-F238E27FC236}">
                <a16:creationId xmlns:a16="http://schemas.microsoft.com/office/drawing/2014/main" id="{5B72BE82-8D21-4F1E-B750-1C6DB932D7E9}"/>
              </a:ext>
            </a:extLst>
          </p:cNvPr>
          <p:cNvSpPr/>
          <p:nvPr/>
        </p:nvSpPr>
        <p:spPr>
          <a:xfrm>
            <a:off x="733835" y="429163"/>
            <a:ext cx="2985113" cy="1374735"/>
          </a:xfrm>
          <a:prstGeom prst="rect">
            <a:avLst/>
          </a:prstGeom>
        </p:spPr>
        <p:txBody>
          <a:bodyPr wrap="none">
            <a:spAutoFit/>
          </a:bodyPr>
          <a:lstStyle/>
          <a:p>
            <a:pPr>
              <a:lnSpc>
                <a:spcPts val="5000"/>
              </a:lnSpc>
            </a:pPr>
            <a:r>
              <a:rPr lang="en-US" sz="3000" dirty="0">
                <a:latin typeface="Roboto Slab" pitchFamily="2" charset="0"/>
                <a:ea typeface="Roboto Slab" pitchFamily="2" charset="0"/>
              </a:rPr>
              <a:t>Company </a:t>
            </a:r>
          </a:p>
          <a:p>
            <a:pPr>
              <a:lnSpc>
                <a:spcPts val="50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13" name="Group 12">
            <a:extLst>
              <a:ext uri="{FF2B5EF4-FFF2-40B4-BE49-F238E27FC236}">
                <a16:creationId xmlns:a16="http://schemas.microsoft.com/office/drawing/2014/main" id="{36159181-612C-45E9-B630-4D0535A38AB7}"/>
              </a:ext>
            </a:extLst>
          </p:cNvPr>
          <p:cNvGrpSpPr/>
          <p:nvPr/>
        </p:nvGrpSpPr>
        <p:grpSpPr>
          <a:xfrm>
            <a:off x="942566" y="2428497"/>
            <a:ext cx="2203323" cy="3111924"/>
            <a:chOff x="7636513" y="2541320"/>
            <a:chExt cx="2203323" cy="3111924"/>
          </a:xfrm>
        </p:grpSpPr>
        <p:grpSp>
          <p:nvGrpSpPr>
            <p:cNvPr id="7" name="Group 6">
              <a:extLst>
                <a:ext uri="{FF2B5EF4-FFF2-40B4-BE49-F238E27FC236}">
                  <a16:creationId xmlns:a16="http://schemas.microsoft.com/office/drawing/2014/main" id="{293B15F2-1C41-4EF7-BAFD-6C1FF072E88D}"/>
                </a:ext>
              </a:extLst>
            </p:cNvPr>
            <p:cNvGrpSpPr/>
            <p:nvPr/>
          </p:nvGrpSpPr>
          <p:grpSpPr>
            <a:xfrm>
              <a:off x="7636513" y="2541320"/>
              <a:ext cx="2203323" cy="333829"/>
              <a:chOff x="1244504" y="5444866"/>
              <a:chExt cx="2203323" cy="333829"/>
            </a:xfrm>
          </p:grpSpPr>
          <p:sp>
            <p:nvSpPr>
              <p:cNvPr id="26" name="Rectangle 25">
                <a:extLst>
                  <a:ext uri="{FF2B5EF4-FFF2-40B4-BE49-F238E27FC236}">
                    <a16:creationId xmlns:a16="http://schemas.microsoft.com/office/drawing/2014/main" id="{7C21A8FF-AAAC-4D07-BB06-37CA5269AF0B}"/>
                  </a:ext>
                </a:extLst>
              </p:cNvPr>
              <p:cNvSpPr/>
              <p:nvPr/>
            </p:nvSpPr>
            <p:spPr>
              <a:xfrm rot="2700000">
                <a:off x="1244504" y="544486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TextBox 26">
                <a:extLst>
                  <a:ext uri="{FF2B5EF4-FFF2-40B4-BE49-F238E27FC236}">
                    <a16:creationId xmlns:a16="http://schemas.microsoft.com/office/drawing/2014/main" id="{572457F5-C35E-4B1F-B0CB-CCF50E826285}"/>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8" name="Rectangle 9">
                <a:extLst>
                  <a:ext uri="{FF2B5EF4-FFF2-40B4-BE49-F238E27FC236}">
                    <a16:creationId xmlns:a16="http://schemas.microsoft.com/office/drawing/2014/main" id="{FA241808-132F-4C17-A56C-311DAE97B52D}"/>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B0367568-A564-48FC-9EDD-6CF5E34430DE}"/>
                </a:ext>
              </a:extLst>
            </p:cNvPr>
            <p:cNvGrpSpPr/>
            <p:nvPr/>
          </p:nvGrpSpPr>
          <p:grpSpPr>
            <a:xfrm>
              <a:off x="7636513" y="3467352"/>
              <a:ext cx="2203323" cy="333829"/>
              <a:chOff x="1244504" y="5444866"/>
              <a:chExt cx="2203323" cy="333829"/>
            </a:xfrm>
          </p:grpSpPr>
          <p:sp>
            <p:nvSpPr>
              <p:cNvPr id="43" name="Rectangle 42">
                <a:extLst>
                  <a:ext uri="{FF2B5EF4-FFF2-40B4-BE49-F238E27FC236}">
                    <a16:creationId xmlns:a16="http://schemas.microsoft.com/office/drawing/2014/main" id="{56A5F362-7256-4792-8EEC-02C05DB9183A}"/>
                  </a:ext>
                </a:extLst>
              </p:cNvPr>
              <p:cNvSpPr/>
              <p:nvPr/>
            </p:nvSpPr>
            <p:spPr>
              <a:xfrm rot="2700000">
                <a:off x="1244504" y="5444866"/>
                <a:ext cx="333829" cy="333829"/>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25F43B58-7FE0-4C48-9DF6-CB169D2A42A2}"/>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5" name="Rectangle 9">
                <a:extLst>
                  <a:ext uri="{FF2B5EF4-FFF2-40B4-BE49-F238E27FC236}">
                    <a16:creationId xmlns:a16="http://schemas.microsoft.com/office/drawing/2014/main" id="{324AC7A4-3069-4F17-AF07-F33C88A673D9}"/>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6" name="Group 45">
              <a:extLst>
                <a:ext uri="{FF2B5EF4-FFF2-40B4-BE49-F238E27FC236}">
                  <a16:creationId xmlns:a16="http://schemas.microsoft.com/office/drawing/2014/main" id="{3CDFA5DF-939D-43DB-BD10-B07EF128CEBE}"/>
                </a:ext>
              </a:extLst>
            </p:cNvPr>
            <p:cNvGrpSpPr/>
            <p:nvPr/>
          </p:nvGrpSpPr>
          <p:grpSpPr>
            <a:xfrm>
              <a:off x="7636513" y="4393384"/>
              <a:ext cx="2203323" cy="333829"/>
              <a:chOff x="1244504" y="5444866"/>
              <a:chExt cx="2203323" cy="333829"/>
            </a:xfrm>
          </p:grpSpPr>
          <p:sp>
            <p:nvSpPr>
              <p:cNvPr id="47" name="Rectangle 46">
                <a:extLst>
                  <a:ext uri="{FF2B5EF4-FFF2-40B4-BE49-F238E27FC236}">
                    <a16:creationId xmlns:a16="http://schemas.microsoft.com/office/drawing/2014/main" id="{99110DAB-9E1B-4F0C-A957-4403B7446ABA}"/>
                  </a:ext>
                </a:extLst>
              </p:cNvPr>
              <p:cNvSpPr/>
              <p:nvPr/>
            </p:nvSpPr>
            <p:spPr>
              <a:xfrm rot="2700000">
                <a:off x="1244504" y="544486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8" name="TextBox 47">
                <a:extLst>
                  <a:ext uri="{FF2B5EF4-FFF2-40B4-BE49-F238E27FC236}">
                    <a16:creationId xmlns:a16="http://schemas.microsoft.com/office/drawing/2014/main" id="{08C2E2CD-87F4-4F44-923A-1D185B01EF8F}"/>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9" name="Rectangle 9">
                <a:extLst>
                  <a:ext uri="{FF2B5EF4-FFF2-40B4-BE49-F238E27FC236}">
                    <a16:creationId xmlns:a16="http://schemas.microsoft.com/office/drawing/2014/main" id="{6CA22677-4E39-4C5C-A137-926E89488297}"/>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50" name="Group 49">
              <a:extLst>
                <a:ext uri="{FF2B5EF4-FFF2-40B4-BE49-F238E27FC236}">
                  <a16:creationId xmlns:a16="http://schemas.microsoft.com/office/drawing/2014/main" id="{78566675-4973-464D-A38E-C2688940E53C}"/>
                </a:ext>
              </a:extLst>
            </p:cNvPr>
            <p:cNvGrpSpPr/>
            <p:nvPr/>
          </p:nvGrpSpPr>
          <p:grpSpPr>
            <a:xfrm>
              <a:off x="7636513" y="5319415"/>
              <a:ext cx="2203323" cy="333829"/>
              <a:chOff x="1244504" y="5444866"/>
              <a:chExt cx="2203323" cy="333829"/>
            </a:xfrm>
          </p:grpSpPr>
          <p:sp>
            <p:nvSpPr>
              <p:cNvPr id="51" name="Rectangle 50">
                <a:extLst>
                  <a:ext uri="{FF2B5EF4-FFF2-40B4-BE49-F238E27FC236}">
                    <a16:creationId xmlns:a16="http://schemas.microsoft.com/office/drawing/2014/main" id="{52FC6193-5C48-40AA-97F5-15023B43E21C}"/>
                  </a:ext>
                </a:extLst>
              </p:cNvPr>
              <p:cNvSpPr/>
              <p:nvPr/>
            </p:nvSpPr>
            <p:spPr>
              <a:xfrm rot="2700000">
                <a:off x="1244504" y="5444866"/>
                <a:ext cx="333829" cy="3338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2" name="TextBox 51">
                <a:extLst>
                  <a:ext uri="{FF2B5EF4-FFF2-40B4-BE49-F238E27FC236}">
                    <a16:creationId xmlns:a16="http://schemas.microsoft.com/office/drawing/2014/main" id="{B2E093A6-A099-4ECE-B6AC-B1CD3C73DC9B}"/>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53" name="Rectangle 9">
                <a:extLst>
                  <a:ext uri="{FF2B5EF4-FFF2-40B4-BE49-F238E27FC236}">
                    <a16:creationId xmlns:a16="http://schemas.microsoft.com/office/drawing/2014/main" id="{D23BA2BD-6A97-4E3B-9CCC-B427060278FA}"/>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3" name="Picture Placeholder 2">
            <a:extLst>
              <a:ext uri="{FF2B5EF4-FFF2-40B4-BE49-F238E27FC236}">
                <a16:creationId xmlns:a16="http://schemas.microsoft.com/office/drawing/2014/main" id="{CE9745B8-645D-4D46-BD6A-3F1C2918677A}"/>
              </a:ext>
            </a:extLst>
          </p:cNvPr>
          <p:cNvSpPr>
            <a:spLocks noGrp="1"/>
          </p:cNvSpPr>
          <p:nvPr>
            <p:ph type="pic" sz="quarter" idx="25"/>
          </p:nvPr>
        </p:nvSpPr>
        <p:spPr/>
      </p:sp>
      <p:sp>
        <p:nvSpPr>
          <p:cNvPr id="8" name="Picture Placeholder 7">
            <a:extLst>
              <a:ext uri="{FF2B5EF4-FFF2-40B4-BE49-F238E27FC236}">
                <a16:creationId xmlns:a16="http://schemas.microsoft.com/office/drawing/2014/main" id="{C63C2576-FC2A-489A-A277-E554075C0A65}"/>
              </a:ext>
            </a:extLst>
          </p:cNvPr>
          <p:cNvSpPr>
            <a:spLocks noGrp="1"/>
          </p:cNvSpPr>
          <p:nvPr>
            <p:ph type="pic" sz="quarter" idx="24"/>
          </p:nvPr>
        </p:nvSpPr>
        <p:spPr/>
      </p:sp>
      <p:sp>
        <p:nvSpPr>
          <p:cNvPr id="10" name="Picture Placeholder 9">
            <a:extLst>
              <a:ext uri="{FF2B5EF4-FFF2-40B4-BE49-F238E27FC236}">
                <a16:creationId xmlns:a16="http://schemas.microsoft.com/office/drawing/2014/main" id="{9510681A-3AFE-444D-A396-2A87A090DCE8}"/>
              </a:ext>
            </a:extLst>
          </p:cNvPr>
          <p:cNvSpPr>
            <a:spLocks noGrp="1"/>
          </p:cNvSpPr>
          <p:nvPr>
            <p:ph type="pic" sz="quarter" idx="23"/>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0" name="Rectangle 9">
            <a:extLst>
              <a:ext uri="{FF2B5EF4-FFF2-40B4-BE49-F238E27FC236}">
                <a16:creationId xmlns:a16="http://schemas.microsoft.com/office/drawing/2014/main" id="{42191757-05B3-4BE9-8B46-76B34BC5FF7A}"/>
              </a:ext>
            </a:extLst>
          </p:cNvPr>
          <p:cNvSpPr>
            <a:spLocks/>
          </p:cNvSpPr>
          <p:nvPr/>
        </p:nvSpPr>
        <p:spPr bwMode="auto">
          <a:xfrm>
            <a:off x="1497012"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14" name="Diamond 13">
            <a:extLst>
              <a:ext uri="{FF2B5EF4-FFF2-40B4-BE49-F238E27FC236}">
                <a16:creationId xmlns:a16="http://schemas.microsoft.com/office/drawing/2014/main" id="{BF16ADF1-63D1-42CE-9B59-61D60848E252}"/>
              </a:ext>
            </a:extLst>
          </p:cNvPr>
          <p:cNvSpPr/>
          <p:nvPr/>
        </p:nvSpPr>
        <p:spPr>
          <a:xfrm>
            <a:off x="1679134" y="3921339"/>
            <a:ext cx="931174" cy="931174"/>
          </a:xfrm>
          <a:prstGeom prst="diamond">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
            <a:extLst>
              <a:ext uri="{FF2B5EF4-FFF2-40B4-BE49-F238E27FC236}">
                <a16:creationId xmlns:a16="http://schemas.microsoft.com/office/drawing/2014/main" id="{5969DAC3-885B-4E90-B8A7-0C854AEE85C8}"/>
              </a:ext>
            </a:extLst>
          </p:cNvPr>
          <p:cNvSpPr>
            <a:spLocks noEditPoints="1"/>
          </p:cNvSpPr>
          <p:nvPr/>
        </p:nvSpPr>
        <p:spPr bwMode="auto">
          <a:xfrm>
            <a:off x="2000792" y="4239559"/>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8" name="Rectangle 9">
            <a:extLst>
              <a:ext uri="{FF2B5EF4-FFF2-40B4-BE49-F238E27FC236}">
                <a16:creationId xmlns:a16="http://schemas.microsoft.com/office/drawing/2014/main" id="{FDA73362-D045-43ED-B54C-98B0B8C15C41}"/>
              </a:ext>
            </a:extLst>
          </p:cNvPr>
          <p:cNvSpPr>
            <a:spLocks/>
          </p:cNvSpPr>
          <p:nvPr/>
        </p:nvSpPr>
        <p:spPr bwMode="auto">
          <a:xfrm>
            <a:off x="4131198"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3" name="Diamond 22">
            <a:extLst>
              <a:ext uri="{FF2B5EF4-FFF2-40B4-BE49-F238E27FC236}">
                <a16:creationId xmlns:a16="http://schemas.microsoft.com/office/drawing/2014/main" id="{8023B971-C5C7-47DA-9D90-5297F934E157}"/>
              </a:ext>
            </a:extLst>
          </p:cNvPr>
          <p:cNvSpPr/>
          <p:nvPr/>
        </p:nvSpPr>
        <p:spPr>
          <a:xfrm>
            <a:off x="4313320" y="3921339"/>
            <a:ext cx="931174" cy="931174"/>
          </a:xfrm>
          <a:prstGeom prst="diamond">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0">
            <a:extLst>
              <a:ext uri="{FF2B5EF4-FFF2-40B4-BE49-F238E27FC236}">
                <a16:creationId xmlns:a16="http://schemas.microsoft.com/office/drawing/2014/main" id="{FF15B20B-935A-436E-8C4E-D87DB1B0B370}"/>
              </a:ext>
            </a:extLst>
          </p:cNvPr>
          <p:cNvSpPr>
            <a:spLocks noEditPoints="1"/>
          </p:cNvSpPr>
          <p:nvPr/>
        </p:nvSpPr>
        <p:spPr bwMode="auto">
          <a:xfrm>
            <a:off x="4636943" y="4239559"/>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Diamond 23">
            <a:extLst>
              <a:ext uri="{FF2B5EF4-FFF2-40B4-BE49-F238E27FC236}">
                <a16:creationId xmlns:a16="http://schemas.microsoft.com/office/drawing/2014/main" id="{7FCC06B4-EA91-4F6F-B4B9-0A0FECB570D2}"/>
              </a:ext>
            </a:extLst>
          </p:cNvPr>
          <p:cNvSpPr/>
          <p:nvPr/>
        </p:nvSpPr>
        <p:spPr>
          <a:xfrm>
            <a:off x="6947506" y="3921339"/>
            <a:ext cx="931174" cy="931174"/>
          </a:xfrm>
          <a:prstGeom prst="diamond">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9">
            <a:extLst>
              <a:ext uri="{FF2B5EF4-FFF2-40B4-BE49-F238E27FC236}">
                <a16:creationId xmlns:a16="http://schemas.microsoft.com/office/drawing/2014/main" id="{46137C4B-6D06-4FF8-B5D5-ED52926C6FC5}"/>
              </a:ext>
            </a:extLst>
          </p:cNvPr>
          <p:cNvSpPr>
            <a:spLocks noEditPoints="1"/>
          </p:cNvSpPr>
          <p:nvPr/>
        </p:nvSpPr>
        <p:spPr bwMode="auto">
          <a:xfrm>
            <a:off x="7269164" y="4239559"/>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Rectangle 9">
            <a:extLst>
              <a:ext uri="{FF2B5EF4-FFF2-40B4-BE49-F238E27FC236}">
                <a16:creationId xmlns:a16="http://schemas.microsoft.com/office/drawing/2014/main" id="{E14BDA32-B315-4257-86C1-41C816E87A7A}"/>
              </a:ext>
            </a:extLst>
          </p:cNvPr>
          <p:cNvSpPr>
            <a:spLocks/>
          </p:cNvSpPr>
          <p:nvPr/>
        </p:nvSpPr>
        <p:spPr bwMode="auto">
          <a:xfrm>
            <a:off x="6765384"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4" name="Rectangle 9">
            <a:extLst>
              <a:ext uri="{FF2B5EF4-FFF2-40B4-BE49-F238E27FC236}">
                <a16:creationId xmlns:a16="http://schemas.microsoft.com/office/drawing/2014/main" id="{01B73F9C-40E7-496D-985C-D9EE54A68C1D}"/>
              </a:ext>
            </a:extLst>
          </p:cNvPr>
          <p:cNvSpPr>
            <a:spLocks/>
          </p:cNvSpPr>
          <p:nvPr/>
        </p:nvSpPr>
        <p:spPr bwMode="auto">
          <a:xfrm>
            <a:off x="9399570"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6" name="Diamond 35">
            <a:extLst>
              <a:ext uri="{FF2B5EF4-FFF2-40B4-BE49-F238E27FC236}">
                <a16:creationId xmlns:a16="http://schemas.microsoft.com/office/drawing/2014/main" id="{5C749D08-6B93-4ACA-97AE-289107A92529}"/>
              </a:ext>
            </a:extLst>
          </p:cNvPr>
          <p:cNvSpPr/>
          <p:nvPr/>
        </p:nvSpPr>
        <p:spPr>
          <a:xfrm>
            <a:off x="9581692" y="3921339"/>
            <a:ext cx="931174" cy="931174"/>
          </a:xfrm>
          <a:prstGeom prst="diamond">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10">
            <a:extLst>
              <a:ext uri="{FF2B5EF4-FFF2-40B4-BE49-F238E27FC236}">
                <a16:creationId xmlns:a16="http://schemas.microsoft.com/office/drawing/2014/main" id="{9B0AD733-9A2D-4AED-BF7A-1CF52073548B}"/>
              </a:ext>
            </a:extLst>
          </p:cNvPr>
          <p:cNvSpPr>
            <a:spLocks noEditPoints="1"/>
          </p:cNvSpPr>
          <p:nvPr/>
        </p:nvSpPr>
        <p:spPr bwMode="auto">
          <a:xfrm>
            <a:off x="9905315" y="4239559"/>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a:extLst>
              <a:ext uri="{FF2B5EF4-FFF2-40B4-BE49-F238E27FC236}">
                <a16:creationId xmlns:a16="http://schemas.microsoft.com/office/drawing/2014/main" id="{847C7409-4CFF-41C7-B810-3BDB15050098}"/>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048D7E99-3539-4F8A-866D-1EBF1AC82226}"/>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47221CB1-106F-48D5-985E-03D6E7D5700A}"/>
              </a:ext>
            </a:extLst>
          </p:cNvPr>
          <p:cNvSpPr>
            <a:spLocks noGrp="1"/>
          </p:cNvSpPr>
          <p:nvPr>
            <p:ph type="pic" sz="quarter" idx="23"/>
          </p:nvPr>
        </p:nvSpPr>
        <p:spPr/>
      </p:sp>
      <p:sp>
        <p:nvSpPr>
          <p:cNvPr id="13" name="Picture Placeholder 12">
            <a:extLst>
              <a:ext uri="{FF2B5EF4-FFF2-40B4-BE49-F238E27FC236}">
                <a16:creationId xmlns:a16="http://schemas.microsoft.com/office/drawing/2014/main" id="{50E37C61-E73C-45E2-9D60-261DB65D8325}"/>
              </a:ext>
            </a:extLst>
          </p:cNvPr>
          <p:cNvSpPr>
            <a:spLocks noGrp="1"/>
          </p:cNvSpPr>
          <p:nvPr>
            <p:ph type="pic" sz="quarter" idx="24"/>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53" name="Rectangle 52">
            <a:extLst>
              <a:ext uri="{FF2B5EF4-FFF2-40B4-BE49-F238E27FC236}">
                <a16:creationId xmlns:a16="http://schemas.microsoft.com/office/drawing/2014/main" id="{16DA2429-24FE-4344-A092-D77D5B106D99}"/>
              </a:ext>
            </a:extLst>
          </p:cNvPr>
          <p:cNvSpPr/>
          <p:nvPr/>
        </p:nvSpPr>
        <p:spPr>
          <a:xfrm>
            <a:off x="0" y="0"/>
            <a:ext cx="5552661" cy="28048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CC3B8123-B20C-45EC-B989-F159ED82CC27}"/>
              </a:ext>
            </a:extLst>
          </p:cNvPr>
          <p:cNvGrpSpPr/>
          <p:nvPr/>
        </p:nvGrpSpPr>
        <p:grpSpPr>
          <a:xfrm>
            <a:off x="752481" y="648249"/>
            <a:ext cx="4047699" cy="1508370"/>
            <a:chOff x="1024151" y="583056"/>
            <a:chExt cx="4047699" cy="1508370"/>
          </a:xfrm>
        </p:grpSpPr>
        <p:sp>
          <p:nvSpPr>
            <p:cNvPr id="55" name="Rectangle 54">
              <a:extLst>
                <a:ext uri="{FF2B5EF4-FFF2-40B4-BE49-F238E27FC236}">
                  <a16:creationId xmlns:a16="http://schemas.microsoft.com/office/drawing/2014/main" id="{E05F4E27-1A78-4786-B8D1-8078118AC4A3}"/>
                </a:ext>
              </a:extLst>
            </p:cNvPr>
            <p:cNvSpPr/>
            <p:nvPr/>
          </p:nvSpPr>
          <p:spPr>
            <a:xfrm>
              <a:off x="1024151" y="583056"/>
              <a:ext cx="3369833" cy="553998"/>
            </a:xfrm>
            <a:prstGeom prst="rect">
              <a:avLst/>
            </a:prstGeom>
          </p:spPr>
          <p:txBody>
            <a:bodyPr wrap="square">
              <a:spAutoFit/>
            </a:bodyPr>
            <a:lstStyle/>
            <a:p>
              <a:r>
                <a:rPr lang="en-US" sz="3000" b="1" dirty="0">
                  <a:solidFill>
                    <a:schemeClr val="bg1"/>
                  </a:solidFill>
                  <a:latin typeface="Roboto Slab" pitchFamily="2" charset="0"/>
                  <a:ea typeface="Roboto Slab" pitchFamily="2" charset="0"/>
                </a:rPr>
                <a:t>Company Service</a:t>
              </a:r>
            </a:p>
          </p:txBody>
        </p:sp>
        <p:sp>
          <p:nvSpPr>
            <p:cNvPr id="56" name="Rectangle 9">
              <a:extLst>
                <a:ext uri="{FF2B5EF4-FFF2-40B4-BE49-F238E27FC236}">
                  <a16:creationId xmlns:a16="http://schemas.microsoft.com/office/drawing/2014/main" id="{78A618F7-8A32-43D2-930C-04C5F19F50DE}"/>
                </a:ext>
              </a:extLst>
            </p:cNvPr>
            <p:cNvSpPr>
              <a:spLocks/>
            </p:cNvSpPr>
            <p:nvPr/>
          </p:nvSpPr>
          <p:spPr bwMode="auto">
            <a:xfrm>
              <a:off x="1024151" y="1232452"/>
              <a:ext cx="4047699" cy="858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design is meant to project an image of professionalism and lorem to reliability. By using simple.</a:t>
              </a:r>
            </a:p>
          </p:txBody>
        </p:sp>
      </p:grpSp>
      <p:grpSp>
        <p:nvGrpSpPr>
          <p:cNvPr id="9" name="Group 8">
            <a:extLst>
              <a:ext uri="{FF2B5EF4-FFF2-40B4-BE49-F238E27FC236}">
                <a16:creationId xmlns:a16="http://schemas.microsoft.com/office/drawing/2014/main" id="{6E687931-91F8-4E02-806A-374998CB1D0C}"/>
              </a:ext>
            </a:extLst>
          </p:cNvPr>
          <p:cNvGrpSpPr/>
          <p:nvPr/>
        </p:nvGrpSpPr>
        <p:grpSpPr>
          <a:xfrm>
            <a:off x="690898" y="3371976"/>
            <a:ext cx="4714203" cy="333829"/>
            <a:chOff x="6439223" y="1445980"/>
            <a:chExt cx="4714203" cy="333829"/>
          </a:xfrm>
        </p:grpSpPr>
        <p:grpSp>
          <p:nvGrpSpPr>
            <p:cNvPr id="24" name="Group 23">
              <a:extLst>
                <a:ext uri="{FF2B5EF4-FFF2-40B4-BE49-F238E27FC236}">
                  <a16:creationId xmlns:a16="http://schemas.microsoft.com/office/drawing/2014/main" id="{DD70C471-7DAC-4B07-A7E8-8D10CC1B588A}"/>
                </a:ext>
              </a:extLst>
            </p:cNvPr>
            <p:cNvGrpSpPr/>
            <p:nvPr/>
          </p:nvGrpSpPr>
          <p:grpSpPr>
            <a:xfrm>
              <a:off x="6439223" y="1445980"/>
              <a:ext cx="2203323" cy="333829"/>
              <a:chOff x="700455" y="4172716"/>
              <a:chExt cx="2203323" cy="333829"/>
            </a:xfrm>
          </p:grpSpPr>
          <p:sp>
            <p:nvSpPr>
              <p:cNvPr id="25" name="Rectangle 24">
                <a:extLst>
                  <a:ext uri="{FF2B5EF4-FFF2-40B4-BE49-F238E27FC236}">
                    <a16:creationId xmlns:a16="http://schemas.microsoft.com/office/drawing/2014/main" id="{1EA64D13-E3AA-475B-BC49-447CE256E5F0}"/>
                  </a:ext>
                </a:extLst>
              </p:cNvPr>
              <p:cNvSpPr/>
              <p:nvPr/>
            </p:nvSpPr>
            <p:spPr>
              <a:xfrm rot="2700000">
                <a:off x="700455" y="417271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D3EA89E-0045-4E27-9ACB-3B643EC46508}"/>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1" name="Rectangle 9">
                <a:extLst>
                  <a:ext uri="{FF2B5EF4-FFF2-40B4-BE49-F238E27FC236}">
                    <a16:creationId xmlns:a16="http://schemas.microsoft.com/office/drawing/2014/main" id="{C8C4F938-1BC2-4B8C-BAB2-301BAC2EAEC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2" name="Group 31">
              <a:extLst>
                <a:ext uri="{FF2B5EF4-FFF2-40B4-BE49-F238E27FC236}">
                  <a16:creationId xmlns:a16="http://schemas.microsoft.com/office/drawing/2014/main" id="{240A0E6C-1B96-4672-B8C4-2F5F0E6383AB}"/>
                </a:ext>
              </a:extLst>
            </p:cNvPr>
            <p:cNvGrpSpPr/>
            <p:nvPr/>
          </p:nvGrpSpPr>
          <p:grpSpPr>
            <a:xfrm>
              <a:off x="8950103" y="1445980"/>
              <a:ext cx="2203323" cy="333829"/>
              <a:chOff x="3563963" y="4172716"/>
              <a:chExt cx="2203323" cy="333829"/>
            </a:xfrm>
          </p:grpSpPr>
          <p:sp>
            <p:nvSpPr>
              <p:cNvPr id="33" name="Rectangle 32">
                <a:extLst>
                  <a:ext uri="{FF2B5EF4-FFF2-40B4-BE49-F238E27FC236}">
                    <a16:creationId xmlns:a16="http://schemas.microsoft.com/office/drawing/2014/main" id="{F010D930-8F11-443E-8D3E-268F3E2F42F5}"/>
                  </a:ext>
                </a:extLst>
              </p:cNvPr>
              <p:cNvSpPr/>
              <p:nvPr/>
            </p:nvSpPr>
            <p:spPr>
              <a:xfrm rot="2700000">
                <a:off x="3563963" y="4172716"/>
                <a:ext cx="333829" cy="333829"/>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6E2B186-9051-4E2C-91A1-822EA38F1C39}"/>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5" name="Rectangle 9">
                <a:extLst>
                  <a:ext uri="{FF2B5EF4-FFF2-40B4-BE49-F238E27FC236}">
                    <a16:creationId xmlns:a16="http://schemas.microsoft.com/office/drawing/2014/main" id="{0D3CCA52-8EFF-457C-9E38-62BF6475836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7" name="Group 6">
            <a:extLst>
              <a:ext uri="{FF2B5EF4-FFF2-40B4-BE49-F238E27FC236}">
                <a16:creationId xmlns:a16="http://schemas.microsoft.com/office/drawing/2014/main" id="{9E2A65C7-D8AC-46CD-A633-82D0A7C66B4D}"/>
              </a:ext>
            </a:extLst>
          </p:cNvPr>
          <p:cNvGrpSpPr/>
          <p:nvPr/>
        </p:nvGrpSpPr>
        <p:grpSpPr>
          <a:xfrm>
            <a:off x="6851536" y="3371976"/>
            <a:ext cx="4714203" cy="333829"/>
            <a:chOff x="6439223" y="2607123"/>
            <a:chExt cx="4714203" cy="333829"/>
          </a:xfrm>
        </p:grpSpPr>
        <p:grpSp>
          <p:nvGrpSpPr>
            <p:cNvPr id="26" name="Group 25">
              <a:extLst>
                <a:ext uri="{FF2B5EF4-FFF2-40B4-BE49-F238E27FC236}">
                  <a16:creationId xmlns:a16="http://schemas.microsoft.com/office/drawing/2014/main" id="{7870ADA1-CB5A-4237-A355-1B87122C79B4}"/>
                </a:ext>
              </a:extLst>
            </p:cNvPr>
            <p:cNvGrpSpPr/>
            <p:nvPr/>
          </p:nvGrpSpPr>
          <p:grpSpPr>
            <a:xfrm>
              <a:off x="6439223" y="2607123"/>
              <a:ext cx="2203323" cy="333829"/>
              <a:chOff x="700455" y="4172716"/>
              <a:chExt cx="2203323" cy="333829"/>
            </a:xfrm>
          </p:grpSpPr>
          <p:sp>
            <p:nvSpPr>
              <p:cNvPr id="27" name="Rectangle 26">
                <a:extLst>
                  <a:ext uri="{FF2B5EF4-FFF2-40B4-BE49-F238E27FC236}">
                    <a16:creationId xmlns:a16="http://schemas.microsoft.com/office/drawing/2014/main" id="{81F24243-8721-4014-89A0-9D2960B4F017}"/>
                  </a:ext>
                </a:extLst>
              </p:cNvPr>
              <p:cNvSpPr/>
              <p:nvPr/>
            </p:nvSpPr>
            <p:spPr>
              <a:xfrm rot="2700000">
                <a:off x="700455" y="417271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6439DA37-A64D-4827-97F2-20F503D8A57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0" name="Rectangle 9">
                <a:extLst>
                  <a:ext uri="{FF2B5EF4-FFF2-40B4-BE49-F238E27FC236}">
                    <a16:creationId xmlns:a16="http://schemas.microsoft.com/office/drawing/2014/main" id="{74DEFD76-B557-44E6-9D41-222CC81821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1C808608-531E-46E2-B127-F8716733C274}"/>
                </a:ext>
              </a:extLst>
            </p:cNvPr>
            <p:cNvGrpSpPr/>
            <p:nvPr/>
          </p:nvGrpSpPr>
          <p:grpSpPr>
            <a:xfrm>
              <a:off x="8950103" y="2607123"/>
              <a:ext cx="2203323" cy="333829"/>
              <a:chOff x="3563963" y="4172716"/>
              <a:chExt cx="2203323" cy="333829"/>
            </a:xfrm>
          </p:grpSpPr>
          <p:sp>
            <p:nvSpPr>
              <p:cNvPr id="42" name="Rectangle 41">
                <a:extLst>
                  <a:ext uri="{FF2B5EF4-FFF2-40B4-BE49-F238E27FC236}">
                    <a16:creationId xmlns:a16="http://schemas.microsoft.com/office/drawing/2014/main" id="{5740A0FB-B930-4487-B318-CE2031EBE982}"/>
                  </a:ext>
                </a:extLst>
              </p:cNvPr>
              <p:cNvSpPr/>
              <p:nvPr/>
            </p:nvSpPr>
            <p:spPr>
              <a:xfrm rot="2700000">
                <a:off x="3563963" y="4172716"/>
                <a:ext cx="333829" cy="3338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00F049D9-53FC-47D2-B5A8-C5F4A56CC30C}"/>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4" name="Rectangle 9">
                <a:extLst>
                  <a:ext uri="{FF2B5EF4-FFF2-40B4-BE49-F238E27FC236}">
                    <a16:creationId xmlns:a16="http://schemas.microsoft.com/office/drawing/2014/main" id="{09074465-0F55-47AD-915C-D6297CCD03F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48" name="Rectangle 9">
            <a:extLst>
              <a:ext uri="{FF2B5EF4-FFF2-40B4-BE49-F238E27FC236}">
                <a16:creationId xmlns:a16="http://schemas.microsoft.com/office/drawing/2014/main" id="{8DE8CD53-1A01-44D2-B576-81638DAD2138}"/>
              </a:ext>
            </a:extLst>
          </p:cNvPr>
          <p:cNvSpPr>
            <a:spLocks/>
          </p:cNvSpPr>
          <p:nvPr/>
        </p:nvSpPr>
        <p:spPr bwMode="auto">
          <a:xfrm>
            <a:off x="6713782" y="5223935"/>
            <a:ext cx="4682153"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4" name="Picture Placeholder 3">
            <a:extLst>
              <a:ext uri="{FF2B5EF4-FFF2-40B4-BE49-F238E27FC236}">
                <a16:creationId xmlns:a16="http://schemas.microsoft.com/office/drawing/2014/main" id="{CF17B2D0-173D-4327-9DE6-5B0F3218875E}"/>
              </a:ext>
            </a:extLst>
          </p:cNvPr>
          <p:cNvSpPr>
            <a:spLocks noGrp="1"/>
          </p:cNvSpPr>
          <p:nvPr>
            <p:ph type="pic" sz="quarter" idx="20"/>
          </p:nvPr>
        </p:nvSpPr>
        <p:spPr/>
      </p:sp>
      <p:sp>
        <p:nvSpPr>
          <p:cNvPr id="10" name="Picture Placeholder 9">
            <a:extLst>
              <a:ext uri="{FF2B5EF4-FFF2-40B4-BE49-F238E27FC236}">
                <a16:creationId xmlns:a16="http://schemas.microsoft.com/office/drawing/2014/main" id="{0FB23AA6-8424-4E3F-8A02-0E07D0A4559D}"/>
              </a:ext>
            </a:extLst>
          </p:cNvPr>
          <p:cNvSpPr>
            <a:spLocks noGrp="1"/>
          </p:cNvSpPr>
          <p:nvPr>
            <p:ph type="pic" sz="quarter" idx="22"/>
          </p:nvPr>
        </p:nvSpPr>
        <p:spPr/>
      </p:sp>
      <p:sp>
        <p:nvSpPr>
          <p:cNvPr id="14" name="Picture Placeholder 13">
            <a:extLst>
              <a:ext uri="{FF2B5EF4-FFF2-40B4-BE49-F238E27FC236}">
                <a16:creationId xmlns:a16="http://schemas.microsoft.com/office/drawing/2014/main" id="{7AD82B43-EA6E-4DE9-9C53-39016D178ED2}"/>
              </a:ext>
            </a:extLst>
          </p:cNvPr>
          <p:cNvSpPr>
            <a:spLocks noGrp="1"/>
          </p:cNvSpPr>
          <p:nvPr>
            <p:ph type="pic" sz="quarter" idx="21"/>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18708</TotalTime>
  <Words>1202</Words>
  <Application>Microsoft Office PowerPoint</Application>
  <PresentationFormat>Widescreen</PresentationFormat>
  <Paragraphs>182</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Welcome Message</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3089</cp:revision>
  <dcterms:created xsi:type="dcterms:W3CDTF">2016-12-30T12:29:18Z</dcterms:created>
  <dcterms:modified xsi:type="dcterms:W3CDTF">2019-02-05T07:43:09Z</dcterms:modified>
</cp:coreProperties>
</file>