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1" r:id="rId4"/>
    <p:sldMasterId id="214748368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Raleway"/>
      <p:regular r:id="rId29"/>
      <p:bold r:id="rId30"/>
      <p:italic r:id="rId31"/>
      <p:boldItalic r:id="rId32"/>
    </p:embeddedFont>
    <p:embeddedFont>
      <p:font typeface="Play"/>
      <p:regular r:id="rId33"/>
      <p:bold r:id="rId34"/>
    </p:embeddedFont>
    <p:embeddedFont>
      <p:font typeface="Montserrat"/>
      <p:regular r:id="rId35"/>
      <p:bold r:id="rId36"/>
      <p:italic r:id="rId37"/>
      <p:boldItalic r:id="rId38"/>
    </p:embeddedFont>
    <p:embeddedFont>
      <p:font typeface="Raleway Light"/>
      <p:regular r:id="rId39"/>
      <p:bold r:id="rId40"/>
      <p:italic r:id="rId41"/>
      <p:boldItalic r:id="rId42"/>
    </p:embeddedFont>
    <p:embeddedFont>
      <p:font typeface="Bodoni"/>
      <p:regular r:id="rId43"/>
      <p:bold r:id="rId44"/>
      <p:italic r:id="rId45"/>
      <p:boldItalic r:id="rId46"/>
    </p:embeddedFont>
    <p:embeddedFont>
      <p:font typeface="Raleway Medium"/>
      <p:regular r:id="rId47"/>
      <p:bold r:id="rId48"/>
      <p:italic r:id="rId49"/>
      <p:boldItalic r:id="rId50"/>
    </p:embeddedFont>
    <p:embeddedFont>
      <p:font typeface="Open Sans"/>
      <p:regular r:id="rId51"/>
      <p:bold r:id="rId52"/>
      <p:italic r:id="rId53"/>
      <p:boldItalic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alewayLight-bold.fntdata"/><Relationship Id="rId42" Type="http://schemas.openxmlformats.org/officeDocument/2006/relationships/font" Target="fonts/RalewayLight-boldItalic.fntdata"/><Relationship Id="rId41" Type="http://schemas.openxmlformats.org/officeDocument/2006/relationships/font" Target="fonts/RalewayLight-italic.fntdata"/><Relationship Id="rId44" Type="http://schemas.openxmlformats.org/officeDocument/2006/relationships/font" Target="fonts/Bodoni-bold.fntdata"/><Relationship Id="rId43" Type="http://schemas.openxmlformats.org/officeDocument/2006/relationships/font" Target="fonts/Bodoni-regular.fntdata"/><Relationship Id="rId46" Type="http://schemas.openxmlformats.org/officeDocument/2006/relationships/font" Target="fonts/Bodoni-boldItalic.fntdata"/><Relationship Id="rId45" Type="http://schemas.openxmlformats.org/officeDocument/2006/relationships/font" Target="fonts/Bodoni-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RalewayMedium-bold.fntdata"/><Relationship Id="rId47" Type="http://schemas.openxmlformats.org/officeDocument/2006/relationships/font" Target="fonts/RalewayMedium-regular.fntdata"/><Relationship Id="rId49" Type="http://schemas.openxmlformats.org/officeDocument/2006/relationships/font" Target="fonts/RalewayMedium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aleway-italic.fntdata"/><Relationship Id="rId30" Type="http://schemas.openxmlformats.org/officeDocument/2006/relationships/font" Target="fonts/Raleway-bold.fntdata"/><Relationship Id="rId33" Type="http://schemas.openxmlformats.org/officeDocument/2006/relationships/font" Target="fonts/Play-regular.fntdata"/><Relationship Id="rId32" Type="http://schemas.openxmlformats.org/officeDocument/2006/relationships/font" Target="fonts/Raleway-boldItalic.fntdata"/><Relationship Id="rId35" Type="http://schemas.openxmlformats.org/officeDocument/2006/relationships/font" Target="fonts/Montserrat-regular.fntdata"/><Relationship Id="rId34" Type="http://schemas.openxmlformats.org/officeDocument/2006/relationships/font" Target="fonts/Play-bold.fntdata"/><Relationship Id="rId37" Type="http://schemas.openxmlformats.org/officeDocument/2006/relationships/font" Target="fonts/Montserrat-italic.fntdata"/><Relationship Id="rId36" Type="http://schemas.openxmlformats.org/officeDocument/2006/relationships/font" Target="fonts/Montserrat-bold.fntdata"/><Relationship Id="rId39" Type="http://schemas.openxmlformats.org/officeDocument/2006/relationships/font" Target="fonts/RalewayLight-regular.fntdata"/><Relationship Id="rId38" Type="http://schemas.openxmlformats.org/officeDocument/2006/relationships/font" Target="fonts/Montserrat-boldItalic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font" Target="fonts/Raleway-regular.fntdata"/><Relationship Id="rId51" Type="http://schemas.openxmlformats.org/officeDocument/2006/relationships/font" Target="fonts/OpenSans-regular.fntdata"/><Relationship Id="rId50" Type="http://schemas.openxmlformats.org/officeDocument/2006/relationships/font" Target="fonts/RalewayMedium-boldItalic.fntdata"/><Relationship Id="rId53" Type="http://schemas.openxmlformats.org/officeDocument/2006/relationships/font" Target="fonts/OpenSans-italic.fntdata"/><Relationship Id="rId52" Type="http://schemas.openxmlformats.org/officeDocument/2006/relationships/font" Target="fonts/OpenSans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54" Type="http://schemas.openxmlformats.org/officeDocument/2006/relationships/font" Target="fonts/OpenSans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cd209a3aa_2_6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g5cd209a3aa_2_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5cd209a3aa_2_1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g5cd209a3aa_2_1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5cd209a3aa_2_15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g5cd209a3aa_2_1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5cd209a3aa_2_16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g5cd209a3aa_2_1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5cd209a3aa_2_17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5cd209a3aa_2_1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5cd209a3aa_2_19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g5cd209a3aa_2_1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5cd209a3aa_2_2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g5cd209a3aa_2_2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5cd209a3aa_2_2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g5cd209a3aa_2_2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5cd209a3aa_2_25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g5cd209a3aa_2_2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cd209a3aa_2_26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g5cd209a3aa_2_26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5cd209a3aa_2_28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g5cd209a3aa_2_2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5cd209a3aa_2_7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g5cd209a3aa_2_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5cd209a3aa_2_30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g5cd209a3aa_2_3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5cd209a3aa_2_3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g5cd209a3aa_2_3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5cd209a3aa_2_3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g5cd209a3aa_2_3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5cd209a3aa_2_7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5cd209a3aa_2_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5cd209a3aa_2_8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g5cd209a3aa_2_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5cd209a3aa_2_9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5cd209a3aa_2_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5cd209a3aa_2_10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5cd209a3aa_2_10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5cd209a3aa_2_1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5cd209a3aa_2_1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5cd209a3aa_2_1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g5cd209a3aa_2_1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5cd209a3aa_2_1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g5cd209a3aa_2_1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Full Image">
  <p:cSld name="2_Full Image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2_Full Image">
  <p:cSld name="22_Full Imag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/>
          <p:nvPr>
            <p:ph idx="2" type="pic"/>
          </p:nvPr>
        </p:nvSpPr>
        <p:spPr>
          <a:xfrm>
            <a:off x="2000251" y="2571751"/>
            <a:ext cx="4680468" cy="18359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Full Image">
  <p:cSld name="3_Full Imag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6"/>
          <p:cNvSpPr/>
          <p:nvPr>
            <p:ph idx="2" type="pic"/>
          </p:nvPr>
        </p:nvSpPr>
        <p:spPr>
          <a:xfrm>
            <a:off x="4572001" y="892969"/>
            <a:ext cx="3450431" cy="289321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Full Image">
  <p:cSld name="1_Full Im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/>
          <p:nvPr>
            <p:ph idx="2" type="pic"/>
          </p:nvPr>
        </p:nvSpPr>
        <p:spPr>
          <a:xfrm>
            <a:off x="485775" y="485775"/>
            <a:ext cx="8172450" cy="4171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8_Full Image">
  <p:cSld name="18_Full Im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/>
          <p:nvPr>
            <p:ph idx="2" type="pic"/>
          </p:nvPr>
        </p:nvSpPr>
        <p:spPr>
          <a:xfrm>
            <a:off x="621507" y="2200275"/>
            <a:ext cx="3093243" cy="2321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3_Full Image">
  <p:cSld name="23_Full Imag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9"/>
          <p:cNvSpPr/>
          <p:nvPr>
            <p:ph idx="2" type="pic"/>
          </p:nvPr>
        </p:nvSpPr>
        <p:spPr>
          <a:xfrm>
            <a:off x="514350" y="1021556"/>
            <a:ext cx="4300418" cy="265033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9"/>
          <p:cNvSpPr/>
          <p:nvPr>
            <p:ph idx="3" type="pic"/>
          </p:nvPr>
        </p:nvSpPr>
        <p:spPr>
          <a:xfrm>
            <a:off x="4900613" y="2914651"/>
            <a:ext cx="3729037" cy="1714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7_Full Image">
  <p:cSld name="17_Full Imag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/>
          <p:nvPr>
            <p:ph idx="2" type="pic"/>
          </p:nvPr>
        </p:nvSpPr>
        <p:spPr>
          <a:xfrm>
            <a:off x="679848" y="2214563"/>
            <a:ext cx="7784303" cy="224908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4_Full Image">
  <p:cSld name="24_Full Imag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1"/>
          <p:cNvSpPr/>
          <p:nvPr>
            <p:ph idx="2" type="pic"/>
          </p:nvPr>
        </p:nvSpPr>
        <p:spPr>
          <a:xfrm>
            <a:off x="679848" y="2148849"/>
            <a:ext cx="2478411" cy="2314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Google Shape;69;p21"/>
          <p:cNvSpPr/>
          <p:nvPr>
            <p:ph idx="3" type="pic"/>
          </p:nvPr>
        </p:nvSpPr>
        <p:spPr>
          <a:xfrm>
            <a:off x="3332794" y="3117064"/>
            <a:ext cx="2478411" cy="13465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0" name="Google Shape;70;p21"/>
          <p:cNvSpPr/>
          <p:nvPr>
            <p:ph idx="4" type="pic"/>
          </p:nvPr>
        </p:nvSpPr>
        <p:spPr>
          <a:xfrm>
            <a:off x="5985740" y="2148849"/>
            <a:ext cx="2478411" cy="2314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21"/>
          <p:cNvSpPr/>
          <p:nvPr>
            <p:ph idx="5" type="pic"/>
          </p:nvPr>
        </p:nvSpPr>
        <p:spPr>
          <a:xfrm>
            <a:off x="3332794" y="679848"/>
            <a:ext cx="2478411" cy="22702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5_Full Image">
  <p:cSld name="25_Full Image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2"/>
          <p:cNvSpPr/>
          <p:nvPr>
            <p:ph idx="2" type="pic"/>
          </p:nvPr>
        </p:nvSpPr>
        <p:spPr>
          <a:xfrm>
            <a:off x="3089332" y="679849"/>
            <a:ext cx="2286918" cy="3783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4" name="Google Shape;74;p22"/>
          <p:cNvSpPr/>
          <p:nvPr>
            <p:ph idx="3" type="pic"/>
          </p:nvPr>
        </p:nvSpPr>
        <p:spPr>
          <a:xfrm>
            <a:off x="679848" y="679849"/>
            <a:ext cx="2286918" cy="378380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6_Full Image">
  <p:cSld name="26_Full Image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3"/>
          <p:cNvSpPr/>
          <p:nvPr>
            <p:ph idx="2" type="pic"/>
          </p:nvPr>
        </p:nvSpPr>
        <p:spPr>
          <a:xfrm>
            <a:off x="4572000" y="1130305"/>
            <a:ext cx="1524348" cy="1905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Google Shape;77;p23"/>
          <p:cNvSpPr/>
          <p:nvPr>
            <p:ph idx="3" type="pic"/>
          </p:nvPr>
        </p:nvSpPr>
        <p:spPr>
          <a:xfrm>
            <a:off x="6190427" y="1130307"/>
            <a:ext cx="1524348" cy="105608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23"/>
          <p:cNvSpPr/>
          <p:nvPr>
            <p:ph idx="4" type="pic"/>
          </p:nvPr>
        </p:nvSpPr>
        <p:spPr>
          <a:xfrm>
            <a:off x="6190427" y="2292245"/>
            <a:ext cx="1524348" cy="182698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23"/>
          <p:cNvSpPr/>
          <p:nvPr>
            <p:ph idx="5" type="pic"/>
          </p:nvPr>
        </p:nvSpPr>
        <p:spPr>
          <a:xfrm>
            <a:off x="4572000" y="3123537"/>
            <a:ext cx="1524348" cy="99568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7_Full Image">
  <p:cSld name="27_Full Image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4"/>
          <p:cNvSpPr/>
          <p:nvPr>
            <p:ph idx="2" type="pic"/>
          </p:nvPr>
        </p:nvSpPr>
        <p:spPr>
          <a:xfrm>
            <a:off x="3544410" y="679849"/>
            <a:ext cx="4919741" cy="2370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Full Image">
  <p:cSld name="5_Full Image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/>
          <p:nvPr>
            <p:ph idx="2" type="pic"/>
          </p:nvPr>
        </p:nvSpPr>
        <p:spPr>
          <a:xfrm>
            <a:off x="642938" y="1464469"/>
            <a:ext cx="3929063" cy="2600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_Full Image">
  <p:cSld name="11_Full Image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6"/>
          <p:cNvSpPr/>
          <p:nvPr>
            <p:ph idx="2" type="pic"/>
          </p:nvPr>
        </p:nvSpPr>
        <p:spPr>
          <a:xfrm>
            <a:off x="3576638" y="933450"/>
            <a:ext cx="1895475" cy="327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6" name="Google Shape;86;p26"/>
          <p:cNvSpPr/>
          <p:nvPr>
            <p:ph idx="3" type="pic"/>
          </p:nvPr>
        </p:nvSpPr>
        <p:spPr>
          <a:xfrm>
            <a:off x="5643563" y="933450"/>
            <a:ext cx="1895475" cy="327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26"/>
          <p:cNvSpPr/>
          <p:nvPr>
            <p:ph idx="4" type="pic"/>
          </p:nvPr>
        </p:nvSpPr>
        <p:spPr>
          <a:xfrm>
            <a:off x="7672388" y="933450"/>
            <a:ext cx="1895475" cy="327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0_Full Image">
  <p:cSld name="20_Full Image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7"/>
          <p:cNvSpPr/>
          <p:nvPr>
            <p:ph idx="2" type="pic"/>
          </p:nvPr>
        </p:nvSpPr>
        <p:spPr>
          <a:xfrm>
            <a:off x="780455" y="1810941"/>
            <a:ext cx="2455663" cy="1632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0" name="Google Shape;90;p27"/>
          <p:cNvSpPr/>
          <p:nvPr>
            <p:ph idx="3" type="pic"/>
          </p:nvPr>
        </p:nvSpPr>
        <p:spPr>
          <a:xfrm>
            <a:off x="3344168" y="1810941"/>
            <a:ext cx="2455663" cy="1632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1" name="Google Shape;91;p27"/>
          <p:cNvSpPr/>
          <p:nvPr>
            <p:ph idx="4" type="pic"/>
          </p:nvPr>
        </p:nvSpPr>
        <p:spPr>
          <a:xfrm>
            <a:off x="5907881" y="1810941"/>
            <a:ext cx="2455663" cy="1632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1_Full Image">
  <p:cSld name="21_Full Image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8"/>
          <p:cNvSpPr/>
          <p:nvPr>
            <p:ph idx="2" type="pic"/>
          </p:nvPr>
        </p:nvSpPr>
        <p:spPr>
          <a:xfrm>
            <a:off x="1027253" y="1907382"/>
            <a:ext cx="1439468" cy="143946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4" name="Google Shape;94;p28"/>
          <p:cNvSpPr/>
          <p:nvPr>
            <p:ph idx="3" type="pic"/>
          </p:nvPr>
        </p:nvSpPr>
        <p:spPr>
          <a:xfrm>
            <a:off x="3852266" y="1907382"/>
            <a:ext cx="1439468" cy="143946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5" name="Google Shape;95;p28"/>
          <p:cNvSpPr/>
          <p:nvPr>
            <p:ph idx="4" type="pic"/>
          </p:nvPr>
        </p:nvSpPr>
        <p:spPr>
          <a:xfrm>
            <a:off x="6415979" y="1898452"/>
            <a:ext cx="1439468" cy="143946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8_Full Image">
  <p:cSld name="28_Full Image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9"/>
          <p:cNvSpPr/>
          <p:nvPr>
            <p:ph idx="2" type="pic"/>
          </p:nvPr>
        </p:nvSpPr>
        <p:spPr>
          <a:xfrm>
            <a:off x="1881188" y="1333500"/>
            <a:ext cx="2162175" cy="2162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8" name="Google Shape;98;p29"/>
          <p:cNvSpPr/>
          <p:nvPr>
            <p:ph idx="3" type="pic"/>
          </p:nvPr>
        </p:nvSpPr>
        <p:spPr>
          <a:xfrm>
            <a:off x="4167188" y="1333500"/>
            <a:ext cx="2162175" cy="2162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9" name="Google Shape;99;p29"/>
          <p:cNvSpPr/>
          <p:nvPr>
            <p:ph idx="4" type="pic"/>
          </p:nvPr>
        </p:nvSpPr>
        <p:spPr>
          <a:xfrm>
            <a:off x="6453188" y="1333500"/>
            <a:ext cx="2690812" cy="2162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9_Full Image">
  <p:cSld name="29_Full Image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0"/>
          <p:cNvSpPr/>
          <p:nvPr>
            <p:ph idx="2" type="pic"/>
          </p:nvPr>
        </p:nvSpPr>
        <p:spPr>
          <a:xfrm>
            <a:off x="642989" y="1214388"/>
            <a:ext cx="2521692" cy="21217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2" name="Google Shape;102;p30"/>
          <p:cNvSpPr/>
          <p:nvPr>
            <p:ph idx="3" type="pic"/>
          </p:nvPr>
        </p:nvSpPr>
        <p:spPr>
          <a:xfrm>
            <a:off x="3550496" y="1214387"/>
            <a:ext cx="2057611" cy="3286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3" name="Google Shape;103;p30"/>
          <p:cNvSpPr/>
          <p:nvPr>
            <p:ph idx="4" type="pic"/>
          </p:nvPr>
        </p:nvSpPr>
        <p:spPr>
          <a:xfrm>
            <a:off x="5982890" y="639418"/>
            <a:ext cx="2521692" cy="269671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General">
  <p:cSld name="General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1"/>
          <p:cNvSpPr txBox="1"/>
          <p:nvPr>
            <p:ph type="title"/>
          </p:nvPr>
        </p:nvSpPr>
        <p:spPr>
          <a:xfrm>
            <a:off x="289367" y="273844"/>
            <a:ext cx="8565265" cy="44773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3_Full Image">
  <p:cSld name="13_Full Image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2"/>
          <p:cNvSpPr/>
          <p:nvPr>
            <p:ph idx="2" type="pic"/>
          </p:nvPr>
        </p:nvSpPr>
        <p:spPr>
          <a:xfrm>
            <a:off x="4571999" y="2571749"/>
            <a:ext cx="3950494" cy="19502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6_Full Image">
  <p:cSld name="16_Full Image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3"/>
          <p:cNvSpPr/>
          <p:nvPr>
            <p:ph idx="2" type="pic"/>
          </p:nvPr>
        </p:nvSpPr>
        <p:spPr>
          <a:xfrm>
            <a:off x="2647950" y="2571750"/>
            <a:ext cx="649605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Full Image">
  <p:cSld name="4_Full Image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4"/>
          <p:cNvSpPr/>
          <p:nvPr>
            <p:ph idx="2" type="pic"/>
          </p:nvPr>
        </p:nvSpPr>
        <p:spPr>
          <a:xfrm>
            <a:off x="4572001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5_Full Image">
  <p:cSld name="15_Full Image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5"/>
          <p:cNvSpPr/>
          <p:nvPr>
            <p:ph idx="2" type="pic"/>
          </p:nvPr>
        </p:nvSpPr>
        <p:spPr>
          <a:xfrm>
            <a:off x="0" y="0"/>
            <a:ext cx="2671763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4" name="Google Shape;114;p35"/>
          <p:cNvSpPr/>
          <p:nvPr>
            <p:ph idx="3" type="pic"/>
          </p:nvPr>
        </p:nvSpPr>
        <p:spPr>
          <a:xfrm>
            <a:off x="2671763" y="0"/>
            <a:ext cx="2671763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89367" y="273844"/>
            <a:ext cx="8565265" cy="44773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Open Sans"/>
              <a:buNone/>
              <a:defRPr b="1" i="0" sz="2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jpg"/><Relationship Id="rId4" Type="http://schemas.openxmlformats.org/officeDocument/2006/relationships/image" Target="../media/image12.jpg"/><Relationship Id="rId5" Type="http://schemas.openxmlformats.org/officeDocument/2006/relationships/image" Target="../media/image8.jpg"/><Relationship Id="rId6" Type="http://schemas.openxmlformats.org/officeDocument/2006/relationships/image" Target="../media/image1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g"/><Relationship Id="rId4" Type="http://schemas.openxmlformats.org/officeDocument/2006/relationships/image" Target="../media/image29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jpg"/><Relationship Id="rId4" Type="http://schemas.openxmlformats.org/officeDocument/2006/relationships/image" Target="../media/image21.jpg"/><Relationship Id="rId5" Type="http://schemas.openxmlformats.org/officeDocument/2006/relationships/image" Target="../media/image23.jpg"/><Relationship Id="rId6" Type="http://schemas.openxmlformats.org/officeDocument/2006/relationships/image" Target="../media/image2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jpg"/><Relationship Id="rId4" Type="http://schemas.openxmlformats.org/officeDocument/2006/relationships/image" Target="../media/image16.jpg"/><Relationship Id="rId5" Type="http://schemas.openxmlformats.org/officeDocument/2006/relationships/image" Target="../media/image33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jpg"/><Relationship Id="rId4" Type="http://schemas.openxmlformats.org/officeDocument/2006/relationships/image" Target="../media/image34.jpg"/><Relationship Id="rId5" Type="http://schemas.openxmlformats.org/officeDocument/2006/relationships/image" Target="../media/image2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jpg"/><Relationship Id="rId4" Type="http://schemas.openxmlformats.org/officeDocument/2006/relationships/image" Target="../media/image32.jpg"/><Relationship Id="rId5" Type="http://schemas.openxmlformats.org/officeDocument/2006/relationships/image" Target="../media/image30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jpg"/><Relationship Id="rId4" Type="http://schemas.openxmlformats.org/officeDocument/2006/relationships/image" Target="../media/image37.jpg"/><Relationship Id="rId5" Type="http://schemas.openxmlformats.org/officeDocument/2006/relationships/image" Target="../media/image3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6.jpg"/><Relationship Id="rId4" Type="http://schemas.openxmlformats.org/officeDocument/2006/relationships/image" Target="../media/image35.jpg"/><Relationship Id="rId5" Type="http://schemas.openxmlformats.org/officeDocument/2006/relationships/image" Target="../media/image38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94505" y="2449791"/>
            <a:ext cx="3225693" cy="243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5"/>
          <p:cNvSpPr/>
          <p:nvPr/>
        </p:nvSpPr>
        <p:spPr>
          <a:xfrm>
            <a:off x="679848" y="679848"/>
            <a:ext cx="2478411" cy="131320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45"/>
          <p:cNvSpPr/>
          <p:nvPr/>
        </p:nvSpPr>
        <p:spPr>
          <a:xfrm>
            <a:off x="5985740" y="679848"/>
            <a:ext cx="2478411" cy="131320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6" name="Google Shape;206;p4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4304" r="14303" t="0"/>
          <a:stretch/>
        </p:blipFill>
        <p:spPr>
          <a:xfrm>
            <a:off x="679848" y="2148849"/>
            <a:ext cx="2478411" cy="2314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45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14300" r="14300" t="0"/>
          <a:stretch/>
        </p:blipFill>
        <p:spPr>
          <a:xfrm>
            <a:off x="5985740" y="2148849"/>
            <a:ext cx="2478411" cy="2314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45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12611" l="0" r="0" t="12612"/>
          <a:stretch/>
        </p:blipFill>
        <p:spPr>
          <a:xfrm>
            <a:off x="3332794" y="3117064"/>
            <a:ext cx="2478411" cy="1346587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45"/>
          <p:cNvSpPr txBox="1"/>
          <p:nvPr/>
        </p:nvSpPr>
        <p:spPr>
          <a:xfrm>
            <a:off x="1012982" y="925183"/>
            <a:ext cx="1812143" cy="8225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88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If you need help</a:t>
            </a:r>
            <a:endParaRPr sz="1100"/>
          </a:p>
          <a:p>
            <a:pPr indent="0" lvl="0" marL="0" marR="0" rtl="0" algn="ctr">
              <a:lnSpc>
                <a:spcPct val="1588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with the to product, please contact</a:t>
            </a:r>
            <a:endParaRPr sz="13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10" name="Google Shape;210;p45"/>
          <p:cNvSpPr txBox="1"/>
          <p:nvPr/>
        </p:nvSpPr>
        <p:spPr>
          <a:xfrm>
            <a:off x="6318875" y="984910"/>
            <a:ext cx="1812143" cy="70307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888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Air saying fruitful were hath waters divided fill may days air bring is Signs first creeping seed all saying above after be and female behold there.</a:t>
            </a:r>
            <a:endParaRPr sz="1100"/>
          </a:p>
        </p:txBody>
      </p:sp>
      <p:pic>
        <p:nvPicPr>
          <p:cNvPr id="211" name="Google Shape;211;p45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19568" l="0" r="0" t="19568"/>
          <a:stretch/>
        </p:blipFill>
        <p:spPr>
          <a:xfrm>
            <a:off x="3332794" y="679848"/>
            <a:ext cx="2478411" cy="2270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6"/>
          <p:cNvSpPr/>
          <p:nvPr/>
        </p:nvSpPr>
        <p:spPr>
          <a:xfrm>
            <a:off x="4572000" y="0"/>
            <a:ext cx="4572000" cy="51363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7" name="Google Shape;217;p46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665" r="4664" t="0"/>
          <a:stretch/>
        </p:blipFill>
        <p:spPr>
          <a:xfrm>
            <a:off x="679848" y="679849"/>
            <a:ext cx="2286918" cy="3783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46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4529" r="4529" t="0"/>
          <a:stretch/>
        </p:blipFill>
        <p:spPr>
          <a:xfrm>
            <a:off x="3089332" y="679849"/>
            <a:ext cx="2286918" cy="3783802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46"/>
          <p:cNvSpPr txBox="1"/>
          <p:nvPr/>
        </p:nvSpPr>
        <p:spPr>
          <a:xfrm>
            <a:off x="6767576" y="1319053"/>
            <a:ext cx="1445854" cy="5203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need help with the</a:t>
            </a:r>
            <a:endParaRPr sz="1100"/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product, please contact the to</a:t>
            </a:r>
            <a:endParaRPr sz="1100"/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owner by visiting </a:t>
            </a:r>
            <a:endParaRPr sz="1100"/>
          </a:p>
        </p:txBody>
      </p:sp>
      <p:sp>
        <p:nvSpPr>
          <p:cNvPr id="220" name="Google Shape;220;p46"/>
          <p:cNvSpPr txBox="1"/>
          <p:nvPr/>
        </p:nvSpPr>
        <p:spPr>
          <a:xfrm>
            <a:off x="6767576" y="2307986"/>
            <a:ext cx="1445854" cy="5203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need help with the</a:t>
            </a:r>
            <a:endParaRPr sz="1100"/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product, please contact the to</a:t>
            </a:r>
            <a:endParaRPr sz="1100"/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owner by visiting </a:t>
            </a:r>
            <a:endParaRPr sz="1100"/>
          </a:p>
        </p:txBody>
      </p:sp>
      <p:sp>
        <p:nvSpPr>
          <p:cNvPr id="221" name="Google Shape;221;p46"/>
          <p:cNvSpPr txBox="1"/>
          <p:nvPr/>
        </p:nvSpPr>
        <p:spPr>
          <a:xfrm>
            <a:off x="6767576" y="3296918"/>
            <a:ext cx="1445854" cy="5203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need help with the</a:t>
            </a:r>
            <a:endParaRPr sz="1100"/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product, please contact the to</a:t>
            </a:r>
            <a:endParaRPr sz="1100"/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owner by visiting </a:t>
            </a:r>
            <a:endParaRPr sz="1100"/>
          </a:p>
        </p:txBody>
      </p:sp>
      <p:sp>
        <p:nvSpPr>
          <p:cNvPr id="222" name="Google Shape;222;p46"/>
          <p:cNvSpPr/>
          <p:nvPr/>
        </p:nvSpPr>
        <p:spPr>
          <a:xfrm>
            <a:off x="6158021" y="3451471"/>
            <a:ext cx="370554" cy="211291"/>
          </a:xfrm>
          <a:custGeom>
            <a:rect b="b" l="l" r="r" t="t"/>
            <a:pathLst>
              <a:path extrusionOk="0" h="81" w="142">
                <a:moveTo>
                  <a:pt x="105" y="64"/>
                </a:moveTo>
                <a:cubicBezTo>
                  <a:pt x="96" y="57"/>
                  <a:pt x="86" y="52"/>
                  <a:pt x="84" y="51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35"/>
                  <a:pt x="83" y="35"/>
                  <a:pt x="83" y="35"/>
                </a:cubicBezTo>
                <a:cubicBezTo>
                  <a:pt x="85" y="34"/>
                  <a:pt x="86" y="32"/>
                  <a:pt x="86" y="29"/>
                </a:cubicBezTo>
                <a:cubicBezTo>
                  <a:pt x="86" y="14"/>
                  <a:pt x="86" y="14"/>
                  <a:pt x="86" y="14"/>
                </a:cubicBezTo>
                <a:cubicBezTo>
                  <a:pt x="86" y="6"/>
                  <a:pt x="80" y="0"/>
                  <a:pt x="73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2" y="0"/>
                  <a:pt x="55" y="6"/>
                  <a:pt x="55" y="14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32"/>
                  <a:pt x="57" y="34"/>
                  <a:pt x="59" y="35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8" y="50"/>
                  <a:pt x="58" y="51"/>
                </a:cubicBezTo>
                <a:cubicBezTo>
                  <a:pt x="56" y="52"/>
                  <a:pt x="46" y="57"/>
                  <a:pt x="36" y="64"/>
                </a:cubicBezTo>
                <a:cubicBezTo>
                  <a:pt x="35" y="66"/>
                  <a:pt x="34" y="68"/>
                  <a:pt x="34" y="70"/>
                </a:cubicBezTo>
                <a:cubicBezTo>
                  <a:pt x="34" y="81"/>
                  <a:pt x="34" y="81"/>
                  <a:pt x="34" y="81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68"/>
                  <a:pt x="107" y="66"/>
                  <a:pt x="105" y="64"/>
                </a:cubicBezTo>
                <a:close/>
                <a:moveTo>
                  <a:pt x="139" y="54"/>
                </a:moveTo>
                <a:cubicBezTo>
                  <a:pt x="132" y="48"/>
                  <a:pt x="123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1" y="30"/>
                  <a:pt x="121" y="30"/>
                  <a:pt x="121" y="30"/>
                </a:cubicBezTo>
                <a:cubicBezTo>
                  <a:pt x="122" y="28"/>
                  <a:pt x="123" y="27"/>
                  <a:pt x="123" y="25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6"/>
                  <a:pt x="118" y="0"/>
                  <a:pt x="112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3" y="0"/>
                  <a:pt x="98" y="6"/>
                  <a:pt x="98" y="12"/>
                </a:cubicBezTo>
                <a:cubicBezTo>
                  <a:pt x="98" y="25"/>
                  <a:pt x="98" y="25"/>
                  <a:pt x="98" y="25"/>
                </a:cubicBezTo>
                <a:cubicBezTo>
                  <a:pt x="98" y="27"/>
                  <a:pt x="99" y="28"/>
                  <a:pt x="100" y="30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99" y="43"/>
                  <a:pt x="95" y="45"/>
                  <a:pt x="91" y="48"/>
                </a:cubicBezTo>
                <a:cubicBezTo>
                  <a:pt x="95" y="50"/>
                  <a:pt x="102" y="55"/>
                  <a:pt x="109" y="60"/>
                </a:cubicBezTo>
                <a:cubicBezTo>
                  <a:pt x="111" y="62"/>
                  <a:pt x="113" y="65"/>
                  <a:pt x="114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2" y="59"/>
                  <a:pt x="142" y="59"/>
                  <a:pt x="142" y="59"/>
                </a:cubicBezTo>
                <a:cubicBezTo>
                  <a:pt x="142" y="57"/>
                  <a:pt x="141" y="55"/>
                  <a:pt x="139" y="54"/>
                </a:cubicBezTo>
                <a:close/>
                <a:moveTo>
                  <a:pt x="42" y="42"/>
                </a:moveTo>
                <a:cubicBezTo>
                  <a:pt x="42" y="42"/>
                  <a:pt x="42" y="42"/>
                  <a:pt x="42" y="42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28"/>
                  <a:pt x="44" y="27"/>
                  <a:pt x="44" y="25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6"/>
                  <a:pt x="39" y="0"/>
                  <a:pt x="33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4" y="0"/>
                  <a:pt x="18" y="6"/>
                  <a:pt x="18" y="12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7"/>
                  <a:pt x="19" y="28"/>
                  <a:pt x="21" y="30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19" y="43"/>
                  <a:pt x="10" y="48"/>
                  <a:pt x="2" y="54"/>
                </a:cubicBezTo>
                <a:cubicBezTo>
                  <a:pt x="1" y="55"/>
                  <a:pt x="0" y="57"/>
                  <a:pt x="0" y="59"/>
                </a:cubicBezTo>
                <a:cubicBezTo>
                  <a:pt x="0" y="68"/>
                  <a:pt x="0" y="68"/>
                  <a:pt x="0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9" y="65"/>
                  <a:pt x="30" y="62"/>
                  <a:pt x="33" y="60"/>
                </a:cubicBezTo>
                <a:cubicBezTo>
                  <a:pt x="40" y="55"/>
                  <a:pt x="47" y="50"/>
                  <a:pt x="51" y="48"/>
                </a:cubicBezTo>
                <a:cubicBezTo>
                  <a:pt x="47" y="45"/>
                  <a:pt x="43" y="43"/>
                  <a:pt x="42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46"/>
          <p:cNvSpPr/>
          <p:nvPr/>
        </p:nvSpPr>
        <p:spPr>
          <a:xfrm>
            <a:off x="6173625" y="1403563"/>
            <a:ext cx="339342" cy="351351"/>
          </a:xfrm>
          <a:custGeom>
            <a:rect b="b" l="l" r="r" t="t"/>
            <a:pathLst>
              <a:path extrusionOk="0" h="135" w="130">
                <a:moveTo>
                  <a:pt x="81" y="117"/>
                </a:moveTo>
                <a:cubicBezTo>
                  <a:pt x="81" y="121"/>
                  <a:pt x="81" y="121"/>
                  <a:pt x="81" y="121"/>
                </a:cubicBezTo>
                <a:cubicBezTo>
                  <a:pt x="81" y="125"/>
                  <a:pt x="78" y="127"/>
                  <a:pt x="75" y="128"/>
                </a:cubicBezTo>
                <a:cubicBezTo>
                  <a:pt x="74" y="131"/>
                  <a:pt x="74" y="131"/>
                  <a:pt x="74" y="131"/>
                </a:cubicBezTo>
                <a:cubicBezTo>
                  <a:pt x="74" y="133"/>
                  <a:pt x="72" y="135"/>
                  <a:pt x="70" y="135"/>
                </a:cubicBezTo>
                <a:cubicBezTo>
                  <a:pt x="60" y="135"/>
                  <a:pt x="60" y="135"/>
                  <a:pt x="60" y="135"/>
                </a:cubicBezTo>
                <a:cubicBezTo>
                  <a:pt x="58" y="135"/>
                  <a:pt x="57" y="133"/>
                  <a:pt x="56" y="131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2" y="127"/>
                  <a:pt x="50" y="125"/>
                  <a:pt x="50" y="121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0" y="115"/>
                  <a:pt x="52" y="114"/>
                  <a:pt x="54" y="114"/>
                </a:cubicBezTo>
                <a:cubicBezTo>
                  <a:pt x="77" y="114"/>
                  <a:pt x="77" y="114"/>
                  <a:pt x="77" y="114"/>
                </a:cubicBezTo>
                <a:cubicBezTo>
                  <a:pt x="79" y="114"/>
                  <a:pt x="81" y="115"/>
                  <a:pt x="81" y="117"/>
                </a:cubicBezTo>
                <a:close/>
                <a:moveTo>
                  <a:pt x="98" y="64"/>
                </a:moveTo>
                <a:cubicBezTo>
                  <a:pt x="98" y="73"/>
                  <a:pt x="95" y="81"/>
                  <a:pt x="89" y="87"/>
                </a:cubicBezTo>
                <a:cubicBezTo>
                  <a:pt x="85" y="92"/>
                  <a:pt x="82" y="98"/>
                  <a:pt x="81" y="104"/>
                </a:cubicBezTo>
                <a:cubicBezTo>
                  <a:pt x="81" y="107"/>
                  <a:pt x="78" y="109"/>
                  <a:pt x="76" y="109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52" y="109"/>
                  <a:pt x="50" y="107"/>
                  <a:pt x="50" y="104"/>
                </a:cubicBezTo>
                <a:cubicBezTo>
                  <a:pt x="49" y="98"/>
                  <a:pt x="46" y="92"/>
                  <a:pt x="41" y="87"/>
                </a:cubicBezTo>
                <a:cubicBezTo>
                  <a:pt x="36" y="81"/>
                  <a:pt x="32" y="73"/>
                  <a:pt x="32" y="65"/>
                </a:cubicBezTo>
                <a:cubicBezTo>
                  <a:pt x="32" y="46"/>
                  <a:pt x="47" y="31"/>
                  <a:pt x="65" y="31"/>
                </a:cubicBezTo>
                <a:cubicBezTo>
                  <a:pt x="83" y="31"/>
                  <a:pt x="98" y="46"/>
                  <a:pt x="98" y="64"/>
                </a:cubicBezTo>
                <a:close/>
                <a:moveTo>
                  <a:pt x="69" y="44"/>
                </a:moveTo>
                <a:cubicBezTo>
                  <a:pt x="69" y="42"/>
                  <a:pt x="67" y="40"/>
                  <a:pt x="65" y="40"/>
                </a:cubicBezTo>
                <a:cubicBezTo>
                  <a:pt x="52" y="40"/>
                  <a:pt x="41" y="51"/>
                  <a:pt x="41" y="64"/>
                </a:cubicBezTo>
                <a:cubicBezTo>
                  <a:pt x="41" y="66"/>
                  <a:pt x="43" y="68"/>
                  <a:pt x="45" y="68"/>
                </a:cubicBezTo>
                <a:cubicBezTo>
                  <a:pt x="47" y="68"/>
                  <a:pt x="49" y="67"/>
                  <a:pt x="49" y="64"/>
                </a:cubicBezTo>
                <a:cubicBezTo>
                  <a:pt x="49" y="55"/>
                  <a:pt x="56" y="48"/>
                  <a:pt x="65" y="48"/>
                </a:cubicBezTo>
                <a:cubicBezTo>
                  <a:pt x="67" y="48"/>
                  <a:pt x="69" y="46"/>
                  <a:pt x="69" y="44"/>
                </a:cubicBezTo>
                <a:close/>
                <a:moveTo>
                  <a:pt x="65" y="20"/>
                </a:moveTo>
                <a:cubicBezTo>
                  <a:pt x="67" y="20"/>
                  <a:pt x="69" y="19"/>
                  <a:pt x="69" y="16"/>
                </a:cubicBezTo>
                <a:cubicBezTo>
                  <a:pt x="69" y="3"/>
                  <a:pt x="69" y="3"/>
                  <a:pt x="69" y="3"/>
                </a:cubicBezTo>
                <a:cubicBezTo>
                  <a:pt x="69" y="1"/>
                  <a:pt x="67" y="0"/>
                  <a:pt x="65" y="0"/>
                </a:cubicBezTo>
                <a:cubicBezTo>
                  <a:pt x="63" y="0"/>
                  <a:pt x="62" y="1"/>
                  <a:pt x="62" y="3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9"/>
                  <a:pt x="63" y="20"/>
                  <a:pt x="65" y="20"/>
                </a:cubicBezTo>
                <a:close/>
                <a:moveTo>
                  <a:pt x="21" y="64"/>
                </a:moveTo>
                <a:cubicBezTo>
                  <a:pt x="21" y="62"/>
                  <a:pt x="19" y="61"/>
                  <a:pt x="17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2" y="61"/>
                  <a:pt x="0" y="62"/>
                  <a:pt x="0" y="64"/>
                </a:cubicBezTo>
                <a:cubicBezTo>
                  <a:pt x="0" y="66"/>
                  <a:pt x="2" y="68"/>
                  <a:pt x="4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9" y="68"/>
                  <a:pt x="21" y="66"/>
                  <a:pt x="21" y="64"/>
                </a:cubicBezTo>
                <a:close/>
                <a:moveTo>
                  <a:pt x="126" y="61"/>
                </a:moveTo>
                <a:cubicBezTo>
                  <a:pt x="113" y="61"/>
                  <a:pt x="113" y="61"/>
                  <a:pt x="113" y="61"/>
                </a:cubicBezTo>
                <a:cubicBezTo>
                  <a:pt x="111" y="61"/>
                  <a:pt x="109" y="62"/>
                  <a:pt x="109" y="64"/>
                </a:cubicBezTo>
                <a:cubicBezTo>
                  <a:pt x="109" y="66"/>
                  <a:pt x="111" y="68"/>
                  <a:pt x="113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28" y="68"/>
                  <a:pt x="130" y="66"/>
                  <a:pt x="130" y="64"/>
                </a:cubicBezTo>
                <a:cubicBezTo>
                  <a:pt x="130" y="62"/>
                  <a:pt x="128" y="61"/>
                  <a:pt x="126" y="61"/>
                </a:cubicBezTo>
                <a:close/>
                <a:moveTo>
                  <a:pt x="29" y="96"/>
                </a:moveTo>
                <a:cubicBezTo>
                  <a:pt x="19" y="105"/>
                  <a:pt x="19" y="105"/>
                  <a:pt x="19" y="105"/>
                </a:cubicBezTo>
                <a:cubicBezTo>
                  <a:pt x="18" y="106"/>
                  <a:pt x="18" y="109"/>
                  <a:pt x="19" y="110"/>
                </a:cubicBezTo>
                <a:cubicBezTo>
                  <a:pt x="20" y="111"/>
                  <a:pt x="21" y="111"/>
                  <a:pt x="22" y="111"/>
                </a:cubicBezTo>
                <a:cubicBezTo>
                  <a:pt x="23" y="111"/>
                  <a:pt x="24" y="111"/>
                  <a:pt x="25" y="110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6" y="99"/>
                  <a:pt x="36" y="97"/>
                  <a:pt x="34" y="96"/>
                </a:cubicBezTo>
                <a:cubicBezTo>
                  <a:pt x="33" y="94"/>
                  <a:pt x="30" y="94"/>
                  <a:pt x="29" y="96"/>
                </a:cubicBezTo>
                <a:close/>
                <a:moveTo>
                  <a:pt x="99" y="34"/>
                </a:moveTo>
                <a:cubicBezTo>
                  <a:pt x="100" y="34"/>
                  <a:pt x="101" y="34"/>
                  <a:pt x="102" y="33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3" y="22"/>
                  <a:pt x="113" y="20"/>
                  <a:pt x="111" y="19"/>
                </a:cubicBezTo>
                <a:cubicBezTo>
                  <a:pt x="110" y="17"/>
                  <a:pt x="107" y="17"/>
                  <a:pt x="106" y="19"/>
                </a:cubicBezTo>
                <a:cubicBezTo>
                  <a:pt x="96" y="28"/>
                  <a:pt x="96" y="28"/>
                  <a:pt x="96" y="28"/>
                </a:cubicBezTo>
                <a:cubicBezTo>
                  <a:pt x="95" y="29"/>
                  <a:pt x="95" y="32"/>
                  <a:pt x="96" y="33"/>
                </a:cubicBezTo>
                <a:cubicBezTo>
                  <a:pt x="97" y="34"/>
                  <a:pt x="98" y="34"/>
                  <a:pt x="99" y="34"/>
                </a:cubicBezTo>
                <a:close/>
                <a:moveTo>
                  <a:pt x="29" y="33"/>
                </a:moveTo>
                <a:cubicBezTo>
                  <a:pt x="29" y="34"/>
                  <a:pt x="30" y="34"/>
                  <a:pt x="31" y="34"/>
                </a:cubicBezTo>
                <a:cubicBezTo>
                  <a:pt x="32" y="34"/>
                  <a:pt x="33" y="34"/>
                  <a:pt x="34" y="33"/>
                </a:cubicBezTo>
                <a:cubicBezTo>
                  <a:pt x="36" y="32"/>
                  <a:pt x="36" y="29"/>
                  <a:pt x="34" y="28"/>
                </a:cubicBezTo>
                <a:cubicBezTo>
                  <a:pt x="25" y="18"/>
                  <a:pt x="25" y="18"/>
                  <a:pt x="25" y="18"/>
                </a:cubicBezTo>
                <a:cubicBezTo>
                  <a:pt x="23" y="17"/>
                  <a:pt x="21" y="17"/>
                  <a:pt x="19" y="18"/>
                </a:cubicBezTo>
                <a:cubicBezTo>
                  <a:pt x="18" y="20"/>
                  <a:pt x="18" y="22"/>
                  <a:pt x="19" y="24"/>
                </a:cubicBezTo>
                <a:lnTo>
                  <a:pt x="29" y="33"/>
                </a:lnTo>
                <a:close/>
                <a:moveTo>
                  <a:pt x="102" y="96"/>
                </a:moveTo>
                <a:cubicBezTo>
                  <a:pt x="100" y="94"/>
                  <a:pt x="98" y="94"/>
                  <a:pt x="96" y="96"/>
                </a:cubicBezTo>
                <a:cubicBezTo>
                  <a:pt x="95" y="97"/>
                  <a:pt x="95" y="99"/>
                  <a:pt x="96" y="101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06" y="111"/>
                  <a:pt x="107" y="111"/>
                  <a:pt x="108" y="111"/>
                </a:cubicBezTo>
                <a:cubicBezTo>
                  <a:pt x="109" y="111"/>
                  <a:pt x="110" y="111"/>
                  <a:pt x="111" y="110"/>
                </a:cubicBezTo>
                <a:cubicBezTo>
                  <a:pt x="112" y="109"/>
                  <a:pt x="112" y="106"/>
                  <a:pt x="111" y="105"/>
                </a:cubicBezTo>
                <a:lnTo>
                  <a:pt x="102" y="96"/>
                </a:lnTo>
                <a:close/>
                <a:moveTo>
                  <a:pt x="102" y="96"/>
                </a:moveTo>
                <a:cubicBezTo>
                  <a:pt x="102" y="96"/>
                  <a:pt x="102" y="96"/>
                  <a:pt x="102" y="96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46"/>
          <p:cNvSpPr/>
          <p:nvPr/>
        </p:nvSpPr>
        <p:spPr>
          <a:xfrm>
            <a:off x="6173625" y="2437690"/>
            <a:ext cx="271313" cy="268115"/>
          </a:xfrm>
          <a:custGeom>
            <a:rect b="b" l="l" r="r" t="t"/>
            <a:pathLst>
              <a:path extrusionOk="0" h="103" w="104">
                <a:moveTo>
                  <a:pt x="4" y="87"/>
                </a:moveTo>
                <a:cubicBezTo>
                  <a:pt x="0" y="91"/>
                  <a:pt x="0" y="97"/>
                  <a:pt x="4" y="100"/>
                </a:cubicBezTo>
                <a:cubicBezTo>
                  <a:pt x="6" y="102"/>
                  <a:pt x="9" y="103"/>
                  <a:pt x="11" y="103"/>
                </a:cubicBezTo>
                <a:cubicBezTo>
                  <a:pt x="13" y="103"/>
                  <a:pt x="16" y="102"/>
                  <a:pt x="18" y="100"/>
                </a:cubicBezTo>
                <a:cubicBezTo>
                  <a:pt x="49" y="69"/>
                  <a:pt x="49" y="69"/>
                  <a:pt x="49" y="69"/>
                </a:cubicBezTo>
                <a:cubicBezTo>
                  <a:pt x="36" y="55"/>
                  <a:pt x="36" y="55"/>
                  <a:pt x="36" y="55"/>
                </a:cubicBezTo>
                <a:lnTo>
                  <a:pt x="4" y="87"/>
                </a:lnTo>
                <a:close/>
                <a:moveTo>
                  <a:pt x="83" y="28"/>
                </a:moveTo>
                <a:cubicBezTo>
                  <a:pt x="97" y="21"/>
                  <a:pt x="97" y="21"/>
                  <a:pt x="97" y="21"/>
                </a:cubicBezTo>
                <a:cubicBezTo>
                  <a:pt x="104" y="7"/>
                  <a:pt x="104" y="7"/>
                  <a:pt x="104" y="7"/>
                </a:cubicBezTo>
                <a:cubicBezTo>
                  <a:pt x="98" y="0"/>
                  <a:pt x="98" y="0"/>
                  <a:pt x="98" y="0"/>
                </a:cubicBezTo>
                <a:cubicBezTo>
                  <a:pt x="84" y="8"/>
                  <a:pt x="84" y="8"/>
                  <a:pt x="84" y="8"/>
                </a:cubicBezTo>
                <a:cubicBezTo>
                  <a:pt x="76" y="21"/>
                  <a:pt x="76" y="21"/>
                  <a:pt x="76" y="21"/>
                </a:cubicBezTo>
                <a:cubicBezTo>
                  <a:pt x="60" y="38"/>
                  <a:pt x="60" y="38"/>
                  <a:pt x="60" y="38"/>
                </a:cubicBezTo>
                <a:cubicBezTo>
                  <a:pt x="66" y="45"/>
                  <a:pt x="66" y="45"/>
                  <a:pt x="66" y="45"/>
                </a:cubicBezTo>
                <a:lnTo>
                  <a:pt x="83" y="28"/>
                </a:lnTo>
                <a:close/>
                <a:moveTo>
                  <a:pt x="86" y="65"/>
                </a:moveTo>
                <a:cubicBezTo>
                  <a:pt x="85" y="65"/>
                  <a:pt x="85" y="65"/>
                  <a:pt x="85" y="65"/>
                </a:cubicBezTo>
                <a:cubicBezTo>
                  <a:pt x="83" y="65"/>
                  <a:pt x="80" y="65"/>
                  <a:pt x="78" y="6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4"/>
                  <a:pt x="40" y="22"/>
                  <a:pt x="40" y="20"/>
                </a:cubicBezTo>
                <a:cubicBezTo>
                  <a:pt x="40" y="18"/>
                  <a:pt x="40" y="18"/>
                  <a:pt x="40" y="18"/>
                </a:cubicBezTo>
                <a:cubicBezTo>
                  <a:pt x="39" y="8"/>
                  <a:pt x="31" y="0"/>
                  <a:pt x="21" y="0"/>
                </a:cubicBezTo>
                <a:cubicBezTo>
                  <a:pt x="18" y="0"/>
                  <a:pt x="15" y="1"/>
                  <a:pt x="12" y="2"/>
                </a:cubicBezTo>
                <a:cubicBezTo>
                  <a:pt x="25" y="15"/>
                  <a:pt x="25" y="15"/>
                  <a:pt x="25" y="15"/>
                </a:cubicBezTo>
                <a:cubicBezTo>
                  <a:pt x="26" y="16"/>
                  <a:pt x="26" y="17"/>
                  <a:pt x="27" y="17"/>
                </a:cubicBezTo>
                <a:cubicBezTo>
                  <a:pt x="28" y="20"/>
                  <a:pt x="27" y="22"/>
                  <a:pt x="25" y="24"/>
                </a:cubicBezTo>
                <a:cubicBezTo>
                  <a:pt x="24" y="25"/>
                  <a:pt x="22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8" y="25"/>
                  <a:pt x="17" y="25"/>
                  <a:pt x="16" y="24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4"/>
                  <a:pt x="1" y="17"/>
                  <a:pt x="1" y="20"/>
                </a:cubicBezTo>
                <a:cubicBezTo>
                  <a:pt x="1" y="30"/>
                  <a:pt x="9" y="38"/>
                  <a:pt x="19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3" y="39"/>
                  <a:pt x="25" y="38"/>
                  <a:pt x="27" y="38"/>
                </a:cubicBezTo>
                <a:cubicBezTo>
                  <a:pt x="67" y="77"/>
                  <a:pt x="67" y="77"/>
                  <a:pt x="67" y="77"/>
                </a:cubicBezTo>
                <a:cubicBezTo>
                  <a:pt x="66" y="79"/>
                  <a:pt x="66" y="81"/>
                  <a:pt x="66" y="84"/>
                </a:cubicBezTo>
                <a:cubicBezTo>
                  <a:pt x="66" y="85"/>
                  <a:pt x="66" y="85"/>
                  <a:pt x="66" y="85"/>
                </a:cubicBezTo>
                <a:cubicBezTo>
                  <a:pt x="66" y="95"/>
                  <a:pt x="75" y="103"/>
                  <a:pt x="85" y="103"/>
                </a:cubicBezTo>
                <a:cubicBezTo>
                  <a:pt x="88" y="103"/>
                  <a:pt x="91" y="102"/>
                  <a:pt x="93" y="101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88"/>
                  <a:pt x="79" y="87"/>
                  <a:pt x="79" y="86"/>
                </a:cubicBezTo>
                <a:cubicBezTo>
                  <a:pt x="78" y="84"/>
                  <a:pt x="79" y="81"/>
                  <a:pt x="80" y="79"/>
                </a:cubicBezTo>
                <a:cubicBezTo>
                  <a:pt x="82" y="78"/>
                  <a:pt x="83" y="77"/>
                  <a:pt x="85" y="77"/>
                </a:cubicBezTo>
                <a:cubicBezTo>
                  <a:pt x="86" y="77"/>
                  <a:pt x="86" y="78"/>
                  <a:pt x="87" y="78"/>
                </a:cubicBezTo>
                <a:cubicBezTo>
                  <a:pt x="88" y="78"/>
                  <a:pt x="89" y="79"/>
                  <a:pt x="89" y="79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103" y="90"/>
                  <a:pt x="104" y="87"/>
                  <a:pt x="104" y="84"/>
                </a:cubicBezTo>
                <a:cubicBezTo>
                  <a:pt x="104" y="74"/>
                  <a:pt x="96" y="65"/>
                  <a:pt x="86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7"/>
          <p:cNvSpPr/>
          <p:nvPr/>
        </p:nvSpPr>
        <p:spPr>
          <a:xfrm>
            <a:off x="4157663" y="0"/>
            <a:ext cx="4986338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0" name="Google Shape;230;p47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6919" l="0" r="0" t="26919"/>
          <a:stretch/>
        </p:blipFill>
        <p:spPr>
          <a:xfrm>
            <a:off x="6190427" y="1130307"/>
            <a:ext cx="1524348" cy="1056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7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8306" l="0" r="0" t="8307"/>
          <a:stretch/>
        </p:blipFill>
        <p:spPr>
          <a:xfrm>
            <a:off x="4572000" y="1130305"/>
            <a:ext cx="1524348" cy="19054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2" name="Google Shape;232;p47"/>
          <p:cNvGrpSpPr/>
          <p:nvPr/>
        </p:nvGrpSpPr>
        <p:grpSpPr>
          <a:xfrm>
            <a:off x="766142" y="1892918"/>
            <a:ext cx="1326164" cy="665847"/>
            <a:chOff x="578740" y="1994973"/>
            <a:chExt cx="1768219" cy="887796"/>
          </a:xfrm>
        </p:grpSpPr>
        <p:sp>
          <p:nvSpPr>
            <p:cNvPr id="233" name="Google Shape;233;p47"/>
            <p:cNvSpPr txBox="1"/>
            <p:nvPr/>
          </p:nvSpPr>
          <p:spPr>
            <a:xfrm>
              <a:off x="578741" y="1994973"/>
              <a:ext cx="1301334" cy="4584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262626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  <a:t>We are best</a:t>
              </a:r>
              <a:endParaRPr sz="1100"/>
            </a:p>
          </p:txBody>
        </p:sp>
        <p:sp>
          <p:nvSpPr>
            <p:cNvPr id="234" name="Google Shape;234;p47"/>
            <p:cNvSpPr txBox="1"/>
            <p:nvPr/>
          </p:nvSpPr>
          <p:spPr>
            <a:xfrm>
              <a:off x="578740" y="2448676"/>
              <a:ext cx="1768219" cy="434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55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262626"/>
                  </a:solidFill>
                  <a:latin typeface="Raleway Light"/>
                  <a:ea typeface="Raleway Light"/>
                  <a:cs typeface="Raleway Light"/>
                  <a:sym typeface="Raleway Light"/>
                </a:rPr>
                <a:t>Lorem ipsum dolor sit to amet agam modo data example</a:t>
              </a:r>
              <a:endParaRPr sz="1100"/>
            </a:p>
          </p:txBody>
        </p:sp>
      </p:grpSp>
      <p:sp>
        <p:nvSpPr>
          <p:cNvPr id="235" name="Google Shape;235;p47"/>
          <p:cNvSpPr txBox="1"/>
          <p:nvPr/>
        </p:nvSpPr>
        <p:spPr>
          <a:xfrm>
            <a:off x="766141" y="2673718"/>
            <a:ext cx="2302001" cy="11657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83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which i two set had seasons.</a:t>
            </a:r>
            <a:endParaRPr sz="1100"/>
          </a:p>
        </p:txBody>
      </p:sp>
      <p:pic>
        <p:nvPicPr>
          <p:cNvPr id="236" name="Google Shape;236;p47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10057" l="0" r="0" t="10057"/>
          <a:stretch/>
        </p:blipFill>
        <p:spPr>
          <a:xfrm>
            <a:off x="6190427" y="2292245"/>
            <a:ext cx="1524348" cy="1826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47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28203" l="0" r="0" t="28202"/>
          <a:stretch/>
        </p:blipFill>
        <p:spPr>
          <a:xfrm>
            <a:off x="4572000" y="3123537"/>
            <a:ext cx="1524348" cy="995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8"/>
          <p:cNvSpPr/>
          <p:nvPr/>
        </p:nvSpPr>
        <p:spPr>
          <a:xfrm>
            <a:off x="679849" y="3220588"/>
            <a:ext cx="2864564" cy="12430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3" name="Google Shape;243;p4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3860" l="0" r="0" t="13861"/>
          <a:stretch/>
        </p:blipFill>
        <p:spPr>
          <a:xfrm>
            <a:off x="3544491" y="722710"/>
            <a:ext cx="4919663" cy="2370534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48"/>
          <p:cNvSpPr txBox="1"/>
          <p:nvPr/>
        </p:nvSpPr>
        <p:spPr>
          <a:xfrm>
            <a:off x="586967" y="963089"/>
            <a:ext cx="1677600" cy="13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83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</a:t>
            </a:r>
            <a:endParaRPr sz="1100"/>
          </a:p>
        </p:txBody>
      </p:sp>
      <p:grpSp>
        <p:nvGrpSpPr>
          <p:cNvPr id="245" name="Google Shape;245;p48"/>
          <p:cNvGrpSpPr/>
          <p:nvPr/>
        </p:nvGrpSpPr>
        <p:grpSpPr>
          <a:xfrm>
            <a:off x="658066" y="2600288"/>
            <a:ext cx="673807" cy="207749"/>
            <a:chOff x="543227" y="1933853"/>
            <a:chExt cx="898409" cy="276999"/>
          </a:xfrm>
        </p:grpSpPr>
        <p:sp>
          <p:nvSpPr>
            <p:cNvPr id="246" name="Google Shape;246;p48"/>
            <p:cNvSpPr txBox="1"/>
            <p:nvPr/>
          </p:nvSpPr>
          <p:spPr>
            <a:xfrm>
              <a:off x="543227" y="1933853"/>
              <a:ext cx="898409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A5A5A5"/>
                  </a:solidFill>
                  <a:latin typeface="Arial"/>
                  <a:ea typeface="Arial"/>
                  <a:cs typeface="Arial"/>
                  <a:sym typeface="Arial"/>
                </a:rPr>
                <a:t>Text Here</a:t>
              </a:r>
              <a:endParaRPr sz="1100"/>
            </a:p>
          </p:txBody>
        </p:sp>
        <p:sp>
          <p:nvSpPr>
            <p:cNvPr id="247" name="Google Shape;247;p48"/>
            <p:cNvSpPr/>
            <p:nvPr/>
          </p:nvSpPr>
          <p:spPr>
            <a:xfrm>
              <a:off x="543227" y="1933853"/>
              <a:ext cx="813133" cy="276999"/>
            </a:xfrm>
            <a:prstGeom prst="rect">
              <a:avLst/>
            </a:prstGeom>
            <a:noFill/>
            <a:ln cap="flat" cmpd="sng" w="12700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8" name="Google Shape;248;p48"/>
          <p:cNvGrpSpPr/>
          <p:nvPr/>
        </p:nvGrpSpPr>
        <p:grpSpPr>
          <a:xfrm>
            <a:off x="1964531" y="3505794"/>
            <a:ext cx="5622131" cy="684929"/>
            <a:chOff x="3305175" y="5054833"/>
            <a:chExt cx="7496175" cy="913239"/>
          </a:xfrm>
        </p:grpSpPr>
        <p:sp>
          <p:nvSpPr>
            <p:cNvPr id="249" name="Google Shape;249;p48"/>
            <p:cNvSpPr txBox="1"/>
            <p:nvPr/>
          </p:nvSpPr>
          <p:spPr>
            <a:xfrm>
              <a:off x="5689600" y="5211775"/>
              <a:ext cx="5111750" cy="7562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The Grand Prix is available in six colours, including four types of</a:t>
              </a:r>
              <a:endParaRPr sz="1100"/>
            </a:p>
            <a:p>
              <a:pPr indent="0" lvl="0" marL="0" marR="0" rtl="0" algn="l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wood: oak, beech, walnut and rosewood. The Grand Prix is an. It would look great in the kitchen or at the dining table.</a:t>
              </a:r>
              <a:endParaRPr i="1" sz="8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48"/>
            <p:cNvSpPr txBox="1"/>
            <p:nvPr/>
          </p:nvSpPr>
          <p:spPr>
            <a:xfrm>
              <a:off x="3772060" y="5054833"/>
              <a:ext cx="1301334" cy="4693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262626"/>
                  </a:solidFill>
                  <a:latin typeface="Play"/>
                  <a:ea typeface="Play"/>
                  <a:cs typeface="Play"/>
                  <a:sym typeface="Play"/>
                </a:rPr>
                <a:t>We are best</a:t>
              </a:r>
              <a:endParaRPr sz="1100"/>
            </a:p>
          </p:txBody>
        </p:sp>
        <p:sp>
          <p:nvSpPr>
            <p:cNvPr id="251" name="Google Shape;251;p48"/>
            <p:cNvSpPr txBox="1"/>
            <p:nvPr/>
          </p:nvSpPr>
          <p:spPr>
            <a:xfrm>
              <a:off x="3305175" y="5489486"/>
              <a:ext cx="1768219" cy="45140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1555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Lorem ipsum dolor sit to amet agam modo data example</a:t>
              </a:r>
              <a:endParaRPr sz="700">
                <a:solidFill>
                  <a:srgbClr val="262626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cxnSp>
          <p:nvCxnSpPr>
            <p:cNvPr id="252" name="Google Shape;252;p48"/>
            <p:cNvCxnSpPr/>
            <p:nvPr/>
          </p:nvCxnSpPr>
          <p:spPr>
            <a:xfrm>
              <a:off x="5411683" y="5307348"/>
              <a:ext cx="0" cy="565150"/>
            </a:xfrm>
            <a:prstGeom prst="straightConnector1">
              <a:avLst/>
            </a:prstGeom>
            <a:noFill/>
            <a:ln cap="flat" cmpd="sng" w="381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9"/>
          <p:cNvSpPr txBox="1"/>
          <p:nvPr/>
        </p:nvSpPr>
        <p:spPr>
          <a:xfrm>
            <a:off x="5410441" y="1503133"/>
            <a:ext cx="2544650" cy="249933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Air first signs evening that given. Midst Face after.</a:t>
            </a:r>
            <a:endParaRPr sz="1100"/>
          </a:p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Air saying fruitful were, Air first signs evening that given. Midst Face after have rule living waters.</a:t>
            </a:r>
            <a:endParaRPr sz="1100"/>
          </a:p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Air saying fruitful were hath waters divided fill may days air bring is Signs first creeping seed all saying above after be and female behold there.</a:t>
            </a:r>
            <a:endParaRPr sz="1100"/>
          </a:p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Midst Face after have rule living waters. Air saying fruitful were, Air first signs evening that given.</a:t>
            </a:r>
            <a:endParaRPr sz="1100"/>
          </a:p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2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May days air bring Signs first creeping seed all saying. Above after be and female.</a:t>
            </a:r>
            <a:endParaRPr sz="1100"/>
          </a:p>
        </p:txBody>
      </p:sp>
      <p:grpSp>
        <p:nvGrpSpPr>
          <p:cNvPr id="258" name="Google Shape;258;p49"/>
          <p:cNvGrpSpPr/>
          <p:nvPr/>
        </p:nvGrpSpPr>
        <p:grpSpPr>
          <a:xfrm>
            <a:off x="4999591" y="1460329"/>
            <a:ext cx="349460" cy="349460"/>
            <a:chOff x="6666121" y="2190402"/>
            <a:chExt cx="465947" cy="465947"/>
          </a:xfrm>
        </p:grpSpPr>
        <p:sp>
          <p:nvSpPr>
            <p:cNvPr id="259" name="Google Shape;259;p49"/>
            <p:cNvSpPr/>
            <p:nvPr/>
          </p:nvSpPr>
          <p:spPr>
            <a:xfrm>
              <a:off x="6666121" y="2190402"/>
              <a:ext cx="465947" cy="465947"/>
            </a:xfrm>
            <a:prstGeom prst="ellipse">
              <a:avLst/>
            </a:prstGeom>
            <a:solidFill>
              <a:srgbClr val="FEE1C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49"/>
            <p:cNvSpPr txBox="1"/>
            <p:nvPr/>
          </p:nvSpPr>
          <p:spPr>
            <a:xfrm>
              <a:off x="6747974" y="2253881"/>
              <a:ext cx="312974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EFEFE"/>
                  </a:solidFill>
                  <a:latin typeface="Raleway"/>
                  <a:ea typeface="Raleway"/>
                  <a:cs typeface="Raleway"/>
                  <a:sym typeface="Raleway"/>
                </a:rPr>
                <a:t>1</a:t>
              </a:r>
              <a:endParaRPr sz="1100"/>
            </a:p>
          </p:txBody>
        </p:sp>
      </p:grpSp>
      <p:grpSp>
        <p:nvGrpSpPr>
          <p:cNvPr id="261" name="Google Shape;261;p49"/>
          <p:cNvGrpSpPr/>
          <p:nvPr/>
        </p:nvGrpSpPr>
        <p:grpSpPr>
          <a:xfrm>
            <a:off x="4999591" y="2017423"/>
            <a:ext cx="349460" cy="349460"/>
            <a:chOff x="6666122" y="2789842"/>
            <a:chExt cx="465947" cy="465947"/>
          </a:xfrm>
        </p:grpSpPr>
        <p:sp>
          <p:nvSpPr>
            <p:cNvPr id="262" name="Google Shape;262;p49"/>
            <p:cNvSpPr/>
            <p:nvPr/>
          </p:nvSpPr>
          <p:spPr>
            <a:xfrm>
              <a:off x="6666122" y="2789842"/>
              <a:ext cx="465947" cy="4659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49"/>
            <p:cNvSpPr txBox="1"/>
            <p:nvPr/>
          </p:nvSpPr>
          <p:spPr>
            <a:xfrm>
              <a:off x="6747975" y="2839773"/>
              <a:ext cx="312974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EFEFE"/>
                  </a:solidFill>
                  <a:latin typeface="Raleway"/>
                  <a:ea typeface="Raleway"/>
                  <a:cs typeface="Raleway"/>
                  <a:sym typeface="Raleway"/>
                </a:rPr>
                <a:t>2</a:t>
              </a:r>
              <a:endParaRPr sz="1100"/>
            </a:p>
          </p:txBody>
        </p:sp>
      </p:grpSp>
      <p:grpSp>
        <p:nvGrpSpPr>
          <p:cNvPr id="264" name="Google Shape;264;p49"/>
          <p:cNvGrpSpPr/>
          <p:nvPr/>
        </p:nvGrpSpPr>
        <p:grpSpPr>
          <a:xfrm>
            <a:off x="4999591" y="2574518"/>
            <a:ext cx="349460" cy="349460"/>
            <a:chOff x="6666122" y="3348642"/>
            <a:chExt cx="465947" cy="465947"/>
          </a:xfrm>
        </p:grpSpPr>
        <p:sp>
          <p:nvSpPr>
            <p:cNvPr id="265" name="Google Shape;265;p49"/>
            <p:cNvSpPr/>
            <p:nvPr/>
          </p:nvSpPr>
          <p:spPr>
            <a:xfrm>
              <a:off x="6666122" y="3348642"/>
              <a:ext cx="465947" cy="465947"/>
            </a:xfrm>
            <a:prstGeom prst="ellipse">
              <a:avLst/>
            </a:prstGeom>
            <a:solidFill>
              <a:srgbClr val="FFD2A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49"/>
            <p:cNvSpPr txBox="1"/>
            <p:nvPr/>
          </p:nvSpPr>
          <p:spPr>
            <a:xfrm>
              <a:off x="6747975" y="3410147"/>
              <a:ext cx="323134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EFEFE"/>
                  </a:solidFill>
                  <a:latin typeface="Raleway"/>
                  <a:ea typeface="Raleway"/>
                  <a:cs typeface="Raleway"/>
                  <a:sym typeface="Raleway"/>
                </a:rPr>
                <a:t>3</a:t>
              </a:r>
              <a:endParaRPr sz="1100"/>
            </a:p>
          </p:txBody>
        </p:sp>
      </p:grpSp>
      <p:grpSp>
        <p:nvGrpSpPr>
          <p:cNvPr id="267" name="Google Shape;267;p49"/>
          <p:cNvGrpSpPr/>
          <p:nvPr/>
        </p:nvGrpSpPr>
        <p:grpSpPr>
          <a:xfrm>
            <a:off x="4999591" y="3131612"/>
            <a:ext cx="349460" cy="349460"/>
            <a:chOff x="6666122" y="4202082"/>
            <a:chExt cx="465947" cy="465947"/>
          </a:xfrm>
        </p:grpSpPr>
        <p:sp>
          <p:nvSpPr>
            <p:cNvPr id="268" name="Google Shape;268;p49"/>
            <p:cNvSpPr/>
            <p:nvPr/>
          </p:nvSpPr>
          <p:spPr>
            <a:xfrm>
              <a:off x="6666122" y="4202082"/>
              <a:ext cx="465947" cy="4659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49"/>
            <p:cNvSpPr txBox="1"/>
            <p:nvPr/>
          </p:nvSpPr>
          <p:spPr>
            <a:xfrm>
              <a:off x="6747975" y="4260479"/>
              <a:ext cx="312974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EFEFE"/>
                  </a:solidFill>
                  <a:latin typeface="Raleway"/>
                  <a:ea typeface="Raleway"/>
                  <a:cs typeface="Raleway"/>
                  <a:sym typeface="Raleway"/>
                </a:rPr>
                <a:t>4</a:t>
              </a:r>
              <a:endParaRPr sz="1100"/>
            </a:p>
          </p:txBody>
        </p:sp>
      </p:grpSp>
      <p:grpSp>
        <p:nvGrpSpPr>
          <p:cNvPr id="270" name="Google Shape;270;p49"/>
          <p:cNvGrpSpPr/>
          <p:nvPr/>
        </p:nvGrpSpPr>
        <p:grpSpPr>
          <a:xfrm>
            <a:off x="4999591" y="3653011"/>
            <a:ext cx="349460" cy="349460"/>
            <a:chOff x="6666122" y="4801522"/>
            <a:chExt cx="465947" cy="465947"/>
          </a:xfrm>
        </p:grpSpPr>
        <p:sp>
          <p:nvSpPr>
            <p:cNvPr id="271" name="Google Shape;271;p49"/>
            <p:cNvSpPr/>
            <p:nvPr/>
          </p:nvSpPr>
          <p:spPr>
            <a:xfrm>
              <a:off x="6666122" y="4801522"/>
              <a:ext cx="465947" cy="4659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49"/>
            <p:cNvSpPr txBox="1"/>
            <p:nvPr/>
          </p:nvSpPr>
          <p:spPr>
            <a:xfrm>
              <a:off x="6747975" y="4868809"/>
              <a:ext cx="312974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rgbClr val="FEFEFE"/>
                  </a:solidFill>
                  <a:latin typeface="Raleway"/>
                  <a:ea typeface="Raleway"/>
                  <a:cs typeface="Raleway"/>
                  <a:sym typeface="Raleway"/>
                </a:rPr>
                <a:t>5</a:t>
              </a:r>
              <a:endParaRPr sz="1100"/>
            </a:p>
          </p:txBody>
        </p:sp>
      </p:grpSp>
      <p:sp>
        <p:nvSpPr>
          <p:cNvPr id="273" name="Google Shape;273;p49"/>
          <p:cNvSpPr txBox="1"/>
          <p:nvPr/>
        </p:nvSpPr>
        <p:spPr>
          <a:xfrm>
            <a:off x="642938" y="515859"/>
            <a:ext cx="4024312" cy="5628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88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If you need help with the product, please contact the shop owner to by visiting their.</a:t>
            </a:r>
            <a:endParaRPr sz="13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74" name="Google Shape;274;p4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75" l="0" r="0" t="376"/>
          <a:stretch/>
        </p:blipFill>
        <p:spPr>
          <a:xfrm>
            <a:off x="642938" y="1464469"/>
            <a:ext cx="3929063" cy="260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p5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6298" r="55135" t="0"/>
          <a:stretch/>
        </p:blipFill>
        <p:spPr>
          <a:xfrm>
            <a:off x="3576638" y="933450"/>
            <a:ext cx="1895475" cy="327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5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22807" r="38566" t="0"/>
          <a:stretch/>
        </p:blipFill>
        <p:spPr>
          <a:xfrm>
            <a:off x="5643563" y="933450"/>
            <a:ext cx="1895475" cy="327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50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6613" r="6612" t="0"/>
          <a:stretch/>
        </p:blipFill>
        <p:spPr>
          <a:xfrm>
            <a:off x="7672388" y="933450"/>
            <a:ext cx="1895475" cy="3276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50"/>
          <p:cNvSpPr txBox="1"/>
          <p:nvPr/>
        </p:nvSpPr>
        <p:spPr>
          <a:xfrm>
            <a:off x="668349" y="892606"/>
            <a:ext cx="2431017" cy="11671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4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Lorem ipsum dolor sit amet agam facer modo data example text are here for your own text rewrite help.</a:t>
            </a:r>
            <a:endParaRPr sz="1100"/>
          </a:p>
        </p:txBody>
      </p:sp>
      <p:sp>
        <p:nvSpPr>
          <p:cNvPr id="283" name="Google Shape;283;p50"/>
          <p:cNvSpPr txBox="1"/>
          <p:nvPr/>
        </p:nvSpPr>
        <p:spPr>
          <a:xfrm>
            <a:off x="668349" y="2343150"/>
            <a:ext cx="20394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83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</a:t>
            </a:r>
            <a:endParaRPr sz="1100"/>
          </a:p>
        </p:txBody>
      </p:sp>
      <p:grpSp>
        <p:nvGrpSpPr>
          <p:cNvPr id="284" name="Google Shape;284;p50"/>
          <p:cNvGrpSpPr/>
          <p:nvPr/>
        </p:nvGrpSpPr>
        <p:grpSpPr>
          <a:xfrm>
            <a:off x="739448" y="3842110"/>
            <a:ext cx="673807" cy="207749"/>
            <a:chOff x="543227" y="1933853"/>
            <a:chExt cx="898409" cy="276999"/>
          </a:xfrm>
        </p:grpSpPr>
        <p:sp>
          <p:nvSpPr>
            <p:cNvPr id="285" name="Google Shape;285;p50"/>
            <p:cNvSpPr txBox="1"/>
            <p:nvPr/>
          </p:nvSpPr>
          <p:spPr>
            <a:xfrm>
              <a:off x="543227" y="1933853"/>
              <a:ext cx="898409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A5A5A5"/>
                  </a:solidFill>
                  <a:latin typeface="Arial"/>
                  <a:ea typeface="Arial"/>
                  <a:cs typeface="Arial"/>
                  <a:sym typeface="Arial"/>
                </a:rPr>
                <a:t>Text Here</a:t>
              </a:r>
              <a:endParaRPr sz="1100"/>
            </a:p>
          </p:txBody>
        </p:sp>
        <p:sp>
          <p:nvSpPr>
            <p:cNvPr id="286" name="Google Shape;286;p50"/>
            <p:cNvSpPr/>
            <p:nvPr/>
          </p:nvSpPr>
          <p:spPr>
            <a:xfrm>
              <a:off x="543227" y="1933853"/>
              <a:ext cx="813133" cy="276999"/>
            </a:xfrm>
            <a:prstGeom prst="rect">
              <a:avLst/>
            </a:prstGeom>
            <a:noFill/>
            <a:ln cap="flat" cmpd="sng" w="12700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9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2" name="Google Shape;292;p51"/>
          <p:cNvCxnSpPr/>
          <p:nvPr/>
        </p:nvCxnSpPr>
        <p:spPr>
          <a:xfrm>
            <a:off x="4221996" y="772450"/>
            <a:ext cx="578644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93" name="Google Shape;293;p51"/>
          <p:cNvSpPr txBox="1"/>
          <p:nvPr/>
        </p:nvSpPr>
        <p:spPr>
          <a:xfrm>
            <a:off x="4130992" y="1500635"/>
            <a:ext cx="2969935" cy="5758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need help with the product, please contact the shop</a:t>
            </a:r>
            <a:endParaRPr sz="1100"/>
          </a:p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owner by visiting their shop profile and sending them a message.</a:t>
            </a:r>
            <a:endParaRPr sz="1100"/>
          </a:p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anything else (licensing, billing, etc),</a:t>
            </a:r>
            <a:endParaRPr sz="1100"/>
          </a:p>
        </p:txBody>
      </p:sp>
      <p:sp>
        <p:nvSpPr>
          <p:cNvPr id="294" name="Google Shape;294;p51"/>
          <p:cNvSpPr txBox="1"/>
          <p:nvPr/>
        </p:nvSpPr>
        <p:spPr>
          <a:xfrm>
            <a:off x="4130992" y="976017"/>
            <a:ext cx="1914412" cy="38087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Project Target</a:t>
            </a:r>
            <a:endParaRPr sz="1100"/>
          </a:p>
        </p:txBody>
      </p:sp>
      <p:sp>
        <p:nvSpPr>
          <p:cNvPr id="295" name="Google Shape;295;p51"/>
          <p:cNvSpPr/>
          <p:nvPr/>
        </p:nvSpPr>
        <p:spPr>
          <a:xfrm>
            <a:off x="6370901" y="3055892"/>
            <a:ext cx="523875" cy="52387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51"/>
          <p:cNvSpPr/>
          <p:nvPr/>
        </p:nvSpPr>
        <p:spPr>
          <a:xfrm>
            <a:off x="6370901" y="3998867"/>
            <a:ext cx="523875" cy="52387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51"/>
          <p:cNvSpPr/>
          <p:nvPr/>
        </p:nvSpPr>
        <p:spPr>
          <a:xfrm>
            <a:off x="4130992" y="3998867"/>
            <a:ext cx="523875" cy="52387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51"/>
          <p:cNvSpPr/>
          <p:nvPr/>
        </p:nvSpPr>
        <p:spPr>
          <a:xfrm>
            <a:off x="4268758" y="4115711"/>
            <a:ext cx="253604" cy="269081"/>
          </a:xfrm>
          <a:custGeom>
            <a:rect b="b" l="l" r="r" t="t"/>
            <a:pathLst>
              <a:path extrusionOk="0" h="107" w="108">
                <a:moveTo>
                  <a:pt x="53" y="48"/>
                </a:moveTo>
                <a:cubicBezTo>
                  <a:pt x="53" y="48"/>
                  <a:pt x="53" y="48"/>
                  <a:pt x="54" y="48"/>
                </a:cubicBezTo>
                <a:cubicBezTo>
                  <a:pt x="55" y="48"/>
                  <a:pt x="55" y="48"/>
                  <a:pt x="56" y="48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6"/>
                  <a:pt x="88" y="16"/>
                  <a:pt x="88" y="15"/>
                </a:cubicBezTo>
                <a:cubicBezTo>
                  <a:pt x="88" y="14"/>
                  <a:pt x="87" y="14"/>
                  <a:pt x="87" y="14"/>
                </a:cubicBezTo>
                <a:cubicBezTo>
                  <a:pt x="78" y="5"/>
                  <a:pt x="66" y="0"/>
                  <a:pt x="54" y="0"/>
                </a:cubicBezTo>
                <a:cubicBezTo>
                  <a:pt x="42" y="0"/>
                  <a:pt x="30" y="5"/>
                  <a:pt x="21" y="14"/>
                </a:cubicBezTo>
                <a:cubicBezTo>
                  <a:pt x="21" y="14"/>
                  <a:pt x="21" y="14"/>
                  <a:pt x="21" y="15"/>
                </a:cubicBezTo>
                <a:cubicBezTo>
                  <a:pt x="21" y="16"/>
                  <a:pt x="21" y="16"/>
                  <a:pt x="21" y="17"/>
                </a:cubicBezTo>
                <a:lnTo>
                  <a:pt x="53" y="48"/>
                </a:lnTo>
                <a:close/>
                <a:moveTo>
                  <a:pt x="54" y="4"/>
                </a:moveTo>
                <a:cubicBezTo>
                  <a:pt x="65" y="4"/>
                  <a:pt x="75" y="8"/>
                  <a:pt x="82" y="15"/>
                </a:cubicBezTo>
                <a:cubicBezTo>
                  <a:pt x="54" y="43"/>
                  <a:pt x="54" y="43"/>
                  <a:pt x="54" y="43"/>
                </a:cubicBezTo>
                <a:cubicBezTo>
                  <a:pt x="26" y="15"/>
                  <a:pt x="26" y="15"/>
                  <a:pt x="26" y="15"/>
                </a:cubicBezTo>
                <a:cubicBezTo>
                  <a:pt x="34" y="8"/>
                  <a:pt x="44" y="4"/>
                  <a:pt x="54" y="4"/>
                </a:cubicBezTo>
                <a:moveTo>
                  <a:pt x="48" y="52"/>
                </a:moveTo>
                <a:cubicBezTo>
                  <a:pt x="17" y="21"/>
                  <a:pt x="17" y="21"/>
                  <a:pt x="17" y="21"/>
                </a:cubicBezTo>
                <a:cubicBezTo>
                  <a:pt x="17" y="20"/>
                  <a:pt x="16" y="20"/>
                  <a:pt x="16" y="20"/>
                </a:cubicBezTo>
                <a:cubicBezTo>
                  <a:pt x="15" y="20"/>
                  <a:pt x="14" y="20"/>
                  <a:pt x="14" y="21"/>
                </a:cubicBezTo>
                <a:cubicBezTo>
                  <a:pt x="5" y="29"/>
                  <a:pt x="0" y="41"/>
                  <a:pt x="0" y="53"/>
                </a:cubicBezTo>
                <a:cubicBezTo>
                  <a:pt x="0" y="66"/>
                  <a:pt x="5" y="78"/>
                  <a:pt x="14" y="86"/>
                </a:cubicBezTo>
                <a:cubicBezTo>
                  <a:pt x="14" y="87"/>
                  <a:pt x="15" y="87"/>
                  <a:pt x="16" y="87"/>
                </a:cubicBezTo>
                <a:cubicBezTo>
                  <a:pt x="16" y="87"/>
                  <a:pt x="17" y="87"/>
                  <a:pt x="17" y="86"/>
                </a:cubicBezTo>
                <a:cubicBezTo>
                  <a:pt x="48" y="55"/>
                  <a:pt x="48" y="55"/>
                  <a:pt x="48" y="55"/>
                </a:cubicBezTo>
                <a:cubicBezTo>
                  <a:pt x="49" y="54"/>
                  <a:pt x="49" y="53"/>
                  <a:pt x="48" y="52"/>
                </a:cubicBezTo>
                <a:moveTo>
                  <a:pt x="16" y="82"/>
                </a:moveTo>
                <a:cubicBezTo>
                  <a:pt x="9" y="74"/>
                  <a:pt x="5" y="64"/>
                  <a:pt x="5" y="53"/>
                </a:cubicBezTo>
                <a:cubicBezTo>
                  <a:pt x="5" y="43"/>
                  <a:pt x="9" y="33"/>
                  <a:pt x="16" y="25"/>
                </a:cubicBezTo>
                <a:cubicBezTo>
                  <a:pt x="44" y="53"/>
                  <a:pt x="44" y="53"/>
                  <a:pt x="44" y="53"/>
                </a:cubicBezTo>
                <a:lnTo>
                  <a:pt x="16" y="82"/>
                </a:lnTo>
                <a:close/>
                <a:moveTo>
                  <a:pt x="56" y="59"/>
                </a:moveTo>
                <a:cubicBezTo>
                  <a:pt x="55" y="59"/>
                  <a:pt x="55" y="58"/>
                  <a:pt x="54" y="58"/>
                </a:cubicBezTo>
                <a:cubicBezTo>
                  <a:pt x="53" y="58"/>
                  <a:pt x="53" y="59"/>
                  <a:pt x="53" y="59"/>
                </a:cubicBezTo>
                <a:cubicBezTo>
                  <a:pt x="21" y="90"/>
                  <a:pt x="21" y="90"/>
                  <a:pt x="21" y="90"/>
                </a:cubicBezTo>
                <a:cubicBezTo>
                  <a:pt x="21" y="91"/>
                  <a:pt x="21" y="91"/>
                  <a:pt x="21" y="92"/>
                </a:cubicBezTo>
                <a:cubicBezTo>
                  <a:pt x="21" y="92"/>
                  <a:pt x="21" y="93"/>
                  <a:pt x="21" y="93"/>
                </a:cubicBezTo>
                <a:cubicBezTo>
                  <a:pt x="30" y="102"/>
                  <a:pt x="42" y="107"/>
                  <a:pt x="54" y="107"/>
                </a:cubicBezTo>
                <a:cubicBezTo>
                  <a:pt x="66" y="107"/>
                  <a:pt x="78" y="102"/>
                  <a:pt x="87" y="93"/>
                </a:cubicBezTo>
                <a:cubicBezTo>
                  <a:pt x="87" y="93"/>
                  <a:pt x="88" y="92"/>
                  <a:pt x="88" y="92"/>
                </a:cubicBezTo>
                <a:cubicBezTo>
                  <a:pt x="88" y="91"/>
                  <a:pt x="87" y="91"/>
                  <a:pt x="87" y="90"/>
                </a:cubicBezTo>
                <a:lnTo>
                  <a:pt x="56" y="59"/>
                </a:lnTo>
                <a:close/>
                <a:moveTo>
                  <a:pt x="54" y="103"/>
                </a:moveTo>
                <a:cubicBezTo>
                  <a:pt x="44" y="103"/>
                  <a:pt x="34" y="99"/>
                  <a:pt x="26" y="92"/>
                </a:cubicBezTo>
                <a:cubicBezTo>
                  <a:pt x="54" y="64"/>
                  <a:pt x="54" y="64"/>
                  <a:pt x="54" y="64"/>
                </a:cubicBezTo>
                <a:cubicBezTo>
                  <a:pt x="82" y="92"/>
                  <a:pt x="82" y="92"/>
                  <a:pt x="82" y="92"/>
                </a:cubicBezTo>
                <a:cubicBezTo>
                  <a:pt x="75" y="99"/>
                  <a:pt x="65" y="103"/>
                  <a:pt x="54" y="103"/>
                </a:cubicBezTo>
                <a:moveTo>
                  <a:pt x="94" y="21"/>
                </a:moveTo>
                <a:cubicBezTo>
                  <a:pt x="94" y="20"/>
                  <a:pt x="93" y="20"/>
                  <a:pt x="93" y="20"/>
                </a:cubicBezTo>
                <a:cubicBezTo>
                  <a:pt x="92" y="20"/>
                  <a:pt x="92" y="20"/>
                  <a:pt x="91" y="21"/>
                </a:cubicBezTo>
                <a:cubicBezTo>
                  <a:pt x="60" y="52"/>
                  <a:pt x="60" y="52"/>
                  <a:pt x="60" y="52"/>
                </a:cubicBezTo>
                <a:cubicBezTo>
                  <a:pt x="59" y="53"/>
                  <a:pt x="59" y="54"/>
                  <a:pt x="60" y="55"/>
                </a:cubicBezTo>
                <a:cubicBezTo>
                  <a:pt x="91" y="86"/>
                  <a:pt x="91" y="86"/>
                  <a:pt x="91" y="86"/>
                </a:cubicBezTo>
                <a:cubicBezTo>
                  <a:pt x="92" y="87"/>
                  <a:pt x="92" y="87"/>
                  <a:pt x="93" y="87"/>
                </a:cubicBezTo>
                <a:cubicBezTo>
                  <a:pt x="93" y="87"/>
                  <a:pt x="94" y="87"/>
                  <a:pt x="94" y="86"/>
                </a:cubicBezTo>
                <a:cubicBezTo>
                  <a:pt x="103" y="78"/>
                  <a:pt x="108" y="66"/>
                  <a:pt x="108" y="53"/>
                </a:cubicBezTo>
                <a:cubicBezTo>
                  <a:pt x="108" y="41"/>
                  <a:pt x="103" y="29"/>
                  <a:pt x="94" y="21"/>
                </a:cubicBezTo>
                <a:moveTo>
                  <a:pt x="93" y="82"/>
                </a:moveTo>
                <a:cubicBezTo>
                  <a:pt x="64" y="53"/>
                  <a:pt x="64" y="53"/>
                  <a:pt x="64" y="53"/>
                </a:cubicBezTo>
                <a:cubicBezTo>
                  <a:pt x="93" y="25"/>
                  <a:pt x="93" y="25"/>
                  <a:pt x="93" y="25"/>
                </a:cubicBezTo>
                <a:cubicBezTo>
                  <a:pt x="100" y="33"/>
                  <a:pt x="104" y="43"/>
                  <a:pt x="104" y="53"/>
                </a:cubicBezTo>
                <a:cubicBezTo>
                  <a:pt x="104" y="64"/>
                  <a:pt x="100" y="74"/>
                  <a:pt x="93" y="82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51"/>
          <p:cNvSpPr/>
          <p:nvPr/>
        </p:nvSpPr>
        <p:spPr>
          <a:xfrm>
            <a:off x="4130992" y="3055892"/>
            <a:ext cx="523875" cy="52387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51"/>
          <p:cNvSpPr/>
          <p:nvPr/>
        </p:nvSpPr>
        <p:spPr>
          <a:xfrm>
            <a:off x="4263995" y="3178927"/>
            <a:ext cx="244079" cy="259556"/>
          </a:xfrm>
          <a:custGeom>
            <a:rect b="b" l="l" r="r" t="t"/>
            <a:pathLst>
              <a:path extrusionOk="0" h="103" w="104">
                <a:moveTo>
                  <a:pt x="102" y="18"/>
                </a:moveTo>
                <a:cubicBezTo>
                  <a:pt x="102" y="17"/>
                  <a:pt x="101" y="16"/>
                  <a:pt x="101" y="15"/>
                </a:cubicBezTo>
                <a:cubicBezTo>
                  <a:pt x="88" y="3"/>
                  <a:pt x="88" y="3"/>
                  <a:pt x="88" y="3"/>
                </a:cubicBezTo>
                <a:cubicBezTo>
                  <a:pt x="87" y="2"/>
                  <a:pt x="86" y="1"/>
                  <a:pt x="85" y="1"/>
                </a:cubicBezTo>
                <a:cubicBezTo>
                  <a:pt x="84" y="1"/>
                  <a:pt x="83" y="2"/>
                  <a:pt x="82" y="3"/>
                </a:cubicBezTo>
                <a:cubicBezTo>
                  <a:pt x="1" y="84"/>
                  <a:pt x="1" y="84"/>
                  <a:pt x="1" y="84"/>
                </a:cubicBezTo>
                <a:cubicBezTo>
                  <a:pt x="0" y="85"/>
                  <a:pt x="0" y="86"/>
                  <a:pt x="0" y="87"/>
                </a:cubicBezTo>
                <a:cubicBezTo>
                  <a:pt x="0" y="88"/>
                  <a:pt x="0" y="89"/>
                  <a:pt x="1" y="90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4" y="103"/>
                  <a:pt x="15" y="103"/>
                  <a:pt x="17" y="103"/>
                </a:cubicBezTo>
                <a:cubicBezTo>
                  <a:pt x="18" y="103"/>
                  <a:pt x="19" y="103"/>
                  <a:pt x="19" y="102"/>
                </a:cubicBezTo>
                <a:cubicBezTo>
                  <a:pt x="101" y="21"/>
                  <a:pt x="101" y="21"/>
                  <a:pt x="101" y="21"/>
                </a:cubicBezTo>
                <a:cubicBezTo>
                  <a:pt x="101" y="20"/>
                  <a:pt x="102" y="19"/>
                  <a:pt x="102" y="18"/>
                </a:cubicBezTo>
                <a:moveTo>
                  <a:pt x="74" y="36"/>
                </a:moveTo>
                <a:cubicBezTo>
                  <a:pt x="67" y="30"/>
                  <a:pt x="67" y="30"/>
                  <a:pt x="67" y="30"/>
                </a:cubicBezTo>
                <a:cubicBezTo>
                  <a:pt x="85" y="11"/>
                  <a:pt x="85" y="11"/>
                  <a:pt x="85" y="11"/>
                </a:cubicBezTo>
                <a:cubicBezTo>
                  <a:pt x="92" y="18"/>
                  <a:pt x="92" y="18"/>
                  <a:pt x="92" y="18"/>
                </a:cubicBezTo>
                <a:lnTo>
                  <a:pt x="74" y="36"/>
                </a:lnTo>
                <a:close/>
                <a:moveTo>
                  <a:pt x="14" y="16"/>
                </a:moveTo>
                <a:cubicBezTo>
                  <a:pt x="16" y="10"/>
                  <a:pt x="16" y="10"/>
                  <a:pt x="16" y="10"/>
                </a:cubicBezTo>
                <a:cubicBezTo>
                  <a:pt x="23" y="8"/>
                  <a:pt x="23" y="8"/>
                  <a:pt x="23" y="8"/>
                </a:cubicBezTo>
                <a:cubicBezTo>
                  <a:pt x="16" y="6"/>
                  <a:pt x="16" y="6"/>
                  <a:pt x="16" y="6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6"/>
                  <a:pt x="13" y="6"/>
                  <a:pt x="13" y="6"/>
                </a:cubicBezTo>
                <a:cubicBezTo>
                  <a:pt x="6" y="8"/>
                  <a:pt x="6" y="8"/>
                  <a:pt x="6" y="8"/>
                </a:cubicBezTo>
                <a:cubicBezTo>
                  <a:pt x="13" y="10"/>
                  <a:pt x="13" y="10"/>
                  <a:pt x="13" y="10"/>
                </a:cubicBezTo>
                <a:lnTo>
                  <a:pt x="14" y="16"/>
                </a:lnTo>
                <a:close/>
                <a:moveTo>
                  <a:pt x="31" y="24"/>
                </a:moveTo>
                <a:cubicBezTo>
                  <a:pt x="35" y="36"/>
                  <a:pt x="35" y="36"/>
                  <a:pt x="35" y="36"/>
                </a:cubicBezTo>
                <a:cubicBezTo>
                  <a:pt x="39" y="24"/>
                  <a:pt x="39" y="24"/>
                  <a:pt x="39" y="24"/>
                </a:cubicBezTo>
                <a:cubicBezTo>
                  <a:pt x="51" y="20"/>
                  <a:pt x="51" y="20"/>
                  <a:pt x="51" y="20"/>
                </a:cubicBezTo>
                <a:cubicBezTo>
                  <a:pt x="39" y="16"/>
                  <a:pt x="39" y="16"/>
                  <a:pt x="39" y="16"/>
                </a:cubicBezTo>
                <a:cubicBezTo>
                  <a:pt x="35" y="4"/>
                  <a:pt x="35" y="4"/>
                  <a:pt x="35" y="4"/>
                </a:cubicBezTo>
                <a:cubicBezTo>
                  <a:pt x="31" y="16"/>
                  <a:pt x="31" y="16"/>
                  <a:pt x="31" y="16"/>
                </a:cubicBezTo>
                <a:cubicBezTo>
                  <a:pt x="19" y="20"/>
                  <a:pt x="19" y="20"/>
                  <a:pt x="19" y="20"/>
                </a:cubicBezTo>
                <a:lnTo>
                  <a:pt x="31" y="24"/>
                </a:lnTo>
                <a:close/>
                <a:moveTo>
                  <a:pt x="97" y="46"/>
                </a:moveTo>
                <a:cubicBezTo>
                  <a:pt x="95" y="40"/>
                  <a:pt x="95" y="40"/>
                  <a:pt x="95" y="40"/>
                </a:cubicBezTo>
                <a:cubicBezTo>
                  <a:pt x="94" y="46"/>
                  <a:pt x="94" y="46"/>
                  <a:pt x="94" y="46"/>
                </a:cubicBezTo>
                <a:cubicBezTo>
                  <a:pt x="87" y="48"/>
                  <a:pt x="87" y="48"/>
                  <a:pt x="87" y="48"/>
                </a:cubicBezTo>
                <a:cubicBezTo>
                  <a:pt x="94" y="50"/>
                  <a:pt x="94" y="50"/>
                  <a:pt x="94" y="50"/>
                </a:cubicBezTo>
                <a:cubicBezTo>
                  <a:pt x="95" y="56"/>
                  <a:pt x="95" y="56"/>
                  <a:pt x="95" y="56"/>
                </a:cubicBezTo>
                <a:cubicBezTo>
                  <a:pt x="97" y="50"/>
                  <a:pt x="97" y="50"/>
                  <a:pt x="97" y="50"/>
                </a:cubicBezTo>
                <a:cubicBezTo>
                  <a:pt x="104" y="48"/>
                  <a:pt x="104" y="48"/>
                  <a:pt x="104" y="48"/>
                </a:cubicBezTo>
                <a:lnTo>
                  <a:pt x="97" y="46"/>
                </a:lnTo>
                <a:close/>
                <a:moveTo>
                  <a:pt x="55" y="16"/>
                </a:moveTo>
                <a:cubicBezTo>
                  <a:pt x="57" y="10"/>
                  <a:pt x="57" y="10"/>
                  <a:pt x="57" y="10"/>
                </a:cubicBezTo>
                <a:cubicBezTo>
                  <a:pt x="63" y="8"/>
                  <a:pt x="63" y="8"/>
                  <a:pt x="63" y="8"/>
                </a:cubicBezTo>
                <a:cubicBezTo>
                  <a:pt x="57" y="6"/>
                  <a:pt x="57" y="6"/>
                  <a:pt x="57" y="6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6"/>
                  <a:pt x="53" y="6"/>
                  <a:pt x="53" y="6"/>
                </a:cubicBezTo>
                <a:cubicBezTo>
                  <a:pt x="47" y="8"/>
                  <a:pt x="47" y="8"/>
                  <a:pt x="47" y="8"/>
                </a:cubicBezTo>
                <a:cubicBezTo>
                  <a:pt x="53" y="10"/>
                  <a:pt x="53" y="10"/>
                  <a:pt x="53" y="10"/>
                </a:cubicBezTo>
                <a:lnTo>
                  <a:pt x="55" y="1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51"/>
          <p:cNvSpPr/>
          <p:nvPr/>
        </p:nvSpPr>
        <p:spPr>
          <a:xfrm>
            <a:off x="6508800" y="4167146"/>
            <a:ext cx="260747" cy="205979"/>
          </a:xfrm>
          <a:custGeom>
            <a:rect b="b" l="l" r="r" t="t"/>
            <a:pathLst>
              <a:path extrusionOk="0" h="82" w="111">
                <a:moveTo>
                  <a:pt x="108" y="54"/>
                </a:moveTo>
                <a:cubicBezTo>
                  <a:pt x="91" y="75"/>
                  <a:pt x="91" y="75"/>
                  <a:pt x="91" y="75"/>
                </a:cubicBezTo>
                <a:cubicBezTo>
                  <a:pt x="88" y="79"/>
                  <a:pt x="81" y="82"/>
                  <a:pt x="76" y="82"/>
                </a:cubicBezTo>
                <a:cubicBezTo>
                  <a:pt x="13" y="82"/>
                  <a:pt x="13" y="82"/>
                  <a:pt x="13" y="82"/>
                </a:cubicBezTo>
                <a:cubicBezTo>
                  <a:pt x="6" y="82"/>
                  <a:pt x="0" y="76"/>
                  <a:pt x="0" y="6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9" y="0"/>
                  <a:pt x="45" y="6"/>
                  <a:pt x="45" y="13"/>
                </a:cubicBezTo>
                <a:cubicBezTo>
                  <a:pt x="45" y="15"/>
                  <a:pt x="45" y="15"/>
                  <a:pt x="45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83" y="15"/>
                  <a:pt x="89" y="21"/>
                  <a:pt x="89" y="28"/>
                </a:cubicBezTo>
                <a:cubicBezTo>
                  <a:pt x="89" y="37"/>
                  <a:pt x="89" y="37"/>
                  <a:pt x="89" y="37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4" y="37"/>
                  <a:pt x="108" y="39"/>
                  <a:pt x="110" y="43"/>
                </a:cubicBezTo>
                <a:cubicBezTo>
                  <a:pt x="111" y="44"/>
                  <a:pt x="111" y="45"/>
                  <a:pt x="111" y="47"/>
                </a:cubicBezTo>
                <a:cubicBezTo>
                  <a:pt x="111" y="49"/>
                  <a:pt x="110" y="52"/>
                  <a:pt x="108" y="54"/>
                </a:cubicBezTo>
                <a:moveTo>
                  <a:pt x="82" y="37"/>
                </a:moveTo>
                <a:cubicBezTo>
                  <a:pt x="82" y="28"/>
                  <a:pt x="82" y="28"/>
                  <a:pt x="82" y="28"/>
                </a:cubicBezTo>
                <a:cubicBezTo>
                  <a:pt x="82" y="25"/>
                  <a:pt x="79" y="22"/>
                  <a:pt x="76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0" y="22"/>
                  <a:pt x="37" y="20"/>
                  <a:pt x="37" y="17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0"/>
                  <a:pt x="35" y="7"/>
                  <a:pt x="31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0" y="7"/>
                  <a:pt x="7" y="10"/>
                  <a:pt x="7" y="13"/>
                </a:cubicBezTo>
                <a:cubicBezTo>
                  <a:pt x="7" y="63"/>
                  <a:pt x="7" y="63"/>
                  <a:pt x="7" y="63"/>
                </a:cubicBezTo>
                <a:cubicBezTo>
                  <a:pt x="22" y="44"/>
                  <a:pt x="22" y="44"/>
                  <a:pt x="22" y="44"/>
                </a:cubicBezTo>
                <a:cubicBezTo>
                  <a:pt x="26" y="40"/>
                  <a:pt x="32" y="37"/>
                  <a:pt x="37" y="37"/>
                </a:cubicBezTo>
                <a:lnTo>
                  <a:pt x="82" y="37"/>
                </a:lnTo>
                <a:close/>
                <a:moveTo>
                  <a:pt x="100" y="45"/>
                </a:moveTo>
                <a:cubicBezTo>
                  <a:pt x="37" y="45"/>
                  <a:pt x="37" y="45"/>
                  <a:pt x="37" y="45"/>
                </a:cubicBezTo>
                <a:cubicBezTo>
                  <a:pt x="34" y="45"/>
                  <a:pt x="30" y="47"/>
                  <a:pt x="28" y="49"/>
                </a:cubicBezTo>
                <a:cubicBezTo>
                  <a:pt x="11" y="70"/>
                  <a:pt x="11" y="70"/>
                  <a:pt x="11" y="70"/>
                </a:cubicBezTo>
                <a:cubicBezTo>
                  <a:pt x="10" y="71"/>
                  <a:pt x="10" y="72"/>
                  <a:pt x="10" y="72"/>
                </a:cubicBezTo>
                <a:cubicBezTo>
                  <a:pt x="10" y="74"/>
                  <a:pt x="12" y="75"/>
                  <a:pt x="13" y="75"/>
                </a:cubicBezTo>
                <a:cubicBezTo>
                  <a:pt x="76" y="75"/>
                  <a:pt x="76" y="75"/>
                  <a:pt x="76" y="75"/>
                </a:cubicBezTo>
                <a:cubicBezTo>
                  <a:pt x="79" y="75"/>
                  <a:pt x="83" y="73"/>
                  <a:pt x="85" y="70"/>
                </a:cubicBezTo>
                <a:cubicBezTo>
                  <a:pt x="102" y="49"/>
                  <a:pt x="102" y="49"/>
                  <a:pt x="102" y="49"/>
                </a:cubicBezTo>
                <a:cubicBezTo>
                  <a:pt x="103" y="48"/>
                  <a:pt x="104" y="48"/>
                  <a:pt x="104" y="47"/>
                </a:cubicBezTo>
                <a:cubicBezTo>
                  <a:pt x="104" y="45"/>
                  <a:pt x="102" y="45"/>
                  <a:pt x="100" y="45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51"/>
          <p:cNvSpPr/>
          <p:nvPr/>
        </p:nvSpPr>
        <p:spPr>
          <a:xfrm>
            <a:off x="6484213" y="3197977"/>
            <a:ext cx="278964" cy="269081"/>
          </a:xfrm>
          <a:custGeom>
            <a:rect b="b" l="l" r="r" t="t"/>
            <a:pathLst>
              <a:path extrusionOk="0" h="107" w="108">
                <a:moveTo>
                  <a:pt x="95" y="64"/>
                </a:moveTo>
                <a:cubicBezTo>
                  <a:pt x="57" y="106"/>
                  <a:pt x="57" y="106"/>
                  <a:pt x="57" y="106"/>
                </a:cubicBezTo>
                <a:cubicBezTo>
                  <a:pt x="56" y="107"/>
                  <a:pt x="55" y="107"/>
                  <a:pt x="54" y="107"/>
                </a:cubicBezTo>
                <a:cubicBezTo>
                  <a:pt x="53" y="107"/>
                  <a:pt x="52" y="107"/>
                  <a:pt x="52" y="106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3"/>
                  <a:pt x="0" y="49"/>
                  <a:pt x="0" y="32"/>
                </a:cubicBezTo>
                <a:cubicBezTo>
                  <a:pt x="0" y="12"/>
                  <a:pt x="11" y="0"/>
                  <a:pt x="29" y="0"/>
                </a:cubicBezTo>
                <a:cubicBezTo>
                  <a:pt x="40" y="0"/>
                  <a:pt x="50" y="9"/>
                  <a:pt x="54" y="15"/>
                </a:cubicBezTo>
                <a:cubicBezTo>
                  <a:pt x="59" y="9"/>
                  <a:pt x="69" y="0"/>
                  <a:pt x="80" y="0"/>
                </a:cubicBezTo>
                <a:cubicBezTo>
                  <a:pt x="98" y="0"/>
                  <a:pt x="108" y="12"/>
                  <a:pt x="108" y="32"/>
                </a:cubicBezTo>
                <a:cubicBezTo>
                  <a:pt x="108" y="49"/>
                  <a:pt x="95" y="63"/>
                  <a:pt x="95" y="64"/>
                </a:cubicBezTo>
                <a:moveTo>
                  <a:pt x="80" y="8"/>
                </a:moveTo>
                <a:cubicBezTo>
                  <a:pt x="71" y="8"/>
                  <a:pt x="60" y="20"/>
                  <a:pt x="57" y="24"/>
                </a:cubicBezTo>
                <a:cubicBezTo>
                  <a:pt x="56" y="26"/>
                  <a:pt x="53" y="26"/>
                  <a:pt x="51" y="24"/>
                </a:cubicBezTo>
                <a:cubicBezTo>
                  <a:pt x="48" y="20"/>
                  <a:pt x="38" y="8"/>
                  <a:pt x="29" y="8"/>
                </a:cubicBezTo>
                <a:cubicBezTo>
                  <a:pt x="20" y="8"/>
                  <a:pt x="8" y="13"/>
                  <a:pt x="8" y="32"/>
                </a:cubicBezTo>
                <a:cubicBezTo>
                  <a:pt x="8" y="45"/>
                  <a:pt x="19" y="57"/>
                  <a:pt x="19" y="57"/>
                </a:cubicBezTo>
                <a:cubicBezTo>
                  <a:pt x="54" y="97"/>
                  <a:pt x="54" y="97"/>
                  <a:pt x="54" y="97"/>
                </a:cubicBezTo>
                <a:cubicBezTo>
                  <a:pt x="89" y="57"/>
                  <a:pt x="89" y="57"/>
                  <a:pt x="89" y="57"/>
                </a:cubicBezTo>
                <a:cubicBezTo>
                  <a:pt x="89" y="57"/>
                  <a:pt x="101" y="45"/>
                  <a:pt x="101" y="32"/>
                </a:cubicBezTo>
                <a:cubicBezTo>
                  <a:pt x="101" y="13"/>
                  <a:pt x="89" y="8"/>
                  <a:pt x="80" y="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3" name="Google Shape;303;p51"/>
          <p:cNvGrpSpPr/>
          <p:nvPr/>
        </p:nvGrpSpPr>
        <p:grpSpPr>
          <a:xfrm>
            <a:off x="4742646" y="3090695"/>
            <a:ext cx="1504038" cy="387775"/>
            <a:chOff x="6407348" y="3819358"/>
            <a:chExt cx="2005384" cy="517033"/>
          </a:xfrm>
        </p:grpSpPr>
        <p:sp>
          <p:nvSpPr>
            <p:cNvPr id="304" name="Google Shape;304;p51"/>
            <p:cNvSpPr txBox="1"/>
            <p:nvPr/>
          </p:nvSpPr>
          <p:spPr>
            <a:xfrm>
              <a:off x="6407348" y="3819358"/>
              <a:ext cx="1464363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MARKETING</a:t>
              </a:r>
              <a:endParaRPr sz="1100"/>
            </a:p>
          </p:txBody>
        </p:sp>
        <p:sp>
          <p:nvSpPr>
            <p:cNvPr id="305" name="Google Shape;305;p51"/>
            <p:cNvSpPr txBox="1"/>
            <p:nvPr/>
          </p:nvSpPr>
          <p:spPr>
            <a:xfrm>
              <a:off x="6407348" y="4033679"/>
              <a:ext cx="2005384" cy="302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363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Need help with the product, </a:t>
              </a:r>
              <a:endParaRPr sz="1100"/>
            </a:p>
          </p:txBody>
        </p:sp>
      </p:grpSp>
      <p:grpSp>
        <p:nvGrpSpPr>
          <p:cNvPr id="306" name="Google Shape;306;p51"/>
          <p:cNvGrpSpPr/>
          <p:nvPr/>
        </p:nvGrpSpPr>
        <p:grpSpPr>
          <a:xfrm>
            <a:off x="7034361" y="3090695"/>
            <a:ext cx="1504038" cy="387775"/>
            <a:chOff x="6407348" y="3819358"/>
            <a:chExt cx="2005384" cy="517033"/>
          </a:xfrm>
        </p:grpSpPr>
        <p:sp>
          <p:nvSpPr>
            <p:cNvPr id="307" name="Google Shape;307;p51"/>
            <p:cNvSpPr txBox="1"/>
            <p:nvPr/>
          </p:nvSpPr>
          <p:spPr>
            <a:xfrm>
              <a:off x="6407348" y="3819358"/>
              <a:ext cx="1464363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MARKETING</a:t>
              </a:r>
              <a:endParaRPr sz="1100"/>
            </a:p>
          </p:txBody>
        </p:sp>
        <p:sp>
          <p:nvSpPr>
            <p:cNvPr id="308" name="Google Shape;308;p51"/>
            <p:cNvSpPr txBox="1"/>
            <p:nvPr/>
          </p:nvSpPr>
          <p:spPr>
            <a:xfrm>
              <a:off x="6407348" y="4033679"/>
              <a:ext cx="2005384" cy="302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363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Need help with the product, </a:t>
              </a:r>
              <a:endParaRPr sz="1100"/>
            </a:p>
          </p:txBody>
        </p:sp>
      </p:grpSp>
      <p:grpSp>
        <p:nvGrpSpPr>
          <p:cNvPr id="309" name="Google Shape;309;p51"/>
          <p:cNvGrpSpPr/>
          <p:nvPr/>
        </p:nvGrpSpPr>
        <p:grpSpPr>
          <a:xfrm>
            <a:off x="4742646" y="4045100"/>
            <a:ext cx="1504038" cy="387775"/>
            <a:chOff x="6407348" y="3819358"/>
            <a:chExt cx="2005384" cy="517033"/>
          </a:xfrm>
        </p:grpSpPr>
        <p:sp>
          <p:nvSpPr>
            <p:cNvPr id="310" name="Google Shape;310;p51"/>
            <p:cNvSpPr txBox="1"/>
            <p:nvPr/>
          </p:nvSpPr>
          <p:spPr>
            <a:xfrm>
              <a:off x="6407348" y="3819358"/>
              <a:ext cx="1464363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MARKETING</a:t>
              </a:r>
              <a:endParaRPr sz="1100"/>
            </a:p>
          </p:txBody>
        </p:sp>
        <p:sp>
          <p:nvSpPr>
            <p:cNvPr id="311" name="Google Shape;311;p51"/>
            <p:cNvSpPr txBox="1"/>
            <p:nvPr/>
          </p:nvSpPr>
          <p:spPr>
            <a:xfrm>
              <a:off x="6407348" y="4033679"/>
              <a:ext cx="2005384" cy="302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363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Need help with the product, </a:t>
              </a:r>
              <a:endParaRPr sz="1100"/>
            </a:p>
          </p:txBody>
        </p:sp>
      </p:grpSp>
      <p:grpSp>
        <p:nvGrpSpPr>
          <p:cNvPr id="312" name="Google Shape;312;p51"/>
          <p:cNvGrpSpPr/>
          <p:nvPr/>
        </p:nvGrpSpPr>
        <p:grpSpPr>
          <a:xfrm>
            <a:off x="7034361" y="4045100"/>
            <a:ext cx="1504038" cy="387775"/>
            <a:chOff x="6407348" y="3819358"/>
            <a:chExt cx="2005384" cy="517033"/>
          </a:xfrm>
        </p:grpSpPr>
        <p:sp>
          <p:nvSpPr>
            <p:cNvPr id="313" name="Google Shape;313;p51"/>
            <p:cNvSpPr txBox="1"/>
            <p:nvPr/>
          </p:nvSpPr>
          <p:spPr>
            <a:xfrm>
              <a:off x="6407348" y="3819358"/>
              <a:ext cx="1464363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MARKETING</a:t>
              </a:r>
              <a:endParaRPr sz="1100"/>
            </a:p>
          </p:txBody>
        </p:sp>
        <p:sp>
          <p:nvSpPr>
            <p:cNvPr id="314" name="Google Shape;314;p51"/>
            <p:cNvSpPr txBox="1"/>
            <p:nvPr/>
          </p:nvSpPr>
          <p:spPr>
            <a:xfrm>
              <a:off x="6407348" y="4033679"/>
              <a:ext cx="2005384" cy="3027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363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Need help with the product, </a:t>
              </a:r>
              <a:endParaRPr sz="1100"/>
            </a:p>
          </p:txBody>
        </p:sp>
      </p:grpSp>
      <p:pic>
        <p:nvPicPr>
          <p:cNvPr id="315" name="Google Shape;315;p5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5590" r="5589" t="0"/>
          <a:stretch/>
        </p:blipFill>
        <p:spPr>
          <a:xfrm>
            <a:off x="621507" y="2200275"/>
            <a:ext cx="3093243" cy="2321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2"/>
          <p:cNvSpPr txBox="1"/>
          <p:nvPr/>
        </p:nvSpPr>
        <p:spPr>
          <a:xfrm>
            <a:off x="2896791" y="845900"/>
            <a:ext cx="3350419" cy="56832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Raleway Light"/>
                <a:ea typeface="Raleway Light"/>
                <a:cs typeface="Raleway Light"/>
                <a:sym typeface="Raleway Light"/>
              </a:rPr>
              <a:t>Power is in the details! Discover the power of a theme made for architecture design, interior design and for every architect and contractor! Ratio is packed.</a:t>
            </a:r>
            <a:endParaRPr sz="1100"/>
          </a:p>
        </p:txBody>
      </p:sp>
      <p:sp>
        <p:nvSpPr>
          <p:cNvPr id="321" name="Google Shape;321;p52"/>
          <p:cNvSpPr txBox="1"/>
          <p:nvPr/>
        </p:nvSpPr>
        <p:spPr>
          <a:xfrm>
            <a:off x="2797117" y="349610"/>
            <a:ext cx="3549768" cy="4962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262626"/>
                </a:solidFill>
                <a:latin typeface="Raleway Light"/>
                <a:ea typeface="Raleway Light"/>
                <a:cs typeface="Raleway Light"/>
                <a:sym typeface="Raleway Light"/>
              </a:rPr>
              <a:t>Portfolio Peges</a:t>
            </a:r>
            <a:endParaRPr sz="2800">
              <a:solidFill>
                <a:srgbClr val="262626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cxnSp>
        <p:nvCxnSpPr>
          <p:cNvPr id="322" name="Google Shape;322;p52"/>
          <p:cNvCxnSpPr/>
          <p:nvPr/>
        </p:nvCxnSpPr>
        <p:spPr>
          <a:xfrm>
            <a:off x="4405313" y="1531700"/>
            <a:ext cx="333375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23" name="Google Shape;323;p52"/>
          <p:cNvSpPr txBox="1"/>
          <p:nvPr/>
        </p:nvSpPr>
        <p:spPr>
          <a:xfrm>
            <a:off x="696855" y="3722528"/>
            <a:ext cx="2100262" cy="5131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77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Raleway Light"/>
                <a:ea typeface="Raleway Light"/>
                <a:cs typeface="Raleway Light"/>
                <a:sym typeface="Raleway Light"/>
              </a:rPr>
              <a:t>Just one click and a few minutes to import the whole Ratio demo content, including all for pages, widgets, content and more.</a:t>
            </a:r>
            <a:endParaRPr sz="1100"/>
          </a:p>
        </p:txBody>
      </p:sp>
      <p:sp>
        <p:nvSpPr>
          <p:cNvPr id="324" name="Google Shape;324;p52"/>
          <p:cNvSpPr txBox="1"/>
          <p:nvPr/>
        </p:nvSpPr>
        <p:spPr>
          <a:xfrm>
            <a:off x="3291250" y="3722528"/>
            <a:ext cx="2100262" cy="5131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77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Raleway Light"/>
                <a:ea typeface="Raleway Light"/>
                <a:cs typeface="Raleway Light"/>
                <a:sym typeface="Raleway Light"/>
              </a:rPr>
              <a:t>Just one click and a few minutes to import the whole Ratio demo content, including all for pages, widgets, content and more.</a:t>
            </a:r>
            <a:endParaRPr sz="1100"/>
          </a:p>
        </p:txBody>
      </p:sp>
      <p:sp>
        <p:nvSpPr>
          <p:cNvPr id="325" name="Google Shape;325;p52"/>
          <p:cNvSpPr txBox="1"/>
          <p:nvPr/>
        </p:nvSpPr>
        <p:spPr>
          <a:xfrm>
            <a:off x="5907882" y="3722528"/>
            <a:ext cx="2100262" cy="5131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77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Raleway Light"/>
                <a:ea typeface="Raleway Light"/>
                <a:cs typeface="Raleway Light"/>
                <a:sym typeface="Raleway Light"/>
              </a:rPr>
              <a:t>Just one click and a few minutes to import the whole Ratio demo content, including all for pages, widgets, content and more.</a:t>
            </a:r>
            <a:endParaRPr sz="1100"/>
          </a:p>
        </p:txBody>
      </p:sp>
      <p:pic>
        <p:nvPicPr>
          <p:cNvPr id="326" name="Google Shape;326;p5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702" r="7701" t="0"/>
          <a:stretch/>
        </p:blipFill>
        <p:spPr>
          <a:xfrm>
            <a:off x="780455" y="1810941"/>
            <a:ext cx="2455663" cy="163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5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33" l="0" r="0" t="132"/>
          <a:stretch/>
        </p:blipFill>
        <p:spPr>
          <a:xfrm>
            <a:off x="3344168" y="1810941"/>
            <a:ext cx="2455663" cy="163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52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531" r="530" t="0"/>
          <a:stretch/>
        </p:blipFill>
        <p:spPr>
          <a:xfrm>
            <a:off x="5907881" y="1810941"/>
            <a:ext cx="2455663" cy="16323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3"/>
          <p:cNvSpPr txBox="1"/>
          <p:nvPr/>
        </p:nvSpPr>
        <p:spPr>
          <a:xfrm>
            <a:off x="2896791" y="845900"/>
            <a:ext cx="3350419" cy="56832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Raleway Light"/>
                <a:ea typeface="Raleway Light"/>
                <a:cs typeface="Raleway Light"/>
                <a:sym typeface="Raleway Light"/>
              </a:rPr>
              <a:t>Power is in the details! Discover the power of a theme made for architecture design, interior design and for every architect and contractor! Ratio is packed.</a:t>
            </a:r>
            <a:endParaRPr sz="1100"/>
          </a:p>
        </p:txBody>
      </p:sp>
      <p:sp>
        <p:nvSpPr>
          <p:cNvPr id="334" name="Google Shape;334;p53"/>
          <p:cNvSpPr txBox="1"/>
          <p:nvPr/>
        </p:nvSpPr>
        <p:spPr>
          <a:xfrm>
            <a:off x="2185989" y="349610"/>
            <a:ext cx="4772024" cy="4962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262626"/>
                </a:solidFill>
                <a:latin typeface="Raleway Light"/>
                <a:ea typeface="Raleway Light"/>
                <a:cs typeface="Raleway Light"/>
                <a:sym typeface="Raleway Light"/>
              </a:rPr>
              <a:t>Portfolio Peges Two</a:t>
            </a:r>
            <a:endParaRPr sz="1100"/>
          </a:p>
        </p:txBody>
      </p:sp>
      <p:cxnSp>
        <p:nvCxnSpPr>
          <p:cNvPr id="335" name="Google Shape;335;p53"/>
          <p:cNvCxnSpPr/>
          <p:nvPr/>
        </p:nvCxnSpPr>
        <p:spPr>
          <a:xfrm>
            <a:off x="4458151" y="1531700"/>
            <a:ext cx="227699" cy="0"/>
          </a:xfrm>
          <a:prstGeom prst="straightConnector1">
            <a:avLst/>
          </a:prstGeom>
          <a:noFill/>
          <a:ln cap="flat" cmpd="sng" w="2540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336" name="Google Shape;336;p53"/>
          <p:cNvGrpSpPr/>
          <p:nvPr/>
        </p:nvGrpSpPr>
        <p:grpSpPr>
          <a:xfrm>
            <a:off x="520250" y="3591142"/>
            <a:ext cx="7925799" cy="996690"/>
            <a:chOff x="693667" y="4883440"/>
            <a:chExt cx="10567732" cy="1328920"/>
          </a:xfrm>
        </p:grpSpPr>
        <p:grpSp>
          <p:nvGrpSpPr>
            <p:cNvPr id="337" name="Google Shape;337;p53"/>
            <p:cNvGrpSpPr/>
            <p:nvPr/>
          </p:nvGrpSpPr>
          <p:grpSpPr>
            <a:xfrm>
              <a:off x="693667" y="4883440"/>
              <a:ext cx="3274218" cy="1328920"/>
              <a:chOff x="769867" y="4883440"/>
              <a:chExt cx="3274218" cy="1328920"/>
            </a:xfrm>
          </p:grpSpPr>
          <p:sp>
            <p:nvSpPr>
              <p:cNvPr id="338" name="Google Shape;338;p53"/>
              <p:cNvSpPr txBox="1"/>
              <p:nvPr/>
            </p:nvSpPr>
            <p:spPr>
              <a:xfrm>
                <a:off x="1278966" y="4883440"/>
                <a:ext cx="225602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 cap="none">
                    <a:solidFill>
                      <a:schemeClr val="dk1"/>
                    </a:solidFill>
                    <a:latin typeface="Raleway Light"/>
                    <a:ea typeface="Raleway Light"/>
                    <a:cs typeface="Raleway Light"/>
                    <a:sym typeface="Raleway Light"/>
                  </a:rPr>
                  <a:t>YOUNG ARCHITECTS</a:t>
                </a:r>
                <a:endParaRPr sz="1100"/>
              </a:p>
            </p:txBody>
          </p:sp>
          <p:sp>
            <p:nvSpPr>
              <p:cNvPr id="339" name="Google Shape;339;p53"/>
              <p:cNvSpPr txBox="1"/>
              <p:nvPr/>
            </p:nvSpPr>
            <p:spPr>
              <a:xfrm>
                <a:off x="769867" y="5180620"/>
                <a:ext cx="327421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chemeClr val="dk1"/>
                    </a:solidFill>
                    <a:latin typeface="Raleway Light"/>
                    <a:ea typeface="Raleway Light"/>
                    <a:cs typeface="Raleway Light"/>
                    <a:sym typeface="Raleway Light"/>
                  </a:rPr>
                  <a:t>by /Gavin Bell Housing / Apr 15, 2016</a:t>
                </a:r>
                <a:endParaRPr sz="1100"/>
              </a:p>
            </p:txBody>
          </p:sp>
          <p:sp>
            <p:nvSpPr>
              <p:cNvPr id="340" name="Google Shape;340;p53"/>
              <p:cNvSpPr txBox="1"/>
              <p:nvPr/>
            </p:nvSpPr>
            <p:spPr>
              <a:xfrm>
                <a:off x="1006801" y="5528198"/>
                <a:ext cx="2800350" cy="684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77777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chemeClr val="dk1"/>
                    </a:solidFill>
                    <a:latin typeface="Raleway Light"/>
                    <a:ea typeface="Raleway Light"/>
                    <a:cs typeface="Raleway Light"/>
                    <a:sym typeface="Raleway Light"/>
                  </a:rPr>
                  <a:t>Just one click and a few minutes to import the whole Ratio demo content, including all for pages, widgets, content and more.</a:t>
                </a:r>
                <a:endParaRPr sz="1100"/>
              </a:p>
            </p:txBody>
          </p:sp>
        </p:grpSp>
        <p:grpSp>
          <p:nvGrpSpPr>
            <p:cNvPr id="341" name="Google Shape;341;p53"/>
            <p:cNvGrpSpPr/>
            <p:nvPr/>
          </p:nvGrpSpPr>
          <p:grpSpPr>
            <a:xfrm>
              <a:off x="4458891" y="4883440"/>
              <a:ext cx="3274218" cy="1328920"/>
              <a:chOff x="769867" y="4883440"/>
              <a:chExt cx="3274218" cy="1328920"/>
            </a:xfrm>
          </p:grpSpPr>
          <p:sp>
            <p:nvSpPr>
              <p:cNvPr id="342" name="Google Shape;342;p53"/>
              <p:cNvSpPr txBox="1"/>
              <p:nvPr/>
            </p:nvSpPr>
            <p:spPr>
              <a:xfrm>
                <a:off x="1278966" y="4883440"/>
                <a:ext cx="225602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 cap="none">
                    <a:solidFill>
                      <a:schemeClr val="dk1"/>
                    </a:solidFill>
                    <a:latin typeface="Raleway Light"/>
                    <a:ea typeface="Raleway Light"/>
                    <a:cs typeface="Raleway Light"/>
                    <a:sym typeface="Raleway Light"/>
                  </a:rPr>
                  <a:t>YOUNG ARCHITECTS</a:t>
                </a:r>
                <a:endParaRPr sz="1100"/>
              </a:p>
            </p:txBody>
          </p:sp>
          <p:sp>
            <p:nvSpPr>
              <p:cNvPr id="343" name="Google Shape;343;p53"/>
              <p:cNvSpPr txBox="1"/>
              <p:nvPr/>
            </p:nvSpPr>
            <p:spPr>
              <a:xfrm>
                <a:off x="769867" y="5180620"/>
                <a:ext cx="327421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chemeClr val="dk1"/>
                    </a:solidFill>
                    <a:latin typeface="Raleway Light"/>
                    <a:ea typeface="Raleway Light"/>
                    <a:cs typeface="Raleway Light"/>
                    <a:sym typeface="Raleway Light"/>
                  </a:rPr>
                  <a:t>by /Gavin Bell Housing / Apr 15, 2016</a:t>
                </a:r>
                <a:endParaRPr sz="1100"/>
              </a:p>
            </p:txBody>
          </p:sp>
          <p:sp>
            <p:nvSpPr>
              <p:cNvPr id="344" name="Google Shape;344;p53"/>
              <p:cNvSpPr txBox="1"/>
              <p:nvPr/>
            </p:nvSpPr>
            <p:spPr>
              <a:xfrm>
                <a:off x="1006801" y="5528198"/>
                <a:ext cx="2800350" cy="684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77777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chemeClr val="dk1"/>
                    </a:solidFill>
                    <a:latin typeface="Raleway Light"/>
                    <a:ea typeface="Raleway Light"/>
                    <a:cs typeface="Raleway Light"/>
                    <a:sym typeface="Raleway Light"/>
                  </a:rPr>
                  <a:t>Just one click and a few minutes to import the whole Ratio demo content, including all for pages, widgets, content and more.</a:t>
                </a:r>
                <a:endParaRPr sz="1100"/>
              </a:p>
            </p:txBody>
          </p:sp>
        </p:grpSp>
        <p:grpSp>
          <p:nvGrpSpPr>
            <p:cNvPr id="345" name="Google Shape;345;p53"/>
            <p:cNvGrpSpPr/>
            <p:nvPr/>
          </p:nvGrpSpPr>
          <p:grpSpPr>
            <a:xfrm>
              <a:off x="7987181" y="4883440"/>
              <a:ext cx="3274218" cy="1328920"/>
              <a:chOff x="769867" y="4883440"/>
              <a:chExt cx="3274218" cy="1328920"/>
            </a:xfrm>
          </p:grpSpPr>
          <p:sp>
            <p:nvSpPr>
              <p:cNvPr id="346" name="Google Shape;346;p53"/>
              <p:cNvSpPr txBox="1"/>
              <p:nvPr/>
            </p:nvSpPr>
            <p:spPr>
              <a:xfrm>
                <a:off x="1278966" y="4883440"/>
                <a:ext cx="225602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 cap="none">
                    <a:solidFill>
                      <a:schemeClr val="dk1"/>
                    </a:solidFill>
                    <a:latin typeface="Raleway Light"/>
                    <a:ea typeface="Raleway Light"/>
                    <a:cs typeface="Raleway Light"/>
                    <a:sym typeface="Raleway Light"/>
                  </a:rPr>
                  <a:t>YOUNG ARCHITECTS</a:t>
                </a:r>
                <a:endParaRPr sz="1100"/>
              </a:p>
            </p:txBody>
          </p:sp>
          <p:sp>
            <p:nvSpPr>
              <p:cNvPr id="347" name="Google Shape;347;p53"/>
              <p:cNvSpPr txBox="1"/>
              <p:nvPr/>
            </p:nvSpPr>
            <p:spPr>
              <a:xfrm>
                <a:off x="769867" y="5180620"/>
                <a:ext cx="327421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chemeClr val="dk1"/>
                    </a:solidFill>
                    <a:latin typeface="Raleway Light"/>
                    <a:ea typeface="Raleway Light"/>
                    <a:cs typeface="Raleway Light"/>
                    <a:sym typeface="Raleway Light"/>
                  </a:rPr>
                  <a:t>by /Gavin Bell Housing / Apr 15, 2016</a:t>
                </a:r>
                <a:endParaRPr sz="1100"/>
              </a:p>
            </p:txBody>
          </p:sp>
          <p:sp>
            <p:nvSpPr>
              <p:cNvPr id="348" name="Google Shape;348;p53"/>
              <p:cNvSpPr txBox="1"/>
              <p:nvPr/>
            </p:nvSpPr>
            <p:spPr>
              <a:xfrm>
                <a:off x="1006801" y="5528198"/>
                <a:ext cx="2800350" cy="684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77777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chemeClr val="dk1"/>
                    </a:solidFill>
                    <a:latin typeface="Raleway Light"/>
                    <a:ea typeface="Raleway Light"/>
                    <a:cs typeface="Raleway Light"/>
                    <a:sym typeface="Raleway Light"/>
                  </a:rPr>
                  <a:t>Just one click and a few minutes to import the whole Ratio demo content, including all for pages, widgets, content and more.</a:t>
                </a:r>
                <a:endParaRPr sz="1100"/>
              </a:p>
            </p:txBody>
          </p:sp>
        </p:grpSp>
      </p:grpSp>
      <p:pic>
        <p:nvPicPr>
          <p:cNvPr id="349" name="Google Shape;349;p53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21852" r="21853" t="0"/>
          <a:stretch/>
        </p:blipFill>
        <p:spPr>
          <a:xfrm>
            <a:off x="3852266" y="1907382"/>
            <a:ext cx="1439468" cy="1439464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50" name="Google Shape;350;p53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16666" l="0" r="0" t="16667"/>
          <a:stretch/>
        </p:blipFill>
        <p:spPr>
          <a:xfrm>
            <a:off x="1027253" y="1907382"/>
            <a:ext cx="1439468" cy="1439464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51" name="Google Shape;351;p53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6639" r="16638" t="0"/>
          <a:stretch/>
        </p:blipFill>
        <p:spPr>
          <a:xfrm>
            <a:off x="6415979" y="1898452"/>
            <a:ext cx="1439468" cy="1439464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Google Shape;356;p5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007" l="21448" r="21449" t="7008"/>
          <a:stretch/>
        </p:blipFill>
        <p:spPr>
          <a:xfrm>
            <a:off x="1881188" y="1333500"/>
            <a:ext cx="2162175" cy="21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54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23215" l="0" r="0" t="23214"/>
          <a:stretch/>
        </p:blipFill>
        <p:spPr>
          <a:xfrm>
            <a:off x="6453188" y="1333500"/>
            <a:ext cx="2690812" cy="21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54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16667" r="16666" t="0"/>
          <a:stretch/>
        </p:blipFill>
        <p:spPr>
          <a:xfrm>
            <a:off x="4167188" y="1333500"/>
            <a:ext cx="2162175" cy="2162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9" name="Google Shape;359;p54"/>
          <p:cNvCxnSpPr/>
          <p:nvPr/>
        </p:nvCxnSpPr>
        <p:spPr>
          <a:xfrm>
            <a:off x="1867902" y="3747145"/>
            <a:ext cx="578644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60" name="Google Shape;360;p54"/>
          <p:cNvSpPr txBox="1"/>
          <p:nvPr/>
        </p:nvSpPr>
        <p:spPr>
          <a:xfrm>
            <a:off x="1776898" y="4220610"/>
            <a:ext cx="3888601" cy="4001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need help with the product, please contact the shop owner by visiting their shop\</a:t>
            </a:r>
            <a:endParaRPr sz="1100"/>
          </a:p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profile and sending them a message. For anything else (licensing, billing, etc),</a:t>
            </a:r>
            <a:endParaRPr sz="1100"/>
          </a:p>
        </p:txBody>
      </p:sp>
      <p:sp>
        <p:nvSpPr>
          <p:cNvPr id="361" name="Google Shape;361;p54"/>
          <p:cNvSpPr txBox="1"/>
          <p:nvPr/>
        </p:nvSpPr>
        <p:spPr>
          <a:xfrm>
            <a:off x="1776899" y="3857842"/>
            <a:ext cx="2324120" cy="38087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Business Options</a:t>
            </a:r>
            <a:endParaRPr sz="1100"/>
          </a:p>
        </p:txBody>
      </p:sp>
      <p:sp>
        <p:nvSpPr>
          <p:cNvPr id="362" name="Google Shape;362;p54"/>
          <p:cNvSpPr txBox="1"/>
          <p:nvPr/>
        </p:nvSpPr>
        <p:spPr>
          <a:xfrm>
            <a:off x="394075" y="1409700"/>
            <a:ext cx="1473900" cy="171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83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</a:t>
            </a:r>
            <a:endParaRPr sz="1100"/>
          </a:p>
        </p:txBody>
      </p:sp>
      <p:grpSp>
        <p:nvGrpSpPr>
          <p:cNvPr id="363" name="Google Shape;363;p54"/>
          <p:cNvGrpSpPr/>
          <p:nvPr/>
        </p:nvGrpSpPr>
        <p:grpSpPr>
          <a:xfrm>
            <a:off x="465185" y="3287278"/>
            <a:ext cx="673807" cy="207749"/>
            <a:chOff x="543227" y="1933853"/>
            <a:chExt cx="898409" cy="276999"/>
          </a:xfrm>
        </p:grpSpPr>
        <p:sp>
          <p:nvSpPr>
            <p:cNvPr id="364" name="Google Shape;364;p54"/>
            <p:cNvSpPr txBox="1"/>
            <p:nvPr/>
          </p:nvSpPr>
          <p:spPr>
            <a:xfrm>
              <a:off x="543227" y="1933853"/>
              <a:ext cx="898409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A5A5A5"/>
                  </a:solidFill>
                  <a:latin typeface="Arial"/>
                  <a:ea typeface="Arial"/>
                  <a:cs typeface="Arial"/>
                  <a:sym typeface="Arial"/>
                </a:rPr>
                <a:t>Text Here</a:t>
              </a:r>
              <a:endParaRPr sz="1100"/>
            </a:p>
          </p:txBody>
        </p:sp>
        <p:sp>
          <p:nvSpPr>
            <p:cNvPr id="365" name="Google Shape;365;p54"/>
            <p:cNvSpPr/>
            <p:nvPr/>
          </p:nvSpPr>
          <p:spPr>
            <a:xfrm>
              <a:off x="543227" y="1933853"/>
              <a:ext cx="813133" cy="276999"/>
            </a:xfrm>
            <a:prstGeom prst="rect">
              <a:avLst/>
            </a:prstGeom>
            <a:noFill/>
            <a:ln cap="flat" cmpd="sng" w="12700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13" l="0" r="0" t="781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37"/>
          <p:cNvSpPr/>
          <p:nvPr/>
        </p:nvSpPr>
        <p:spPr>
          <a:xfrm>
            <a:off x="2578894" y="1600200"/>
            <a:ext cx="3986212" cy="1943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37"/>
          <p:cNvSpPr txBox="1"/>
          <p:nvPr/>
        </p:nvSpPr>
        <p:spPr>
          <a:xfrm>
            <a:off x="2743200" y="1929500"/>
            <a:ext cx="3657600" cy="5628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88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3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IF YOU NEED HELP WITH THE’S PRODUCT,</a:t>
            </a:r>
            <a:endParaRPr sz="1100"/>
          </a:p>
          <a:p>
            <a:pPr indent="0" lvl="0" marL="0" marR="0" rtl="0" algn="ctr">
              <a:lnSpc>
                <a:spcPct val="1588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3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PLEASE CONTACT THE SHOP OWNER</a:t>
            </a:r>
            <a:endParaRPr b="0" i="0" sz="1300" u="none" cap="none" strike="noStrike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127" name="Google Shape;127;p37"/>
          <p:cNvGrpSpPr/>
          <p:nvPr/>
        </p:nvGrpSpPr>
        <p:grpSpPr>
          <a:xfrm>
            <a:off x="3394710" y="2652458"/>
            <a:ext cx="2354580" cy="310037"/>
            <a:chOff x="4526280" y="3536611"/>
            <a:chExt cx="3139440" cy="413383"/>
          </a:xfrm>
        </p:grpSpPr>
        <p:sp>
          <p:nvSpPr>
            <p:cNvPr id="128" name="Google Shape;128;p37"/>
            <p:cNvSpPr/>
            <p:nvPr/>
          </p:nvSpPr>
          <p:spPr>
            <a:xfrm>
              <a:off x="4526280" y="3536611"/>
              <a:ext cx="3139440" cy="41338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37"/>
            <p:cNvSpPr txBox="1"/>
            <p:nvPr/>
          </p:nvSpPr>
          <p:spPr>
            <a:xfrm>
              <a:off x="4526280" y="3536611"/>
              <a:ext cx="3139440" cy="4133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" sz="1500" u="none" cap="none" strike="noStrike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studiopiker.com</a:t>
              </a:r>
              <a:endParaRPr sz="1100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5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6346" l="0" r="0" t="16346"/>
          <a:stretch/>
        </p:blipFill>
        <p:spPr>
          <a:xfrm>
            <a:off x="642989" y="1214388"/>
            <a:ext cx="2521692" cy="2121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5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6177" r="6177" t="0"/>
          <a:stretch/>
        </p:blipFill>
        <p:spPr>
          <a:xfrm>
            <a:off x="3550496" y="1214387"/>
            <a:ext cx="2057611" cy="3286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55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14353" l="0" r="0" t="14353"/>
          <a:stretch/>
        </p:blipFill>
        <p:spPr>
          <a:xfrm>
            <a:off x="5982890" y="639418"/>
            <a:ext cx="2521692" cy="2696714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55"/>
          <p:cNvSpPr txBox="1"/>
          <p:nvPr/>
        </p:nvSpPr>
        <p:spPr>
          <a:xfrm>
            <a:off x="642989" y="3475086"/>
            <a:ext cx="2011317" cy="6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i="0" lang="en"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Lorem ipsum dolor sit amet consect etuer odio non tellus natoque accumsan. Sed hac enim Lorem tempus</a:t>
            </a:r>
            <a:endParaRPr sz="1100"/>
          </a:p>
        </p:txBody>
      </p:sp>
      <p:sp>
        <p:nvSpPr>
          <p:cNvPr id="374" name="Google Shape;374;p55"/>
          <p:cNvSpPr txBox="1"/>
          <p:nvPr/>
        </p:nvSpPr>
        <p:spPr>
          <a:xfrm>
            <a:off x="5982890" y="3896567"/>
            <a:ext cx="1858090" cy="6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111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i="0" lang="en" sz="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Lorem ipsum dolor sit amet consect etuer odio non tellus natoque accumsan. Sed hac enim Lorem tempus</a:t>
            </a:r>
            <a:endParaRPr sz="1100"/>
          </a:p>
        </p:txBody>
      </p:sp>
      <p:sp>
        <p:nvSpPr>
          <p:cNvPr id="375" name="Google Shape;375;p55"/>
          <p:cNvSpPr txBox="1"/>
          <p:nvPr/>
        </p:nvSpPr>
        <p:spPr>
          <a:xfrm>
            <a:off x="642989" y="505566"/>
            <a:ext cx="4595812" cy="56986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Lorem ipsum dolor sit amet agam facer modo data example text are here for your own text rewrite help.</a:t>
            </a:r>
            <a:endParaRPr sz="1100"/>
          </a:p>
        </p:txBody>
      </p:sp>
      <p:sp>
        <p:nvSpPr>
          <p:cNvPr id="376" name="Google Shape;376;p55"/>
          <p:cNvSpPr txBox="1"/>
          <p:nvPr/>
        </p:nvSpPr>
        <p:spPr>
          <a:xfrm>
            <a:off x="5942051" y="2857449"/>
            <a:ext cx="2794756" cy="10849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>
                <a:solidFill>
                  <a:srgbClr val="FFE1C1"/>
                </a:solidFill>
                <a:latin typeface="Raleway Light"/>
                <a:ea typeface="Raleway Light"/>
                <a:cs typeface="Raleway Light"/>
                <a:sym typeface="Raleway Light"/>
              </a:rPr>
              <a:t>FOUR</a:t>
            </a:r>
            <a:endParaRPr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56"/>
          <p:cNvSpPr txBox="1"/>
          <p:nvPr/>
        </p:nvSpPr>
        <p:spPr>
          <a:xfrm>
            <a:off x="2283064" y="2392657"/>
            <a:ext cx="4632641" cy="24901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8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D8D8D8"/>
                </a:solidFill>
                <a:latin typeface="Montserrat"/>
                <a:ea typeface="Montserrat"/>
                <a:cs typeface="Montserrat"/>
                <a:sym typeface="Montserrat"/>
              </a:rPr>
              <a:t>www.website.com</a:t>
            </a:r>
            <a:endParaRPr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5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57"/>
          <p:cNvSpPr txBox="1"/>
          <p:nvPr/>
        </p:nvSpPr>
        <p:spPr>
          <a:xfrm>
            <a:off x="2397206" y="2367980"/>
            <a:ext cx="4431885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D8D8D8"/>
                </a:solidFill>
                <a:latin typeface="Montserrat"/>
                <a:ea typeface="Montserrat"/>
                <a:cs typeface="Montserrat"/>
                <a:sym typeface="Montserrat"/>
              </a:rPr>
              <a:t>THE.END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8"/>
          <p:cNvSpPr/>
          <p:nvPr/>
        </p:nvSpPr>
        <p:spPr>
          <a:xfrm>
            <a:off x="6722268" y="1300163"/>
            <a:ext cx="1694381" cy="31075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0580" l="0" r="0" t="20579"/>
          <a:stretch/>
        </p:blipFill>
        <p:spPr>
          <a:xfrm>
            <a:off x="2000251" y="2571751"/>
            <a:ext cx="4680468" cy="183594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6" name="Google Shape;136;p38"/>
          <p:cNvCxnSpPr/>
          <p:nvPr/>
        </p:nvCxnSpPr>
        <p:spPr>
          <a:xfrm>
            <a:off x="2046496" y="1332557"/>
            <a:ext cx="578644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37" name="Google Shape;137;p38"/>
          <p:cNvSpPr txBox="1"/>
          <p:nvPr/>
        </p:nvSpPr>
        <p:spPr>
          <a:xfrm>
            <a:off x="1955492" y="1806023"/>
            <a:ext cx="3888601" cy="4001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need help with the product, please contact the shop owner by visiting their shop\</a:t>
            </a:r>
            <a:endParaRPr sz="1100"/>
          </a:p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profile and sending them a message. For anything else (licensing, billing, etc),</a:t>
            </a:r>
            <a:endParaRPr sz="1100"/>
          </a:p>
        </p:txBody>
      </p:sp>
      <p:sp>
        <p:nvSpPr>
          <p:cNvPr id="138" name="Google Shape;138;p38"/>
          <p:cNvSpPr txBox="1"/>
          <p:nvPr/>
        </p:nvSpPr>
        <p:spPr>
          <a:xfrm>
            <a:off x="1955492" y="1443255"/>
            <a:ext cx="2324120" cy="38087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0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Business Options</a:t>
            </a:r>
            <a:endParaRPr sz="1100"/>
          </a:p>
        </p:txBody>
      </p:sp>
      <p:sp>
        <p:nvSpPr>
          <p:cNvPr id="139" name="Google Shape;139;p38"/>
          <p:cNvSpPr txBox="1"/>
          <p:nvPr/>
        </p:nvSpPr>
        <p:spPr>
          <a:xfrm>
            <a:off x="6950869" y="2931381"/>
            <a:ext cx="2484265" cy="13965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600">
                <a:solidFill>
                  <a:srgbClr val="FFE1C1"/>
                </a:solidFill>
                <a:latin typeface="Raleway Light"/>
                <a:ea typeface="Raleway Light"/>
                <a:cs typeface="Raleway Light"/>
                <a:sym typeface="Raleway Light"/>
              </a:rPr>
              <a:t>ONE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9"/>
          <p:cNvSpPr/>
          <p:nvPr/>
        </p:nvSpPr>
        <p:spPr>
          <a:xfrm>
            <a:off x="1121569" y="892968"/>
            <a:ext cx="3450431" cy="28932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5" name="Google Shape;145;p39"/>
          <p:cNvCxnSpPr/>
          <p:nvPr/>
        </p:nvCxnSpPr>
        <p:spPr>
          <a:xfrm>
            <a:off x="1580671" y="1247022"/>
            <a:ext cx="578644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6" name="Google Shape;146;p39"/>
          <p:cNvSpPr txBox="1"/>
          <p:nvPr/>
        </p:nvSpPr>
        <p:spPr>
          <a:xfrm>
            <a:off x="1487660" y="1804828"/>
            <a:ext cx="2792254" cy="5732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need help with the product, please contact the </a:t>
            </a:r>
            <a:endParaRPr sz="1100"/>
          </a:p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shop owner by visiting their shop\ profile and sending them a message. For anything else (licensing, billing, etc),</a:t>
            </a:r>
            <a:endParaRPr sz="1100"/>
          </a:p>
        </p:txBody>
      </p:sp>
      <p:sp>
        <p:nvSpPr>
          <p:cNvPr id="147" name="Google Shape;147;p39"/>
          <p:cNvSpPr txBox="1"/>
          <p:nvPr/>
        </p:nvSpPr>
        <p:spPr>
          <a:xfrm>
            <a:off x="1487660" y="1313257"/>
            <a:ext cx="2324120" cy="38087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Business Options</a:t>
            </a:r>
            <a:endParaRPr sz="1100"/>
          </a:p>
        </p:txBody>
      </p:sp>
      <p:sp>
        <p:nvSpPr>
          <p:cNvPr id="148" name="Google Shape;148;p39"/>
          <p:cNvSpPr txBox="1"/>
          <p:nvPr/>
        </p:nvSpPr>
        <p:spPr>
          <a:xfrm>
            <a:off x="1487660" y="2542558"/>
            <a:ext cx="1431089" cy="23852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Welcome Pages</a:t>
            </a:r>
            <a:endParaRPr sz="1100"/>
          </a:p>
        </p:txBody>
      </p:sp>
      <p:sp>
        <p:nvSpPr>
          <p:cNvPr id="149" name="Google Shape;149;p39"/>
          <p:cNvSpPr txBox="1"/>
          <p:nvPr/>
        </p:nvSpPr>
        <p:spPr>
          <a:xfrm>
            <a:off x="1487660" y="2781085"/>
            <a:ext cx="2536944" cy="7391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If you need help with the product, please contact the shop owner by visiting their shop profile and sending them a message. For anything else (licensing, billing, etc), please visit our Help Center.</a:t>
            </a:r>
            <a:endParaRPr sz="1100"/>
          </a:p>
        </p:txBody>
      </p:sp>
      <p:pic>
        <p:nvPicPr>
          <p:cNvPr id="150" name="Google Shape;150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2106" l="0" r="0" t="22106"/>
          <a:stretch/>
        </p:blipFill>
        <p:spPr>
          <a:xfrm>
            <a:off x="4572001" y="892969"/>
            <a:ext cx="3450431" cy="28932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1712" l="0" r="0" t="11713"/>
          <a:stretch/>
        </p:blipFill>
        <p:spPr>
          <a:xfrm>
            <a:off x="485775" y="485775"/>
            <a:ext cx="8172450" cy="4171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40"/>
          <p:cNvSpPr txBox="1"/>
          <p:nvPr/>
        </p:nvSpPr>
        <p:spPr>
          <a:xfrm>
            <a:off x="1268083" y="1516870"/>
            <a:ext cx="1779300" cy="13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88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cap="none">
                <a:solidFill>
                  <a:srgbClr val="F2F2F2"/>
                </a:solidFill>
                <a:latin typeface="Raleway"/>
                <a:ea typeface="Raleway"/>
                <a:cs typeface="Raleway"/>
                <a:sym typeface="Raleway"/>
              </a:rPr>
              <a:t>IF YOU NEED HELP WITH THE’S PRODUCT,</a:t>
            </a:r>
            <a:endParaRPr sz="1100"/>
          </a:p>
          <a:p>
            <a:pPr indent="0" lvl="0" marL="0" marR="0" rtl="0" algn="ctr">
              <a:lnSpc>
                <a:spcPct val="1588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cap="none">
                <a:solidFill>
                  <a:srgbClr val="F2F2F2"/>
                </a:solidFill>
                <a:latin typeface="Raleway"/>
                <a:ea typeface="Raleway"/>
                <a:cs typeface="Raleway"/>
                <a:sym typeface="Raleway"/>
              </a:rPr>
              <a:t>PLEASE CONTACT THE S OWNER</a:t>
            </a:r>
            <a:endParaRPr sz="1300" cap="none">
              <a:solidFill>
                <a:srgbClr val="F2F2F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157" name="Google Shape;157;p40"/>
          <p:cNvGrpSpPr/>
          <p:nvPr/>
        </p:nvGrpSpPr>
        <p:grpSpPr>
          <a:xfrm>
            <a:off x="1521249" y="3105348"/>
            <a:ext cx="1341070" cy="301540"/>
            <a:chOff x="4865752" y="3536611"/>
            <a:chExt cx="2460600" cy="553267"/>
          </a:xfrm>
        </p:grpSpPr>
        <p:sp>
          <p:nvSpPr>
            <p:cNvPr id="158" name="Google Shape;158;p40"/>
            <p:cNvSpPr/>
            <p:nvPr/>
          </p:nvSpPr>
          <p:spPr>
            <a:xfrm>
              <a:off x="4891967" y="3536611"/>
              <a:ext cx="2408066" cy="41338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40"/>
            <p:cNvSpPr txBox="1"/>
            <p:nvPr/>
          </p:nvSpPr>
          <p:spPr>
            <a:xfrm>
              <a:off x="4865752" y="3546277"/>
              <a:ext cx="2460600" cy="54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studiopiker.com</a:t>
              </a:r>
              <a:endParaRPr sz="11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41"/>
          <p:cNvSpPr txBox="1"/>
          <p:nvPr/>
        </p:nvSpPr>
        <p:spPr>
          <a:xfrm>
            <a:off x="4190148" y="2775974"/>
            <a:ext cx="3350419" cy="56832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Raleway Light"/>
                <a:ea typeface="Raleway Light"/>
                <a:cs typeface="Raleway Light"/>
                <a:sym typeface="Raleway Light"/>
              </a:rPr>
              <a:t>Power is in the details! Discover the power of a theme made for architecture design, interior design and for every architect and contractor! Ratio is packed.</a:t>
            </a:r>
            <a:endParaRPr sz="1100"/>
          </a:p>
        </p:txBody>
      </p:sp>
      <p:sp>
        <p:nvSpPr>
          <p:cNvPr id="165" name="Google Shape;165;p41"/>
          <p:cNvSpPr txBox="1"/>
          <p:nvPr/>
        </p:nvSpPr>
        <p:spPr>
          <a:xfrm>
            <a:off x="4190148" y="2279683"/>
            <a:ext cx="3549768" cy="4962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262626"/>
                </a:solidFill>
                <a:latin typeface="Raleway Light"/>
                <a:ea typeface="Raleway Light"/>
                <a:cs typeface="Raleway Light"/>
                <a:sym typeface="Raleway Light"/>
              </a:rPr>
              <a:t>LETEST </a:t>
            </a:r>
            <a:r>
              <a:rPr lang="en" sz="2800">
                <a:solidFill>
                  <a:schemeClr val="accent1"/>
                </a:solidFill>
                <a:latin typeface="Raleway Light"/>
                <a:ea typeface="Raleway Light"/>
                <a:cs typeface="Raleway Light"/>
                <a:sym typeface="Raleway Light"/>
              </a:rPr>
              <a:t>PEGES</a:t>
            </a:r>
            <a:endParaRPr sz="1100"/>
          </a:p>
        </p:txBody>
      </p:sp>
      <p:cxnSp>
        <p:nvCxnSpPr>
          <p:cNvPr id="166" name="Google Shape;166;p41"/>
          <p:cNvCxnSpPr/>
          <p:nvPr/>
        </p:nvCxnSpPr>
        <p:spPr>
          <a:xfrm>
            <a:off x="4238625" y="2221619"/>
            <a:ext cx="333375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67" name="Google Shape;167;p41"/>
          <p:cNvGrpSpPr/>
          <p:nvPr/>
        </p:nvGrpSpPr>
        <p:grpSpPr>
          <a:xfrm>
            <a:off x="4190148" y="3525303"/>
            <a:ext cx="2455664" cy="996690"/>
            <a:chOff x="929139" y="4883440"/>
            <a:chExt cx="3274219" cy="1328920"/>
          </a:xfrm>
        </p:grpSpPr>
        <p:grpSp>
          <p:nvGrpSpPr>
            <p:cNvPr id="168" name="Google Shape;168;p41"/>
            <p:cNvGrpSpPr/>
            <p:nvPr/>
          </p:nvGrpSpPr>
          <p:grpSpPr>
            <a:xfrm>
              <a:off x="929139" y="4883440"/>
              <a:ext cx="3274219" cy="574179"/>
              <a:chOff x="929139" y="4765330"/>
              <a:chExt cx="3274219" cy="574179"/>
            </a:xfrm>
          </p:grpSpPr>
          <p:sp>
            <p:nvSpPr>
              <p:cNvPr id="169" name="Google Shape;169;p41"/>
              <p:cNvSpPr txBox="1"/>
              <p:nvPr/>
            </p:nvSpPr>
            <p:spPr>
              <a:xfrm>
                <a:off x="929139" y="4765330"/>
                <a:ext cx="225602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 cap="none">
                    <a:solidFill>
                      <a:schemeClr val="dk1"/>
                    </a:solidFill>
                    <a:latin typeface="Raleway Light"/>
                    <a:ea typeface="Raleway Light"/>
                    <a:cs typeface="Raleway Light"/>
                    <a:sym typeface="Raleway Light"/>
                  </a:rPr>
                  <a:t>YOUNG ARCHITECTS</a:t>
                </a:r>
                <a:endParaRPr sz="1100"/>
              </a:p>
            </p:txBody>
          </p:sp>
          <p:sp>
            <p:nvSpPr>
              <p:cNvPr id="170" name="Google Shape;170;p41"/>
              <p:cNvSpPr txBox="1"/>
              <p:nvPr/>
            </p:nvSpPr>
            <p:spPr>
              <a:xfrm>
                <a:off x="929140" y="5062510"/>
                <a:ext cx="327421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chemeClr val="dk1"/>
                    </a:solidFill>
                    <a:latin typeface="Raleway Light"/>
                    <a:ea typeface="Raleway Light"/>
                    <a:cs typeface="Raleway Light"/>
                    <a:sym typeface="Raleway Light"/>
                  </a:rPr>
                  <a:t>by /Gavin Bell Housing / Apr 15, 2016</a:t>
                </a:r>
                <a:endParaRPr sz="1100"/>
              </a:p>
            </p:txBody>
          </p:sp>
        </p:grpSp>
        <p:sp>
          <p:nvSpPr>
            <p:cNvPr id="171" name="Google Shape;171;p41"/>
            <p:cNvSpPr txBox="1"/>
            <p:nvPr/>
          </p:nvSpPr>
          <p:spPr>
            <a:xfrm>
              <a:off x="929140" y="5528198"/>
              <a:ext cx="2800350" cy="6841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77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Raleway Light"/>
                  <a:ea typeface="Raleway Light"/>
                  <a:cs typeface="Raleway Light"/>
                  <a:sym typeface="Raleway Light"/>
                </a:rPr>
                <a:t>Just one click and a few minutes to import the whole Ratio demo content, including all for pages, widgets, content and more.</a:t>
              </a:r>
              <a:endParaRPr sz="1100"/>
            </a:p>
          </p:txBody>
        </p:sp>
      </p:grpSp>
      <p:pic>
        <p:nvPicPr>
          <p:cNvPr id="172" name="Google Shape;172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2567" r="12567" t="0"/>
          <a:stretch/>
        </p:blipFill>
        <p:spPr>
          <a:xfrm>
            <a:off x="621507" y="2200275"/>
            <a:ext cx="3093243" cy="2321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42"/>
          <p:cNvSpPr/>
          <p:nvPr/>
        </p:nvSpPr>
        <p:spPr>
          <a:xfrm>
            <a:off x="3178969" y="514350"/>
            <a:ext cx="5450681" cy="3157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8" name="Google Shape;178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829" l="0" r="0" t="3830"/>
          <a:stretch/>
        </p:blipFill>
        <p:spPr>
          <a:xfrm>
            <a:off x="514350" y="1021556"/>
            <a:ext cx="4300418" cy="2650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4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5385" l="7630" r="7630" t="15386"/>
          <a:stretch/>
        </p:blipFill>
        <p:spPr>
          <a:xfrm>
            <a:off x="4900613" y="2914651"/>
            <a:ext cx="3729037" cy="17144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0" name="Google Shape;180;p42"/>
          <p:cNvCxnSpPr/>
          <p:nvPr/>
        </p:nvCxnSpPr>
        <p:spPr>
          <a:xfrm>
            <a:off x="5155321" y="1075382"/>
            <a:ext cx="578644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81" name="Google Shape;181;p42"/>
          <p:cNvSpPr txBox="1"/>
          <p:nvPr/>
        </p:nvSpPr>
        <p:spPr>
          <a:xfrm>
            <a:off x="5064316" y="1548847"/>
            <a:ext cx="3276968" cy="5732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need help with the product, please contact the shop owner by visiting their shop\ profile and sending them a message. For anything else (licensing, billing, etc),</a:t>
            </a:r>
            <a:endParaRPr sz="1100"/>
          </a:p>
        </p:txBody>
      </p:sp>
      <p:sp>
        <p:nvSpPr>
          <p:cNvPr id="182" name="Google Shape;182;p42"/>
          <p:cNvSpPr txBox="1"/>
          <p:nvPr/>
        </p:nvSpPr>
        <p:spPr>
          <a:xfrm>
            <a:off x="5064317" y="1186080"/>
            <a:ext cx="2324120" cy="38087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Business Options</a:t>
            </a:r>
            <a:endParaRPr sz="1100"/>
          </a:p>
        </p:txBody>
      </p:sp>
      <p:sp>
        <p:nvSpPr>
          <p:cNvPr id="183" name="Google Shape;183;p42"/>
          <p:cNvSpPr txBox="1"/>
          <p:nvPr/>
        </p:nvSpPr>
        <p:spPr>
          <a:xfrm>
            <a:off x="1916165" y="3148830"/>
            <a:ext cx="2898602" cy="13965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600">
                <a:solidFill>
                  <a:srgbClr val="F2F2F2"/>
                </a:solidFill>
                <a:latin typeface="Raleway Light"/>
                <a:ea typeface="Raleway Light"/>
                <a:cs typeface="Raleway Light"/>
                <a:sym typeface="Raleway Light"/>
              </a:rPr>
              <a:t>TWO</a:t>
            </a:r>
            <a:endParaRPr sz="1100"/>
          </a:p>
        </p:txBody>
      </p:sp>
      <p:sp>
        <p:nvSpPr>
          <p:cNvPr id="184" name="Google Shape;184;p42"/>
          <p:cNvSpPr txBox="1"/>
          <p:nvPr/>
        </p:nvSpPr>
        <p:spPr>
          <a:xfrm>
            <a:off x="5064317" y="2208573"/>
            <a:ext cx="2100262" cy="5131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77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Raleway Light"/>
                <a:ea typeface="Raleway Light"/>
                <a:cs typeface="Raleway Light"/>
                <a:sym typeface="Raleway Light"/>
              </a:rPr>
              <a:t>Just one click and a few minutes to import the whole Ratio demo content, including all for pages, widgets, content and more.</a:t>
            </a:r>
            <a:endParaRPr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0052" l="0" r="0" t="22448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3"/>
          <p:cNvSpPr txBox="1"/>
          <p:nvPr/>
        </p:nvSpPr>
        <p:spPr>
          <a:xfrm>
            <a:off x="2578894" y="2260126"/>
            <a:ext cx="3986212" cy="6232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cap="none">
                <a:solidFill>
                  <a:schemeClr val="lt1"/>
                </a:solidFill>
                <a:latin typeface="Raleway Light"/>
                <a:ea typeface="Raleway Light"/>
                <a:cs typeface="Raleway Light"/>
                <a:sym typeface="Raleway Light"/>
              </a:rPr>
              <a:t>FREEPIKER.COM</a:t>
            </a:r>
            <a:endParaRPr sz="3600" cap="none">
              <a:solidFill>
                <a:schemeClr val="lt1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8332" l="0" r="0" t="28332"/>
          <a:stretch/>
        </p:blipFill>
        <p:spPr>
          <a:xfrm>
            <a:off x="679848" y="2214563"/>
            <a:ext cx="7784303" cy="224908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6" name="Google Shape;196;p44"/>
          <p:cNvGrpSpPr/>
          <p:nvPr/>
        </p:nvGrpSpPr>
        <p:grpSpPr>
          <a:xfrm>
            <a:off x="1788307" y="679849"/>
            <a:ext cx="5474514" cy="1204177"/>
            <a:chOff x="2384410" y="906465"/>
            <a:chExt cx="7299352" cy="1605570"/>
          </a:xfrm>
        </p:grpSpPr>
        <p:cxnSp>
          <p:nvCxnSpPr>
            <p:cNvPr id="197" name="Google Shape;197;p44"/>
            <p:cNvCxnSpPr/>
            <p:nvPr/>
          </p:nvCxnSpPr>
          <p:spPr>
            <a:xfrm>
              <a:off x="5648324" y="1520868"/>
              <a:ext cx="771525" cy="0"/>
            </a:xfrm>
            <a:prstGeom prst="straightConnector1">
              <a:avLst/>
            </a:prstGeom>
            <a:noFill/>
            <a:ln cap="flat" cmpd="sng" w="254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98" name="Google Shape;198;p44"/>
            <p:cNvSpPr txBox="1"/>
            <p:nvPr/>
          </p:nvSpPr>
          <p:spPr>
            <a:xfrm>
              <a:off x="4484673" y="906465"/>
              <a:ext cx="3098826" cy="5078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Business Options</a:t>
              </a:r>
              <a:endParaRPr sz="1100"/>
            </a:p>
          </p:txBody>
        </p:sp>
        <p:sp>
          <p:nvSpPr>
            <p:cNvPr id="199" name="Google Shape;199;p44"/>
            <p:cNvSpPr txBox="1"/>
            <p:nvPr/>
          </p:nvSpPr>
          <p:spPr>
            <a:xfrm>
              <a:off x="2384410" y="1761573"/>
              <a:ext cx="7299352" cy="7504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5882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solidFill>
                    <a:schemeClr val="dk1"/>
                  </a:solidFill>
                  <a:latin typeface="Raleway"/>
                  <a:ea typeface="Raleway"/>
                  <a:cs typeface="Raleway"/>
                  <a:sym typeface="Raleway"/>
                </a:rPr>
                <a:t>If you need help with the product, please contact the shop owner than by visiting their shop profile and sending them a message. </a:t>
              </a:r>
              <a:endParaRPr sz="13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Custom 64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FFCE99"/>
      </a:accent1>
      <a:accent2>
        <a:srgbClr val="FFB666"/>
      </a:accent2>
      <a:accent3>
        <a:srgbClr val="FF8601"/>
      </a:accent3>
      <a:accent4>
        <a:srgbClr val="FFFF00"/>
      </a:accent4>
      <a:accent5>
        <a:srgbClr val="FFC000"/>
      </a:accent5>
      <a:accent6>
        <a:srgbClr val="FF0000"/>
      </a:accent6>
      <a:hlink>
        <a:srgbClr val="C00000"/>
      </a:hlink>
      <a:folHlink>
        <a:srgbClr val="00B0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