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283" r:id="rId3"/>
    <p:sldId id="257" r:id="rId4"/>
    <p:sldId id="271" r:id="rId5"/>
    <p:sldId id="279" r:id="rId6"/>
    <p:sldId id="272" r:id="rId7"/>
    <p:sldId id="280" r:id="rId8"/>
    <p:sldId id="258" r:id="rId9"/>
    <p:sldId id="260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374" autoAdjust="0"/>
  </p:normalViewPr>
  <p:slideViewPr>
    <p:cSldViewPr snapToGrid="0">
      <p:cViewPr varScale="1">
        <p:scale>
          <a:sx n="72" d="100"/>
          <a:sy n="72" d="100"/>
        </p:scale>
        <p:origin x="732" y="78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03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9203599" y="3893230"/>
            <a:ext cx="1879148" cy="1879148"/>
          </a:xfrm>
          <a:custGeom>
            <a:avLst/>
            <a:gdLst>
              <a:gd name="connsiteX0" fmla="*/ 939574 w 1879148"/>
              <a:gd name="connsiteY0" fmla="*/ 0 h 1879148"/>
              <a:gd name="connsiteX1" fmla="*/ 1879148 w 1879148"/>
              <a:gd name="connsiteY1" fmla="*/ 939574 h 1879148"/>
              <a:gd name="connsiteX2" fmla="*/ 939574 w 1879148"/>
              <a:gd name="connsiteY2" fmla="*/ 1879148 h 1879148"/>
              <a:gd name="connsiteX3" fmla="*/ 0 w 1879148"/>
              <a:gd name="connsiteY3" fmla="*/ 939574 h 187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148" h="1879148">
                <a:moveTo>
                  <a:pt x="939574" y="0"/>
                </a:moveTo>
                <a:lnTo>
                  <a:pt x="1879148" y="939574"/>
                </a:lnTo>
                <a:lnTo>
                  <a:pt x="939574" y="1879148"/>
                </a:lnTo>
                <a:lnTo>
                  <a:pt x="0" y="93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6489064" y="3893230"/>
            <a:ext cx="1879148" cy="1879148"/>
          </a:xfrm>
          <a:custGeom>
            <a:avLst/>
            <a:gdLst>
              <a:gd name="connsiteX0" fmla="*/ 939574 w 1879148"/>
              <a:gd name="connsiteY0" fmla="*/ 0 h 1879148"/>
              <a:gd name="connsiteX1" fmla="*/ 1879148 w 1879148"/>
              <a:gd name="connsiteY1" fmla="*/ 939574 h 1879148"/>
              <a:gd name="connsiteX2" fmla="*/ 939574 w 1879148"/>
              <a:gd name="connsiteY2" fmla="*/ 1879148 h 1879148"/>
              <a:gd name="connsiteX3" fmla="*/ 0 w 1879148"/>
              <a:gd name="connsiteY3" fmla="*/ 939574 h 187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148" h="1879148">
                <a:moveTo>
                  <a:pt x="939574" y="0"/>
                </a:moveTo>
                <a:lnTo>
                  <a:pt x="1879148" y="939574"/>
                </a:lnTo>
                <a:lnTo>
                  <a:pt x="939574" y="1879148"/>
                </a:lnTo>
                <a:lnTo>
                  <a:pt x="0" y="93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3774529" y="3893230"/>
            <a:ext cx="1879148" cy="1879148"/>
          </a:xfrm>
          <a:custGeom>
            <a:avLst/>
            <a:gdLst>
              <a:gd name="connsiteX0" fmla="*/ 939574 w 1879148"/>
              <a:gd name="connsiteY0" fmla="*/ 0 h 1879148"/>
              <a:gd name="connsiteX1" fmla="*/ 1879148 w 1879148"/>
              <a:gd name="connsiteY1" fmla="*/ 939574 h 1879148"/>
              <a:gd name="connsiteX2" fmla="*/ 939574 w 1879148"/>
              <a:gd name="connsiteY2" fmla="*/ 1879148 h 1879148"/>
              <a:gd name="connsiteX3" fmla="*/ 0 w 1879148"/>
              <a:gd name="connsiteY3" fmla="*/ 939574 h 187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148" h="1879148">
                <a:moveTo>
                  <a:pt x="939574" y="0"/>
                </a:moveTo>
                <a:lnTo>
                  <a:pt x="1879148" y="939574"/>
                </a:lnTo>
                <a:lnTo>
                  <a:pt x="939574" y="1879148"/>
                </a:lnTo>
                <a:lnTo>
                  <a:pt x="0" y="93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1059994" y="3893230"/>
            <a:ext cx="1879148" cy="1879148"/>
          </a:xfrm>
          <a:custGeom>
            <a:avLst/>
            <a:gdLst>
              <a:gd name="connsiteX0" fmla="*/ 939574 w 1879148"/>
              <a:gd name="connsiteY0" fmla="*/ 0 h 1879148"/>
              <a:gd name="connsiteX1" fmla="*/ 1879148 w 1879148"/>
              <a:gd name="connsiteY1" fmla="*/ 939574 h 1879148"/>
              <a:gd name="connsiteX2" fmla="*/ 939574 w 1879148"/>
              <a:gd name="connsiteY2" fmla="*/ 1879148 h 1879148"/>
              <a:gd name="connsiteX3" fmla="*/ 0 w 1879148"/>
              <a:gd name="connsiteY3" fmla="*/ 939574 h 187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148" h="1879148">
                <a:moveTo>
                  <a:pt x="939574" y="0"/>
                </a:moveTo>
                <a:lnTo>
                  <a:pt x="1879148" y="939574"/>
                </a:lnTo>
                <a:lnTo>
                  <a:pt x="939574" y="1879148"/>
                </a:lnTo>
                <a:lnTo>
                  <a:pt x="0" y="93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751477" y="1814513"/>
            <a:ext cx="10689046" cy="2583316"/>
          </a:xfrm>
          <a:custGeom>
            <a:avLst/>
            <a:gdLst>
              <a:gd name="connsiteX0" fmla="*/ 430561 w 10689046"/>
              <a:gd name="connsiteY0" fmla="*/ 0 h 2583316"/>
              <a:gd name="connsiteX1" fmla="*/ 10258485 w 10689046"/>
              <a:gd name="connsiteY1" fmla="*/ 0 h 2583316"/>
              <a:gd name="connsiteX2" fmla="*/ 10689046 w 10689046"/>
              <a:gd name="connsiteY2" fmla="*/ 430561 h 2583316"/>
              <a:gd name="connsiteX3" fmla="*/ 10689046 w 10689046"/>
              <a:gd name="connsiteY3" fmla="*/ 2152755 h 2583316"/>
              <a:gd name="connsiteX4" fmla="*/ 10258485 w 10689046"/>
              <a:gd name="connsiteY4" fmla="*/ 2583316 h 2583316"/>
              <a:gd name="connsiteX5" fmla="*/ 430561 w 10689046"/>
              <a:gd name="connsiteY5" fmla="*/ 2583316 h 2583316"/>
              <a:gd name="connsiteX6" fmla="*/ 0 w 10689046"/>
              <a:gd name="connsiteY6" fmla="*/ 2152755 h 2583316"/>
              <a:gd name="connsiteX7" fmla="*/ 0 w 10689046"/>
              <a:gd name="connsiteY7" fmla="*/ 430561 h 2583316"/>
              <a:gd name="connsiteX8" fmla="*/ 430561 w 10689046"/>
              <a:gd name="connsiteY8" fmla="*/ 0 h 25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89046" h="2583316">
                <a:moveTo>
                  <a:pt x="430561" y="0"/>
                </a:moveTo>
                <a:lnTo>
                  <a:pt x="10258485" y="0"/>
                </a:lnTo>
                <a:cubicBezTo>
                  <a:pt x="10496277" y="0"/>
                  <a:pt x="10689046" y="192769"/>
                  <a:pt x="10689046" y="430561"/>
                </a:cubicBezTo>
                <a:lnTo>
                  <a:pt x="10689046" y="2152755"/>
                </a:lnTo>
                <a:cubicBezTo>
                  <a:pt x="10689046" y="2390547"/>
                  <a:pt x="10496277" y="2583316"/>
                  <a:pt x="10258485" y="2583316"/>
                </a:cubicBezTo>
                <a:lnTo>
                  <a:pt x="430561" y="2583316"/>
                </a:lnTo>
                <a:cubicBezTo>
                  <a:pt x="192769" y="2583316"/>
                  <a:pt x="0" y="2390547"/>
                  <a:pt x="0" y="2152755"/>
                </a:cubicBezTo>
                <a:lnTo>
                  <a:pt x="0" y="430561"/>
                </a:lnTo>
                <a:cubicBezTo>
                  <a:pt x="0" y="192769"/>
                  <a:pt x="192769" y="0"/>
                  <a:pt x="4305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8606753" y="1736729"/>
            <a:ext cx="2694709" cy="2694709"/>
          </a:xfrm>
          <a:custGeom>
            <a:avLst/>
            <a:gdLst>
              <a:gd name="connsiteX0" fmla="*/ 1347355 w 2694709"/>
              <a:gd name="connsiteY0" fmla="*/ 0 h 2694709"/>
              <a:gd name="connsiteX1" fmla="*/ 2694709 w 2694709"/>
              <a:gd name="connsiteY1" fmla="*/ 1347355 h 2694709"/>
              <a:gd name="connsiteX2" fmla="*/ 1347355 w 2694709"/>
              <a:gd name="connsiteY2" fmla="*/ 2694709 h 2694709"/>
              <a:gd name="connsiteX3" fmla="*/ 0 w 2694709"/>
              <a:gd name="connsiteY3" fmla="*/ 1347355 h 269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709" h="2694709">
                <a:moveTo>
                  <a:pt x="1347355" y="0"/>
                </a:moveTo>
                <a:lnTo>
                  <a:pt x="2694709" y="1347355"/>
                </a:lnTo>
                <a:lnTo>
                  <a:pt x="1347355" y="2694709"/>
                </a:lnTo>
                <a:lnTo>
                  <a:pt x="0" y="1347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890538" y="1736728"/>
            <a:ext cx="2694709" cy="2694709"/>
          </a:xfrm>
          <a:custGeom>
            <a:avLst/>
            <a:gdLst>
              <a:gd name="connsiteX0" fmla="*/ 1347355 w 2694709"/>
              <a:gd name="connsiteY0" fmla="*/ 0 h 2694709"/>
              <a:gd name="connsiteX1" fmla="*/ 2694709 w 2694709"/>
              <a:gd name="connsiteY1" fmla="*/ 1347355 h 2694709"/>
              <a:gd name="connsiteX2" fmla="*/ 1347355 w 2694709"/>
              <a:gd name="connsiteY2" fmla="*/ 2694709 h 2694709"/>
              <a:gd name="connsiteX3" fmla="*/ 0 w 2694709"/>
              <a:gd name="connsiteY3" fmla="*/ 1347355 h 269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709" h="2694709">
                <a:moveTo>
                  <a:pt x="1347355" y="0"/>
                </a:moveTo>
                <a:lnTo>
                  <a:pt x="2694709" y="1347355"/>
                </a:lnTo>
                <a:lnTo>
                  <a:pt x="1347355" y="2694709"/>
                </a:lnTo>
                <a:lnTo>
                  <a:pt x="0" y="1347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4748645" y="1736729"/>
            <a:ext cx="2694709" cy="2694709"/>
          </a:xfrm>
          <a:custGeom>
            <a:avLst/>
            <a:gdLst>
              <a:gd name="connsiteX0" fmla="*/ 1347355 w 2694709"/>
              <a:gd name="connsiteY0" fmla="*/ 0 h 2694709"/>
              <a:gd name="connsiteX1" fmla="*/ 2694709 w 2694709"/>
              <a:gd name="connsiteY1" fmla="*/ 1347355 h 2694709"/>
              <a:gd name="connsiteX2" fmla="*/ 1347355 w 2694709"/>
              <a:gd name="connsiteY2" fmla="*/ 2694709 h 2694709"/>
              <a:gd name="connsiteX3" fmla="*/ 0 w 2694709"/>
              <a:gd name="connsiteY3" fmla="*/ 1347355 h 269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709" h="2694709">
                <a:moveTo>
                  <a:pt x="1347355" y="0"/>
                </a:moveTo>
                <a:lnTo>
                  <a:pt x="2694709" y="1347355"/>
                </a:lnTo>
                <a:lnTo>
                  <a:pt x="1347355" y="2694709"/>
                </a:lnTo>
                <a:lnTo>
                  <a:pt x="0" y="1347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4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635501" y="1849520"/>
            <a:ext cx="2921000" cy="2154441"/>
          </a:xfrm>
          <a:custGeom>
            <a:avLst/>
            <a:gdLst>
              <a:gd name="connsiteX0" fmla="*/ 359081 w 2921000"/>
              <a:gd name="connsiteY0" fmla="*/ 0 h 2154441"/>
              <a:gd name="connsiteX1" fmla="*/ 2561919 w 2921000"/>
              <a:gd name="connsiteY1" fmla="*/ 0 h 2154441"/>
              <a:gd name="connsiteX2" fmla="*/ 2921000 w 2921000"/>
              <a:gd name="connsiteY2" fmla="*/ 359081 h 2154441"/>
              <a:gd name="connsiteX3" fmla="*/ 2921000 w 2921000"/>
              <a:gd name="connsiteY3" fmla="*/ 1795360 h 2154441"/>
              <a:gd name="connsiteX4" fmla="*/ 2561919 w 2921000"/>
              <a:gd name="connsiteY4" fmla="*/ 2154441 h 2154441"/>
              <a:gd name="connsiteX5" fmla="*/ 359081 w 2921000"/>
              <a:gd name="connsiteY5" fmla="*/ 2154441 h 2154441"/>
              <a:gd name="connsiteX6" fmla="*/ 0 w 2921000"/>
              <a:gd name="connsiteY6" fmla="*/ 1795360 h 2154441"/>
              <a:gd name="connsiteX7" fmla="*/ 0 w 2921000"/>
              <a:gd name="connsiteY7" fmla="*/ 359081 h 2154441"/>
              <a:gd name="connsiteX8" fmla="*/ 359081 w 2921000"/>
              <a:gd name="connsiteY8" fmla="*/ 0 h 215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1000" h="2154441">
                <a:moveTo>
                  <a:pt x="359081" y="0"/>
                </a:moveTo>
                <a:lnTo>
                  <a:pt x="2561919" y="0"/>
                </a:lnTo>
                <a:cubicBezTo>
                  <a:pt x="2760234" y="0"/>
                  <a:pt x="2921000" y="160766"/>
                  <a:pt x="2921000" y="359081"/>
                </a:cubicBezTo>
                <a:lnTo>
                  <a:pt x="2921000" y="1795360"/>
                </a:lnTo>
                <a:cubicBezTo>
                  <a:pt x="2921000" y="1993675"/>
                  <a:pt x="2760234" y="2154441"/>
                  <a:pt x="2561919" y="2154441"/>
                </a:cubicBezTo>
                <a:lnTo>
                  <a:pt x="359081" y="2154441"/>
                </a:lnTo>
                <a:cubicBezTo>
                  <a:pt x="160766" y="2154441"/>
                  <a:pt x="0" y="1993675"/>
                  <a:pt x="0" y="1795360"/>
                </a:cubicBezTo>
                <a:lnTo>
                  <a:pt x="0" y="359081"/>
                </a:lnTo>
                <a:cubicBezTo>
                  <a:pt x="0" y="160766"/>
                  <a:pt x="160766" y="0"/>
                  <a:pt x="359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1050472" y="1849519"/>
            <a:ext cx="2921000" cy="2154441"/>
          </a:xfrm>
          <a:custGeom>
            <a:avLst/>
            <a:gdLst>
              <a:gd name="connsiteX0" fmla="*/ 359081 w 2921000"/>
              <a:gd name="connsiteY0" fmla="*/ 0 h 2154441"/>
              <a:gd name="connsiteX1" fmla="*/ 2561919 w 2921000"/>
              <a:gd name="connsiteY1" fmla="*/ 0 h 2154441"/>
              <a:gd name="connsiteX2" fmla="*/ 2921000 w 2921000"/>
              <a:gd name="connsiteY2" fmla="*/ 359081 h 2154441"/>
              <a:gd name="connsiteX3" fmla="*/ 2921000 w 2921000"/>
              <a:gd name="connsiteY3" fmla="*/ 1795360 h 2154441"/>
              <a:gd name="connsiteX4" fmla="*/ 2561919 w 2921000"/>
              <a:gd name="connsiteY4" fmla="*/ 2154441 h 2154441"/>
              <a:gd name="connsiteX5" fmla="*/ 359081 w 2921000"/>
              <a:gd name="connsiteY5" fmla="*/ 2154441 h 2154441"/>
              <a:gd name="connsiteX6" fmla="*/ 0 w 2921000"/>
              <a:gd name="connsiteY6" fmla="*/ 1795360 h 2154441"/>
              <a:gd name="connsiteX7" fmla="*/ 0 w 2921000"/>
              <a:gd name="connsiteY7" fmla="*/ 359081 h 2154441"/>
              <a:gd name="connsiteX8" fmla="*/ 359081 w 2921000"/>
              <a:gd name="connsiteY8" fmla="*/ 0 h 215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1000" h="2154441">
                <a:moveTo>
                  <a:pt x="359081" y="0"/>
                </a:moveTo>
                <a:lnTo>
                  <a:pt x="2561919" y="0"/>
                </a:lnTo>
                <a:cubicBezTo>
                  <a:pt x="2760234" y="0"/>
                  <a:pt x="2921000" y="160766"/>
                  <a:pt x="2921000" y="359081"/>
                </a:cubicBezTo>
                <a:lnTo>
                  <a:pt x="2921000" y="1795360"/>
                </a:lnTo>
                <a:cubicBezTo>
                  <a:pt x="2921000" y="1993675"/>
                  <a:pt x="2760234" y="2154441"/>
                  <a:pt x="2561919" y="2154441"/>
                </a:cubicBezTo>
                <a:lnTo>
                  <a:pt x="359081" y="2154441"/>
                </a:lnTo>
                <a:cubicBezTo>
                  <a:pt x="160766" y="2154441"/>
                  <a:pt x="0" y="1993675"/>
                  <a:pt x="0" y="1795360"/>
                </a:cubicBezTo>
                <a:lnTo>
                  <a:pt x="0" y="359081"/>
                </a:lnTo>
                <a:cubicBezTo>
                  <a:pt x="0" y="160766"/>
                  <a:pt x="160766" y="0"/>
                  <a:pt x="359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8220529" y="1849520"/>
            <a:ext cx="2921000" cy="2154441"/>
          </a:xfrm>
          <a:custGeom>
            <a:avLst/>
            <a:gdLst>
              <a:gd name="connsiteX0" fmla="*/ 359081 w 2921000"/>
              <a:gd name="connsiteY0" fmla="*/ 0 h 2154441"/>
              <a:gd name="connsiteX1" fmla="*/ 2561919 w 2921000"/>
              <a:gd name="connsiteY1" fmla="*/ 0 h 2154441"/>
              <a:gd name="connsiteX2" fmla="*/ 2921000 w 2921000"/>
              <a:gd name="connsiteY2" fmla="*/ 359081 h 2154441"/>
              <a:gd name="connsiteX3" fmla="*/ 2921000 w 2921000"/>
              <a:gd name="connsiteY3" fmla="*/ 1795360 h 2154441"/>
              <a:gd name="connsiteX4" fmla="*/ 2561919 w 2921000"/>
              <a:gd name="connsiteY4" fmla="*/ 2154441 h 2154441"/>
              <a:gd name="connsiteX5" fmla="*/ 359081 w 2921000"/>
              <a:gd name="connsiteY5" fmla="*/ 2154441 h 2154441"/>
              <a:gd name="connsiteX6" fmla="*/ 0 w 2921000"/>
              <a:gd name="connsiteY6" fmla="*/ 1795360 h 2154441"/>
              <a:gd name="connsiteX7" fmla="*/ 0 w 2921000"/>
              <a:gd name="connsiteY7" fmla="*/ 359081 h 2154441"/>
              <a:gd name="connsiteX8" fmla="*/ 359081 w 2921000"/>
              <a:gd name="connsiteY8" fmla="*/ 0 h 215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1000" h="2154441">
                <a:moveTo>
                  <a:pt x="359081" y="0"/>
                </a:moveTo>
                <a:lnTo>
                  <a:pt x="2561919" y="0"/>
                </a:lnTo>
                <a:cubicBezTo>
                  <a:pt x="2760234" y="0"/>
                  <a:pt x="2921000" y="160766"/>
                  <a:pt x="2921000" y="359081"/>
                </a:cubicBezTo>
                <a:lnTo>
                  <a:pt x="2921000" y="1795360"/>
                </a:lnTo>
                <a:cubicBezTo>
                  <a:pt x="2921000" y="1993675"/>
                  <a:pt x="2760234" y="2154441"/>
                  <a:pt x="2561919" y="2154441"/>
                </a:cubicBezTo>
                <a:lnTo>
                  <a:pt x="359081" y="2154441"/>
                </a:lnTo>
                <a:cubicBezTo>
                  <a:pt x="160766" y="2154441"/>
                  <a:pt x="0" y="1993675"/>
                  <a:pt x="0" y="1795360"/>
                </a:cubicBezTo>
                <a:lnTo>
                  <a:pt x="0" y="359081"/>
                </a:lnTo>
                <a:cubicBezTo>
                  <a:pt x="0" y="160766"/>
                  <a:pt x="160766" y="0"/>
                  <a:pt x="359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81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326118" y="295276"/>
            <a:ext cx="6265182" cy="6267451"/>
          </a:xfrm>
          <a:custGeom>
            <a:avLst/>
            <a:gdLst>
              <a:gd name="connsiteX0" fmla="*/ 0 w 6265182"/>
              <a:gd name="connsiteY0" fmla="*/ 0 h 6267451"/>
              <a:gd name="connsiteX1" fmla="*/ 6265182 w 6265182"/>
              <a:gd name="connsiteY1" fmla="*/ 0 h 6267451"/>
              <a:gd name="connsiteX2" fmla="*/ 6265182 w 6265182"/>
              <a:gd name="connsiteY2" fmla="*/ 6267451 h 6267451"/>
              <a:gd name="connsiteX3" fmla="*/ 0 w 6265182"/>
              <a:gd name="connsiteY3" fmla="*/ 6267451 h 6267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5182" h="6267451">
                <a:moveTo>
                  <a:pt x="0" y="0"/>
                </a:moveTo>
                <a:lnTo>
                  <a:pt x="6265182" y="0"/>
                </a:lnTo>
                <a:lnTo>
                  <a:pt x="6265182" y="6267451"/>
                </a:lnTo>
                <a:lnTo>
                  <a:pt x="0" y="6267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5907314" y="-1"/>
            <a:ext cx="6284686" cy="6858001"/>
          </a:xfrm>
          <a:custGeom>
            <a:avLst/>
            <a:gdLst>
              <a:gd name="connsiteX0" fmla="*/ 0 w 6284686"/>
              <a:gd name="connsiteY0" fmla="*/ 0 h 6858001"/>
              <a:gd name="connsiteX1" fmla="*/ 6284686 w 6284686"/>
              <a:gd name="connsiteY1" fmla="*/ 0 h 6858001"/>
              <a:gd name="connsiteX2" fmla="*/ 6284686 w 6284686"/>
              <a:gd name="connsiteY2" fmla="*/ 6858001 h 6858001"/>
              <a:gd name="connsiteX3" fmla="*/ 0 w 6284686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4686" h="6858001">
                <a:moveTo>
                  <a:pt x="0" y="0"/>
                </a:moveTo>
                <a:lnTo>
                  <a:pt x="6284686" y="0"/>
                </a:lnTo>
                <a:lnTo>
                  <a:pt x="6284686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69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1778000" y="1968437"/>
            <a:ext cx="1562100" cy="1841500"/>
          </a:xfrm>
          <a:custGeom>
            <a:avLst/>
            <a:gdLst>
              <a:gd name="connsiteX0" fmla="*/ 0 w 1562100"/>
              <a:gd name="connsiteY0" fmla="*/ 0 h 1841500"/>
              <a:gd name="connsiteX1" fmla="*/ 1562100 w 1562100"/>
              <a:gd name="connsiteY1" fmla="*/ 0 h 1841500"/>
              <a:gd name="connsiteX2" fmla="*/ 1562100 w 1562100"/>
              <a:gd name="connsiteY2" fmla="*/ 1841500 h 1841500"/>
              <a:gd name="connsiteX3" fmla="*/ 0 w 1562100"/>
              <a:gd name="connsiteY3" fmla="*/ 184150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00" h="1841500">
                <a:moveTo>
                  <a:pt x="0" y="0"/>
                </a:moveTo>
                <a:lnTo>
                  <a:pt x="1562100" y="0"/>
                </a:lnTo>
                <a:lnTo>
                  <a:pt x="1562100" y="1841500"/>
                </a:lnTo>
                <a:lnTo>
                  <a:pt x="0" y="1841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135967" y="2971737"/>
            <a:ext cx="1562100" cy="1841500"/>
          </a:xfrm>
          <a:custGeom>
            <a:avLst/>
            <a:gdLst>
              <a:gd name="connsiteX0" fmla="*/ 0 w 1562100"/>
              <a:gd name="connsiteY0" fmla="*/ 0 h 1841500"/>
              <a:gd name="connsiteX1" fmla="*/ 1562100 w 1562100"/>
              <a:gd name="connsiteY1" fmla="*/ 0 h 1841500"/>
              <a:gd name="connsiteX2" fmla="*/ 1562100 w 1562100"/>
              <a:gd name="connsiteY2" fmla="*/ 1841500 h 1841500"/>
              <a:gd name="connsiteX3" fmla="*/ 0 w 1562100"/>
              <a:gd name="connsiteY3" fmla="*/ 184150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00" h="1841500">
                <a:moveTo>
                  <a:pt x="0" y="0"/>
                </a:moveTo>
                <a:lnTo>
                  <a:pt x="1562100" y="0"/>
                </a:lnTo>
                <a:lnTo>
                  <a:pt x="1562100" y="1841500"/>
                </a:lnTo>
                <a:lnTo>
                  <a:pt x="0" y="1841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493934" y="1968437"/>
            <a:ext cx="1562100" cy="1841500"/>
          </a:xfrm>
          <a:custGeom>
            <a:avLst/>
            <a:gdLst>
              <a:gd name="connsiteX0" fmla="*/ 0 w 1562100"/>
              <a:gd name="connsiteY0" fmla="*/ 0 h 1841500"/>
              <a:gd name="connsiteX1" fmla="*/ 1562100 w 1562100"/>
              <a:gd name="connsiteY1" fmla="*/ 0 h 1841500"/>
              <a:gd name="connsiteX2" fmla="*/ 1562100 w 1562100"/>
              <a:gd name="connsiteY2" fmla="*/ 1841500 h 1841500"/>
              <a:gd name="connsiteX3" fmla="*/ 0 w 1562100"/>
              <a:gd name="connsiteY3" fmla="*/ 184150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00" h="1841500">
                <a:moveTo>
                  <a:pt x="0" y="0"/>
                </a:moveTo>
                <a:lnTo>
                  <a:pt x="1562100" y="0"/>
                </a:lnTo>
                <a:lnTo>
                  <a:pt x="1562100" y="1841500"/>
                </a:lnTo>
                <a:lnTo>
                  <a:pt x="0" y="1841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8851900" y="2971737"/>
            <a:ext cx="1562100" cy="1841500"/>
          </a:xfrm>
          <a:custGeom>
            <a:avLst/>
            <a:gdLst>
              <a:gd name="connsiteX0" fmla="*/ 0 w 1562100"/>
              <a:gd name="connsiteY0" fmla="*/ 0 h 1841500"/>
              <a:gd name="connsiteX1" fmla="*/ 1562100 w 1562100"/>
              <a:gd name="connsiteY1" fmla="*/ 0 h 1841500"/>
              <a:gd name="connsiteX2" fmla="*/ 1562100 w 1562100"/>
              <a:gd name="connsiteY2" fmla="*/ 1841500 h 1841500"/>
              <a:gd name="connsiteX3" fmla="*/ 0 w 1562100"/>
              <a:gd name="connsiteY3" fmla="*/ 184150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00" h="1841500">
                <a:moveTo>
                  <a:pt x="0" y="0"/>
                </a:moveTo>
                <a:lnTo>
                  <a:pt x="1562100" y="0"/>
                </a:lnTo>
                <a:lnTo>
                  <a:pt x="1562100" y="1841500"/>
                </a:lnTo>
                <a:lnTo>
                  <a:pt x="0" y="1841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08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1442495" y="2360248"/>
            <a:ext cx="1601510" cy="1601510"/>
          </a:xfrm>
          <a:custGeom>
            <a:avLst/>
            <a:gdLst>
              <a:gd name="connsiteX0" fmla="*/ 800755 w 1601510"/>
              <a:gd name="connsiteY0" fmla="*/ 0 h 1601510"/>
              <a:gd name="connsiteX1" fmla="*/ 1601510 w 1601510"/>
              <a:gd name="connsiteY1" fmla="*/ 800755 h 1601510"/>
              <a:gd name="connsiteX2" fmla="*/ 800755 w 1601510"/>
              <a:gd name="connsiteY2" fmla="*/ 1601510 h 1601510"/>
              <a:gd name="connsiteX3" fmla="*/ 0 w 1601510"/>
              <a:gd name="connsiteY3" fmla="*/ 800755 h 1601510"/>
              <a:gd name="connsiteX4" fmla="*/ 800755 w 1601510"/>
              <a:gd name="connsiteY4" fmla="*/ 0 h 16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1510" h="1601510">
                <a:moveTo>
                  <a:pt x="800755" y="0"/>
                </a:moveTo>
                <a:cubicBezTo>
                  <a:pt x="1243000" y="0"/>
                  <a:pt x="1601510" y="358510"/>
                  <a:pt x="1601510" y="800755"/>
                </a:cubicBezTo>
                <a:cubicBezTo>
                  <a:pt x="1601510" y="1243000"/>
                  <a:pt x="1243000" y="1601510"/>
                  <a:pt x="800755" y="1601510"/>
                </a:cubicBezTo>
                <a:cubicBezTo>
                  <a:pt x="358510" y="1601510"/>
                  <a:pt x="0" y="1243000"/>
                  <a:pt x="0" y="800755"/>
                </a:cubicBezTo>
                <a:cubicBezTo>
                  <a:pt x="0" y="358510"/>
                  <a:pt x="358510" y="0"/>
                  <a:pt x="8007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007977" y="2360248"/>
            <a:ext cx="1601510" cy="1601510"/>
          </a:xfrm>
          <a:custGeom>
            <a:avLst/>
            <a:gdLst>
              <a:gd name="connsiteX0" fmla="*/ 800755 w 1601510"/>
              <a:gd name="connsiteY0" fmla="*/ 0 h 1601510"/>
              <a:gd name="connsiteX1" fmla="*/ 1601510 w 1601510"/>
              <a:gd name="connsiteY1" fmla="*/ 800755 h 1601510"/>
              <a:gd name="connsiteX2" fmla="*/ 800755 w 1601510"/>
              <a:gd name="connsiteY2" fmla="*/ 1601510 h 1601510"/>
              <a:gd name="connsiteX3" fmla="*/ 0 w 1601510"/>
              <a:gd name="connsiteY3" fmla="*/ 800755 h 1601510"/>
              <a:gd name="connsiteX4" fmla="*/ 800755 w 1601510"/>
              <a:gd name="connsiteY4" fmla="*/ 0 h 16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1510" h="1601510">
                <a:moveTo>
                  <a:pt x="800755" y="0"/>
                </a:moveTo>
                <a:cubicBezTo>
                  <a:pt x="1243000" y="0"/>
                  <a:pt x="1601510" y="358510"/>
                  <a:pt x="1601510" y="800755"/>
                </a:cubicBezTo>
                <a:cubicBezTo>
                  <a:pt x="1601510" y="1243000"/>
                  <a:pt x="1243000" y="1601510"/>
                  <a:pt x="800755" y="1601510"/>
                </a:cubicBezTo>
                <a:cubicBezTo>
                  <a:pt x="358510" y="1601510"/>
                  <a:pt x="0" y="1243000"/>
                  <a:pt x="0" y="800755"/>
                </a:cubicBezTo>
                <a:cubicBezTo>
                  <a:pt x="0" y="358510"/>
                  <a:pt x="358510" y="0"/>
                  <a:pt x="8007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573459" y="2360248"/>
            <a:ext cx="1601510" cy="1601510"/>
          </a:xfrm>
          <a:custGeom>
            <a:avLst/>
            <a:gdLst>
              <a:gd name="connsiteX0" fmla="*/ 800755 w 1601510"/>
              <a:gd name="connsiteY0" fmla="*/ 0 h 1601510"/>
              <a:gd name="connsiteX1" fmla="*/ 1601510 w 1601510"/>
              <a:gd name="connsiteY1" fmla="*/ 800755 h 1601510"/>
              <a:gd name="connsiteX2" fmla="*/ 800755 w 1601510"/>
              <a:gd name="connsiteY2" fmla="*/ 1601510 h 1601510"/>
              <a:gd name="connsiteX3" fmla="*/ 0 w 1601510"/>
              <a:gd name="connsiteY3" fmla="*/ 800755 h 1601510"/>
              <a:gd name="connsiteX4" fmla="*/ 800755 w 1601510"/>
              <a:gd name="connsiteY4" fmla="*/ 0 h 16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1510" h="1601510">
                <a:moveTo>
                  <a:pt x="800755" y="0"/>
                </a:moveTo>
                <a:cubicBezTo>
                  <a:pt x="1243000" y="0"/>
                  <a:pt x="1601510" y="358510"/>
                  <a:pt x="1601510" y="800755"/>
                </a:cubicBezTo>
                <a:cubicBezTo>
                  <a:pt x="1601510" y="1243000"/>
                  <a:pt x="1243000" y="1601510"/>
                  <a:pt x="800755" y="1601510"/>
                </a:cubicBezTo>
                <a:cubicBezTo>
                  <a:pt x="358510" y="1601510"/>
                  <a:pt x="0" y="1243000"/>
                  <a:pt x="0" y="800755"/>
                </a:cubicBezTo>
                <a:cubicBezTo>
                  <a:pt x="0" y="358510"/>
                  <a:pt x="358510" y="0"/>
                  <a:pt x="8007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9138942" y="2360248"/>
            <a:ext cx="1601510" cy="1601510"/>
          </a:xfrm>
          <a:custGeom>
            <a:avLst/>
            <a:gdLst>
              <a:gd name="connsiteX0" fmla="*/ 800755 w 1601510"/>
              <a:gd name="connsiteY0" fmla="*/ 0 h 1601510"/>
              <a:gd name="connsiteX1" fmla="*/ 1601510 w 1601510"/>
              <a:gd name="connsiteY1" fmla="*/ 800755 h 1601510"/>
              <a:gd name="connsiteX2" fmla="*/ 800755 w 1601510"/>
              <a:gd name="connsiteY2" fmla="*/ 1601510 h 1601510"/>
              <a:gd name="connsiteX3" fmla="*/ 0 w 1601510"/>
              <a:gd name="connsiteY3" fmla="*/ 800755 h 1601510"/>
              <a:gd name="connsiteX4" fmla="*/ 800755 w 1601510"/>
              <a:gd name="connsiteY4" fmla="*/ 0 h 16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1510" h="1601510">
                <a:moveTo>
                  <a:pt x="800755" y="0"/>
                </a:moveTo>
                <a:cubicBezTo>
                  <a:pt x="1243000" y="0"/>
                  <a:pt x="1601510" y="358510"/>
                  <a:pt x="1601510" y="800755"/>
                </a:cubicBezTo>
                <a:cubicBezTo>
                  <a:pt x="1601510" y="1243000"/>
                  <a:pt x="1243000" y="1601510"/>
                  <a:pt x="800755" y="1601510"/>
                </a:cubicBezTo>
                <a:cubicBezTo>
                  <a:pt x="358510" y="1601510"/>
                  <a:pt x="0" y="1243000"/>
                  <a:pt x="0" y="800755"/>
                </a:cubicBezTo>
                <a:cubicBezTo>
                  <a:pt x="0" y="358510"/>
                  <a:pt x="358510" y="0"/>
                  <a:pt x="8007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10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0" y="1848268"/>
            <a:ext cx="12192000" cy="4842422"/>
          </a:xfrm>
          <a:custGeom>
            <a:avLst/>
            <a:gdLst>
              <a:gd name="connsiteX0" fmla="*/ 2399835 w 12192000"/>
              <a:gd name="connsiteY0" fmla="*/ 2519684 h 4842422"/>
              <a:gd name="connsiteX1" fmla="*/ 3561203 w 12192000"/>
              <a:gd name="connsiteY1" fmla="*/ 3681053 h 4842422"/>
              <a:gd name="connsiteX2" fmla="*/ 2399835 w 12192000"/>
              <a:gd name="connsiteY2" fmla="*/ 4842422 h 4842422"/>
              <a:gd name="connsiteX3" fmla="*/ 1238466 w 12192000"/>
              <a:gd name="connsiteY3" fmla="*/ 3681053 h 4842422"/>
              <a:gd name="connsiteX4" fmla="*/ 9820542 w 12192000"/>
              <a:gd name="connsiteY4" fmla="*/ 2500634 h 4842422"/>
              <a:gd name="connsiteX5" fmla="*/ 10981911 w 12192000"/>
              <a:gd name="connsiteY5" fmla="*/ 3662003 h 4842422"/>
              <a:gd name="connsiteX6" fmla="*/ 9820542 w 12192000"/>
              <a:gd name="connsiteY6" fmla="*/ 4823372 h 4842422"/>
              <a:gd name="connsiteX7" fmla="*/ 8659173 w 12192000"/>
              <a:gd name="connsiteY7" fmla="*/ 3662003 h 4842422"/>
              <a:gd name="connsiteX8" fmla="*/ 7343612 w 12192000"/>
              <a:gd name="connsiteY8" fmla="*/ 2500634 h 4842422"/>
              <a:gd name="connsiteX9" fmla="*/ 8504981 w 12192000"/>
              <a:gd name="connsiteY9" fmla="*/ 3662003 h 4842422"/>
              <a:gd name="connsiteX10" fmla="*/ 7343612 w 12192000"/>
              <a:gd name="connsiteY10" fmla="*/ 4823372 h 4842422"/>
              <a:gd name="connsiteX11" fmla="*/ 6182243 w 12192000"/>
              <a:gd name="connsiteY11" fmla="*/ 3662003 h 4842422"/>
              <a:gd name="connsiteX12" fmla="*/ 4897919 w 12192000"/>
              <a:gd name="connsiteY12" fmla="*/ 2500634 h 4842422"/>
              <a:gd name="connsiteX13" fmla="*/ 6059288 w 12192000"/>
              <a:gd name="connsiteY13" fmla="*/ 3662003 h 4842422"/>
              <a:gd name="connsiteX14" fmla="*/ 4897919 w 12192000"/>
              <a:gd name="connsiteY14" fmla="*/ 4823372 h 4842422"/>
              <a:gd name="connsiteX15" fmla="*/ 3736550 w 12192000"/>
              <a:gd name="connsiteY15" fmla="*/ 3662003 h 4842422"/>
              <a:gd name="connsiteX16" fmla="*/ 3638300 w 12192000"/>
              <a:gd name="connsiteY16" fmla="*/ 1277848 h 4842422"/>
              <a:gd name="connsiteX17" fmla="*/ 4799669 w 12192000"/>
              <a:gd name="connsiteY17" fmla="*/ 2439217 h 4842422"/>
              <a:gd name="connsiteX18" fmla="*/ 3638300 w 12192000"/>
              <a:gd name="connsiteY18" fmla="*/ 3600586 h 4842422"/>
              <a:gd name="connsiteX19" fmla="*/ 2476931 w 12192000"/>
              <a:gd name="connsiteY19" fmla="*/ 2439217 h 4842422"/>
              <a:gd name="connsiteX20" fmla="*/ 1161369 w 12192000"/>
              <a:gd name="connsiteY20" fmla="*/ 1277848 h 4842422"/>
              <a:gd name="connsiteX21" fmla="*/ 2322738 w 12192000"/>
              <a:gd name="connsiteY21" fmla="*/ 2439217 h 4842422"/>
              <a:gd name="connsiteX22" fmla="*/ 1161369 w 12192000"/>
              <a:gd name="connsiteY22" fmla="*/ 3600586 h 4842422"/>
              <a:gd name="connsiteX23" fmla="*/ 0 w 12192000"/>
              <a:gd name="connsiteY23" fmla="*/ 2439217 h 4842422"/>
              <a:gd name="connsiteX24" fmla="*/ 11059007 w 12192000"/>
              <a:gd name="connsiteY24" fmla="*/ 1261689 h 4842422"/>
              <a:gd name="connsiteX25" fmla="*/ 12192000 w 12192000"/>
              <a:gd name="connsiteY25" fmla="*/ 2394682 h 4842422"/>
              <a:gd name="connsiteX26" fmla="*/ 12192000 w 12192000"/>
              <a:gd name="connsiteY26" fmla="*/ 2451434 h 4842422"/>
              <a:gd name="connsiteX27" fmla="*/ 11059007 w 12192000"/>
              <a:gd name="connsiteY27" fmla="*/ 3584427 h 4842422"/>
              <a:gd name="connsiteX28" fmla="*/ 9897638 w 12192000"/>
              <a:gd name="connsiteY28" fmla="*/ 2423058 h 4842422"/>
              <a:gd name="connsiteX29" fmla="*/ 8582077 w 12192000"/>
              <a:gd name="connsiteY29" fmla="*/ 1241836 h 4842422"/>
              <a:gd name="connsiteX30" fmla="*/ 9743446 w 12192000"/>
              <a:gd name="connsiteY30" fmla="*/ 2403205 h 4842422"/>
              <a:gd name="connsiteX31" fmla="*/ 8582077 w 12192000"/>
              <a:gd name="connsiteY31" fmla="*/ 3564574 h 4842422"/>
              <a:gd name="connsiteX32" fmla="*/ 7420708 w 12192000"/>
              <a:gd name="connsiteY32" fmla="*/ 2403205 h 4842422"/>
              <a:gd name="connsiteX33" fmla="*/ 6105147 w 12192000"/>
              <a:gd name="connsiteY33" fmla="*/ 1241836 h 4842422"/>
              <a:gd name="connsiteX34" fmla="*/ 7266516 w 12192000"/>
              <a:gd name="connsiteY34" fmla="*/ 2403205 h 4842422"/>
              <a:gd name="connsiteX35" fmla="*/ 6105147 w 12192000"/>
              <a:gd name="connsiteY35" fmla="*/ 3564574 h 4842422"/>
              <a:gd name="connsiteX36" fmla="*/ 4943778 w 12192000"/>
              <a:gd name="connsiteY36" fmla="*/ 2403205 h 4842422"/>
              <a:gd name="connsiteX37" fmla="*/ 2399834 w 12192000"/>
              <a:gd name="connsiteY37" fmla="*/ 36012 h 4842422"/>
              <a:gd name="connsiteX38" fmla="*/ 3561203 w 12192000"/>
              <a:gd name="connsiteY38" fmla="*/ 1197381 h 4842422"/>
              <a:gd name="connsiteX39" fmla="*/ 2399834 w 12192000"/>
              <a:gd name="connsiteY39" fmla="*/ 2358750 h 4842422"/>
              <a:gd name="connsiteX40" fmla="*/ 1238465 w 12192000"/>
              <a:gd name="connsiteY40" fmla="*/ 1197381 h 4842422"/>
              <a:gd name="connsiteX41" fmla="*/ 9820542 w 12192000"/>
              <a:gd name="connsiteY41" fmla="*/ 0 h 4842422"/>
              <a:gd name="connsiteX42" fmla="*/ 10981911 w 12192000"/>
              <a:gd name="connsiteY42" fmla="*/ 1161369 h 4842422"/>
              <a:gd name="connsiteX43" fmla="*/ 9820542 w 12192000"/>
              <a:gd name="connsiteY43" fmla="*/ 2322738 h 4842422"/>
              <a:gd name="connsiteX44" fmla="*/ 8659173 w 12192000"/>
              <a:gd name="connsiteY44" fmla="*/ 1161369 h 4842422"/>
              <a:gd name="connsiteX45" fmla="*/ 7343612 w 12192000"/>
              <a:gd name="connsiteY45" fmla="*/ 0 h 4842422"/>
              <a:gd name="connsiteX46" fmla="*/ 8504981 w 12192000"/>
              <a:gd name="connsiteY46" fmla="*/ 1161369 h 4842422"/>
              <a:gd name="connsiteX47" fmla="*/ 7343612 w 12192000"/>
              <a:gd name="connsiteY47" fmla="*/ 2322738 h 4842422"/>
              <a:gd name="connsiteX48" fmla="*/ 6182243 w 12192000"/>
              <a:gd name="connsiteY48" fmla="*/ 1161369 h 4842422"/>
              <a:gd name="connsiteX49" fmla="*/ 4883628 w 12192000"/>
              <a:gd name="connsiteY49" fmla="*/ 0 h 4842422"/>
              <a:gd name="connsiteX50" fmla="*/ 6044996 w 12192000"/>
              <a:gd name="connsiteY50" fmla="*/ 1161369 h 4842422"/>
              <a:gd name="connsiteX51" fmla="*/ 4883628 w 12192000"/>
              <a:gd name="connsiteY51" fmla="*/ 2322738 h 4842422"/>
              <a:gd name="connsiteX52" fmla="*/ 3722259 w 12192000"/>
              <a:gd name="connsiteY52" fmla="*/ 1161369 h 484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4842422">
                <a:moveTo>
                  <a:pt x="2399835" y="2519684"/>
                </a:moveTo>
                <a:lnTo>
                  <a:pt x="3561203" y="3681053"/>
                </a:lnTo>
                <a:lnTo>
                  <a:pt x="2399835" y="4842422"/>
                </a:lnTo>
                <a:lnTo>
                  <a:pt x="1238466" y="3681053"/>
                </a:lnTo>
                <a:close/>
                <a:moveTo>
                  <a:pt x="9820542" y="2500634"/>
                </a:moveTo>
                <a:lnTo>
                  <a:pt x="10981911" y="3662003"/>
                </a:lnTo>
                <a:lnTo>
                  <a:pt x="9820542" y="4823372"/>
                </a:lnTo>
                <a:lnTo>
                  <a:pt x="8659173" y="3662003"/>
                </a:lnTo>
                <a:close/>
                <a:moveTo>
                  <a:pt x="7343612" y="2500634"/>
                </a:moveTo>
                <a:lnTo>
                  <a:pt x="8504981" y="3662003"/>
                </a:lnTo>
                <a:lnTo>
                  <a:pt x="7343612" y="4823372"/>
                </a:lnTo>
                <a:lnTo>
                  <a:pt x="6182243" y="3662003"/>
                </a:lnTo>
                <a:close/>
                <a:moveTo>
                  <a:pt x="4897919" y="2500634"/>
                </a:moveTo>
                <a:lnTo>
                  <a:pt x="6059288" y="3662003"/>
                </a:lnTo>
                <a:lnTo>
                  <a:pt x="4897919" y="4823372"/>
                </a:lnTo>
                <a:lnTo>
                  <a:pt x="3736550" y="3662003"/>
                </a:lnTo>
                <a:close/>
                <a:moveTo>
                  <a:pt x="3638300" y="1277848"/>
                </a:moveTo>
                <a:lnTo>
                  <a:pt x="4799669" y="2439217"/>
                </a:lnTo>
                <a:lnTo>
                  <a:pt x="3638300" y="3600586"/>
                </a:lnTo>
                <a:lnTo>
                  <a:pt x="2476931" y="2439217"/>
                </a:lnTo>
                <a:close/>
                <a:moveTo>
                  <a:pt x="1161369" y="1277848"/>
                </a:moveTo>
                <a:lnTo>
                  <a:pt x="2322738" y="2439217"/>
                </a:lnTo>
                <a:lnTo>
                  <a:pt x="1161369" y="3600586"/>
                </a:lnTo>
                <a:lnTo>
                  <a:pt x="0" y="2439217"/>
                </a:lnTo>
                <a:close/>
                <a:moveTo>
                  <a:pt x="11059007" y="1261689"/>
                </a:moveTo>
                <a:lnTo>
                  <a:pt x="12192000" y="2394682"/>
                </a:lnTo>
                <a:lnTo>
                  <a:pt x="12192000" y="2451434"/>
                </a:lnTo>
                <a:lnTo>
                  <a:pt x="11059007" y="3584427"/>
                </a:lnTo>
                <a:lnTo>
                  <a:pt x="9897638" y="2423058"/>
                </a:lnTo>
                <a:close/>
                <a:moveTo>
                  <a:pt x="8582077" y="1241836"/>
                </a:moveTo>
                <a:lnTo>
                  <a:pt x="9743446" y="2403205"/>
                </a:lnTo>
                <a:lnTo>
                  <a:pt x="8582077" y="3564574"/>
                </a:lnTo>
                <a:lnTo>
                  <a:pt x="7420708" y="2403205"/>
                </a:lnTo>
                <a:close/>
                <a:moveTo>
                  <a:pt x="6105147" y="1241836"/>
                </a:moveTo>
                <a:lnTo>
                  <a:pt x="7266516" y="2403205"/>
                </a:lnTo>
                <a:lnTo>
                  <a:pt x="6105147" y="3564574"/>
                </a:lnTo>
                <a:lnTo>
                  <a:pt x="4943778" y="2403205"/>
                </a:lnTo>
                <a:close/>
                <a:moveTo>
                  <a:pt x="2399834" y="36012"/>
                </a:moveTo>
                <a:lnTo>
                  <a:pt x="3561203" y="1197381"/>
                </a:lnTo>
                <a:lnTo>
                  <a:pt x="2399834" y="2358750"/>
                </a:lnTo>
                <a:lnTo>
                  <a:pt x="1238465" y="1197381"/>
                </a:lnTo>
                <a:close/>
                <a:moveTo>
                  <a:pt x="9820542" y="0"/>
                </a:moveTo>
                <a:lnTo>
                  <a:pt x="10981911" y="1161369"/>
                </a:lnTo>
                <a:lnTo>
                  <a:pt x="9820542" y="2322738"/>
                </a:lnTo>
                <a:lnTo>
                  <a:pt x="8659173" y="1161369"/>
                </a:lnTo>
                <a:close/>
                <a:moveTo>
                  <a:pt x="7343612" y="0"/>
                </a:moveTo>
                <a:lnTo>
                  <a:pt x="8504981" y="1161369"/>
                </a:lnTo>
                <a:lnTo>
                  <a:pt x="7343612" y="2322738"/>
                </a:lnTo>
                <a:lnTo>
                  <a:pt x="6182243" y="1161369"/>
                </a:lnTo>
                <a:close/>
                <a:moveTo>
                  <a:pt x="4883628" y="0"/>
                </a:moveTo>
                <a:lnTo>
                  <a:pt x="6044996" y="1161369"/>
                </a:lnTo>
                <a:lnTo>
                  <a:pt x="4883628" y="2322738"/>
                </a:lnTo>
                <a:lnTo>
                  <a:pt x="3722259" y="1161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75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9213498" y="3843114"/>
            <a:ext cx="2978502" cy="3014886"/>
          </a:xfrm>
          <a:custGeom>
            <a:avLst/>
            <a:gdLst>
              <a:gd name="connsiteX0" fmla="*/ 0 w 2978502"/>
              <a:gd name="connsiteY0" fmla="*/ 0 h 3014886"/>
              <a:gd name="connsiteX1" fmla="*/ 2978502 w 2978502"/>
              <a:gd name="connsiteY1" fmla="*/ 0 h 3014886"/>
              <a:gd name="connsiteX2" fmla="*/ 2978502 w 2978502"/>
              <a:gd name="connsiteY2" fmla="*/ 3014886 h 3014886"/>
              <a:gd name="connsiteX3" fmla="*/ 0 w 2978502"/>
              <a:gd name="connsiteY3" fmla="*/ 3014886 h 301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3014886">
                <a:moveTo>
                  <a:pt x="0" y="0"/>
                </a:moveTo>
                <a:lnTo>
                  <a:pt x="2978502" y="0"/>
                </a:lnTo>
                <a:lnTo>
                  <a:pt x="2978502" y="3014886"/>
                </a:lnTo>
                <a:lnTo>
                  <a:pt x="0" y="3014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6142332" y="3843114"/>
            <a:ext cx="2978502" cy="3014886"/>
          </a:xfrm>
          <a:custGeom>
            <a:avLst/>
            <a:gdLst>
              <a:gd name="connsiteX0" fmla="*/ 0 w 2978502"/>
              <a:gd name="connsiteY0" fmla="*/ 0 h 3014886"/>
              <a:gd name="connsiteX1" fmla="*/ 2978502 w 2978502"/>
              <a:gd name="connsiteY1" fmla="*/ 0 h 3014886"/>
              <a:gd name="connsiteX2" fmla="*/ 2978502 w 2978502"/>
              <a:gd name="connsiteY2" fmla="*/ 3014886 h 3014886"/>
              <a:gd name="connsiteX3" fmla="*/ 0 w 2978502"/>
              <a:gd name="connsiteY3" fmla="*/ 3014886 h 301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3014886">
                <a:moveTo>
                  <a:pt x="0" y="0"/>
                </a:moveTo>
                <a:lnTo>
                  <a:pt x="2978502" y="0"/>
                </a:lnTo>
                <a:lnTo>
                  <a:pt x="2978502" y="3014886"/>
                </a:lnTo>
                <a:lnTo>
                  <a:pt x="0" y="3014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3071166" y="3843114"/>
            <a:ext cx="2978502" cy="3014886"/>
          </a:xfrm>
          <a:custGeom>
            <a:avLst/>
            <a:gdLst>
              <a:gd name="connsiteX0" fmla="*/ 0 w 2978502"/>
              <a:gd name="connsiteY0" fmla="*/ 0 h 3014886"/>
              <a:gd name="connsiteX1" fmla="*/ 2978502 w 2978502"/>
              <a:gd name="connsiteY1" fmla="*/ 0 h 3014886"/>
              <a:gd name="connsiteX2" fmla="*/ 2978502 w 2978502"/>
              <a:gd name="connsiteY2" fmla="*/ 3014886 h 3014886"/>
              <a:gd name="connsiteX3" fmla="*/ 0 w 2978502"/>
              <a:gd name="connsiteY3" fmla="*/ 3014886 h 301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3014886">
                <a:moveTo>
                  <a:pt x="0" y="0"/>
                </a:moveTo>
                <a:lnTo>
                  <a:pt x="2978502" y="0"/>
                </a:lnTo>
                <a:lnTo>
                  <a:pt x="2978502" y="3014886"/>
                </a:lnTo>
                <a:lnTo>
                  <a:pt x="0" y="3014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0" y="3843114"/>
            <a:ext cx="2978502" cy="3014886"/>
          </a:xfrm>
          <a:custGeom>
            <a:avLst/>
            <a:gdLst>
              <a:gd name="connsiteX0" fmla="*/ 0 w 2978502"/>
              <a:gd name="connsiteY0" fmla="*/ 0 h 3014886"/>
              <a:gd name="connsiteX1" fmla="*/ 2978502 w 2978502"/>
              <a:gd name="connsiteY1" fmla="*/ 0 h 3014886"/>
              <a:gd name="connsiteX2" fmla="*/ 2978502 w 2978502"/>
              <a:gd name="connsiteY2" fmla="*/ 3014886 h 3014886"/>
              <a:gd name="connsiteX3" fmla="*/ 0 w 2978502"/>
              <a:gd name="connsiteY3" fmla="*/ 3014886 h 301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3014886">
                <a:moveTo>
                  <a:pt x="0" y="0"/>
                </a:moveTo>
                <a:lnTo>
                  <a:pt x="2978502" y="0"/>
                </a:lnTo>
                <a:lnTo>
                  <a:pt x="2978502" y="3014886"/>
                </a:lnTo>
                <a:lnTo>
                  <a:pt x="0" y="3014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9213498" y="1722214"/>
            <a:ext cx="2978502" cy="2019300"/>
          </a:xfrm>
          <a:custGeom>
            <a:avLst/>
            <a:gdLst>
              <a:gd name="connsiteX0" fmla="*/ 0 w 2978502"/>
              <a:gd name="connsiteY0" fmla="*/ 0 h 2019300"/>
              <a:gd name="connsiteX1" fmla="*/ 2978502 w 2978502"/>
              <a:gd name="connsiteY1" fmla="*/ 0 h 2019300"/>
              <a:gd name="connsiteX2" fmla="*/ 2978502 w 2978502"/>
              <a:gd name="connsiteY2" fmla="*/ 2019300 h 2019300"/>
              <a:gd name="connsiteX3" fmla="*/ 0 w 2978502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2019300">
                <a:moveTo>
                  <a:pt x="0" y="0"/>
                </a:moveTo>
                <a:lnTo>
                  <a:pt x="2978502" y="0"/>
                </a:lnTo>
                <a:lnTo>
                  <a:pt x="2978502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142332" y="1722214"/>
            <a:ext cx="2978502" cy="2019300"/>
          </a:xfrm>
          <a:custGeom>
            <a:avLst/>
            <a:gdLst>
              <a:gd name="connsiteX0" fmla="*/ 0 w 2978502"/>
              <a:gd name="connsiteY0" fmla="*/ 0 h 2019300"/>
              <a:gd name="connsiteX1" fmla="*/ 2978502 w 2978502"/>
              <a:gd name="connsiteY1" fmla="*/ 0 h 2019300"/>
              <a:gd name="connsiteX2" fmla="*/ 2978502 w 2978502"/>
              <a:gd name="connsiteY2" fmla="*/ 2019300 h 2019300"/>
              <a:gd name="connsiteX3" fmla="*/ 0 w 2978502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2019300">
                <a:moveTo>
                  <a:pt x="0" y="0"/>
                </a:moveTo>
                <a:lnTo>
                  <a:pt x="2978502" y="0"/>
                </a:lnTo>
                <a:lnTo>
                  <a:pt x="2978502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3071166" y="1722214"/>
            <a:ext cx="2978502" cy="2019300"/>
          </a:xfrm>
          <a:custGeom>
            <a:avLst/>
            <a:gdLst>
              <a:gd name="connsiteX0" fmla="*/ 0 w 2978502"/>
              <a:gd name="connsiteY0" fmla="*/ 0 h 2019300"/>
              <a:gd name="connsiteX1" fmla="*/ 2978502 w 2978502"/>
              <a:gd name="connsiteY1" fmla="*/ 0 h 2019300"/>
              <a:gd name="connsiteX2" fmla="*/ 2978502 w 2978502"/>
              <a:gd name="connsiteY2" fmla="*/ 2019300 h 2019300"/>
              <a:gd name="connsiteX3" fmla="*/ 0 w 2978502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2019300">
                <a:moveTo>
                  <a:pt x="0" y="0"/>
                </a:moveTo>
                <a:lnTo>
                  <a:pt x="2978502" y="0"/>
                </a:lnTo>
                <a:lnTo>
                  <a:pt x="2978502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0" y="1722214"/>
            <a:ext cx="2978502" cy="2019300"/>
          </a:xfrm>
          <a:custGeom>
            <a:avLst/>
            <a:gdLst>
              <a:gd name="connsiteX0" fmla="*/ 0 w 2978502"/>
              <a:gd name="connsiteY0" fmla="*/ 0 h 2019300"/>
              <a:gd name="connsiteX1" fmla="*/ 2978502 w 2978502"/>
              <a:gd name="connsiteY1" fmla="*/ 0 h 2019300"/>
              <a:gd name="connsiteX2" fmla="*/ 2978502 w 2978502"/>
              <a:gd name="connsiteY2" fmla="*/ 2019300 h 2019300"/>
              <a:gd name="connsiteX3" fmla="*/ 0 w 2978502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502" h="2019300">
                <a:moveTo>
                  <a:pt x="0" y="0"/>
                </a:moveTo>
                <a:lnTo>
                  <a:pt x="2978502" y="0"/>
                </a:lnTo>
                <a:lnTo>
                  <a:pt x="2978502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48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154059" y="2033587"/>
            <a:ext cx="6037941" cy="2422299"/>
          </a:xfrm>
          <a:custGeom>
            <a:avLst/>
            <a:gdLst>
              <a:gd name="connsiteX0" fmla="*/ 0 w 6037941"/>
              <a:gd name="connsiteY0" fmla="*/ 0 h 2422299"/>
              <a:gd name="connsiteX1" fmla="*/ 6037941 w 6037941"/>
              <a:gd name="connsiteY1" fmla="*/ 0 h 2422299"/>
              <a:gd name="connsiteX2" fmla="*/ 6037941 w 6037941"/>
              <a:gd name="connsiteY2" fmla="*/ 2422299 h 2422299"/>
              <a:gd name="connsiteX3" fmla="*/ 0 w 6037941"/>
              <a:gd name="connsiteY3" fmla="*/ 2422299 h 24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7941" h="2422299">
                <a:moveTo>
                  <a:pt x="0" y="0"/>
                </a:moveTo>
                <a:lnTo>
                  <a:pt x="6037941" y="0"/>
                </a:lnTo>
                <a:lnTo>
                  <a:pt x="6037941" y="2422299"/>
                </a:lnTo>
                <a:lnTo>
                  <a:pt x="0" y="2422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3077029" y="2033587"/>
            <a:ext cx="2975429" cy="2422299"/>
          </a:xfrm>
          <a:custGeom>
            <a:avLst/>
            <a:gdLst>
              <a:gd name="connsiteX0" fmla="*/ 0 w 2975429"/>
              <a:gd name="connsiteY0" fmla="*/ 0 h 2422299"/>
              <a:gd name="connsiteX1" fmla="*/ 2975429 w 2975429"/>
              <a:gd name="connsiteY1" fmla="*/ 0 h 2422299"/>
              <a:gd name="connsiteX2" fmla="*/ 2975429 w 2975429"/>
              <a:gd name="connsiteY2" fmla="*/ 2422299 h 2422299"/>
              <a:gd name="connsiteX3" fmla="*/ 0 w 2975429"/>
              <a:gd name="connsiteY3" fmla="*/ 2422299 h 24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9" h="2422299">
                <a:moveTo>
                  <a:pt x="0" y="0"/>
                </a:moveTo>
                <a:lnTo>
                  <a:pt x="2975429" y="0"/>
                </a:lnTo>
                <a:lnTo>
                  <a:pt x="2975429" y="2422299"/>
                </a:lnTo>
                <a:lnTo>
                  <a:pt x="0" y="2422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0" y="2033588"/>
            <a:ext cx="2975429" cy="2422299"/>
          </a:xfrm>
          <a:custGeom>
            <a:avLst/>
            <a:gdLst>
              <a:gd name="connsiteX0" fmla="*/ 0 w 2975429"/>
              <a:gd name="connsiteY0" fmla="*/ 0 h 2422299"/>
              <a:gd name="connsiteX1" fmla="*/ 2975429 w 2975429"/>
              <a:gd name="connsiteY1" fmla="*/ 0 h 2422299"/>
              <a:gd name="connsiteX2" fmla="*/ 2975429 w 2975429"/>
              <a:gd name="connsiteY2" fmla="*/ 2422299 h 2422299"/>
              <a:gd name="connsiteX3" fmla="*/ 0 w 2975429"/>
              <a:gd name="connsiteY3" fmla="*/ 2422299 h 24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9" h="2422299">
                <a:moveTo>
                  <a:pt x="0" y="0"/>
                </a:moveTo>
                <a:lnTo>
                  <a:pt x="2975429" y="0"/>
                </a:lnTo>
                <a:lnTo>
                  <a:pt x="2975429" y="2422299"/>
                </a:lnTo>
                <a:lnTo>
                  <a:pt x="0" y="2422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0" y="4559075"/>
            <a:ext cx="12192000" cy="2298926"/>
          </a:xfrm>
          <a:custGeom>
            <a:avLst/>
            <a:gdLst>
              <a:gd name="connsiteX0" fmla="*/ 0 w 12192000"/>
              <a:gd name="connsiteY0" fmla="*/ 0 h 2298926"/>
              <a:gd name="connsiteX1" fmla="*/ 12192000 w 12192000"/>
              <a:gd name="connsiteY1" fmla="*/ 0 h 2298926"/>
              <a:gd name="connsiteX2" fmla="*/ 12192000 w 12192000"/>
              <a:gd name="connsiteY2" fmla="*/ 2298926 h 2298926"/>
              <a:gd name="connsiteX3" fmla="*/ 0 w 12192000"/>
              <a:gd name="connsiteY3" fmla="*/ 2298926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98926">
                <a:moveTo>
                  <a:pt x="0" y="0"/>
                </a:moveTo>
                <a:lnTo>
                  <a:pt x="12192000" y="0"/>
                </a:lnTo>
                <a:lnTo>
                  <a:pt x="12192000" y="2298926"/>
                </a:lnTo>
                <a:lnTo>
                  <a:pt x="0" y="2298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203200" y="1783001"/>
            <a:ext cx="11785600" cy="2002971"/>
          </a:xfrm>
          <a:custGeom>
            <a:avLst/>
            <a:gdLst>
              <a:gd name="connsiteX0" fmla="*/ 0 w 11785600"/>
              <a:gd name="connsiteY0" fmla="*/ 0 h 2002971"/>
              <a:gd name="connsiteX1" fmla="*/ 11785600 w 11785600"/>
              <a:gd name="connsiteY1" fmla="*/ 0 h 2002971"/>
              <a:gd name="connsiteX2" fmla="*/ 11785600 w 11785600"/>
              <a:gd name="connsiteY2" fmla="*/ 2002971 h 2002971"/>
              <a:gd name="connsiteX3" fmla="*/ 0 w 11785600"/>
              <a:gd name="connsiteY3" fmla="*/ 2002971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5600" h="2002971">
                <a:moveTo>
                  <a:pt x="0" y="0"/>
                </a:moveTo>
                <a:lnTo>
                  <a:pt x="11785600" y="0"/>
                </a:lnTo>
                <a:lnTo>
                  <a:pt x="11785600" y="2002971"/>
                </a:lnTo>
                <a:lnTo>
                  <a:pt x="0" y="200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39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6859498" y="2033588"/>
            <a:ext cx="4891948" cy="4323669"/>
          </a:xfrm>
          <a:custGeom>
            <a:avLst/>
            <a:gdLst>
              <a:gd name="connsiteX0" fmla="*/ 0 w 4891948"/>
              <a:gd name="connsiteY0" fmla="*/ 0 h 4323669"/>
              <a:gd name="connsiteX1" fmla="*/ 4891948 w 4891948"/>
              <a:gd name="connsiteY1" fmla="*/ 0 h 4323669"/>
              <a:gd name="connsiteX2" fmla="*/ 4891948 w 4891948"/>
              <a:gd name="connsiteY2" fmla="*/ 4323669 h 4323669"/>
              <a:gd name="connsiteX3" fmla="*/ 0 w 4891948"/>
              <a:gd name="connsiteY3" fmla="*/ 4323669 h 43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1948" h="4323669">
                <a:moveTo>
                  <a:pt x="0" y="0"/>
                </a:moveTo>
                <a:lnTo>
                  <a:pt x="4891948" y="0"/>
                </a:lnTo>
                <a:lnTo>
                  <a:pt x="4891948" y="4323669"/>
                </a:lnTo>
                <a:lnTo>
                  <a:pt x="0" y="4323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440554" y="2033589"/>
            <a:ext cx="4212771" cy="4323669"/>
          </a:xfrm>
          <a:custGeom>
            <a:avLst/>
            <a:gdLst>
              <a:gd name="connsiteX0" fmla="*/ 0 w 4212771"/>
              <a:gd name="connsiteY0" fmla="*/ 0 h 4323669"/>
              <a:gd name="connsiteX1" fmla="*/ 4212771 w 4212771"/>
              <a:gd name="connsiteY1" fmla="*/ 0 h 4323669"/>
              <a:gd name="connsiteX2" fmla="*/ 4212771 w 4212771"/>
              <a:gd name="connsiteY2" fmla="*/ 4323669 h 4323669"/>
              <a:gd name="connsiteX3" fmla="*/ 0 w 4212771"/>
              <a:gd name="connsiteY3" fmla="*/ 4323669 h 43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2771" h="4323669">
                <a:moveTo>
                  <a:pt x="0" y="0"/>
                </a:moveTo>
                <a:lnTo>
                  <a:pt x="4212771" y="0"/>
                </a:lnTo>
                <a:lnTo>
                  <a:pt x="4212771" y="4323669"/>
                </a:lnTo>
                <a:lnTo>
                  <a:pt x="0" y="4323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64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333830" y="1681847"/>
            <a:ext cx="11524343" cy="4820555"/>
          </a:xfrm>
          <a:custGeom>
            <a:avLst/>
            <a:gdLst>
              <a:gd name="connsiteX0" fmla="*/ 0 w 11524343"/>
              <a:gd name="connsiteY0" fmla="*/ 0 h 4820555"/>
              <a:gd name="connsiteX1" fmla="*/ 11524343 w 11524343"/>
              <a:gd name="connsiteY1" fmla="*/ 0 h 4820555"/>
              <a:gd name="connsiteX2" fmla="*/ 11524343 w 11524343"/>
              <a:gd name="connsiteY2" fmla="*/ 4820555 h 4820555"/>
              <a:gd name="connsiteX3" fmla="*/ 0 w 11524343"/>
              <a:gd name="connsiteY3" fmla="*/ 4820555 h 482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343" h="4820555">
                <a:moveTo>
                  <a:pt x="0" y="0"/>
                </a:moveTo>
                <a:lnTo>
                  <a:pt x="11524343" y="0"/>
                </a:lnTo>
                <a:lnTo>
                  <a:pt x="11524343" y="4820555"/>
                </a:lnTo>
                <a:lnTo>
                  <a:pt x="0" y="48205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30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287700" y="1777286"/>
            <a:ext cx="5279006" cy="4559121"/>
          </a:xfrm>
          <a:custGeom>
            <a:avLst/>
            <a:gdLst>
              <a:gd name="connsiteX0" fmla="*/ 0 w 5279006"/>
              <a:gd name="connsiteY0" fmla="*/ 0 h 4559121"/>
              <a:gd name="connsiteX1" fmla="*/ 5279006 w 5279006"/>
              <a:gd name="connsiteY1" fmla="*/ 0 h 4559121"/>
              <a:gd name="connsiteX2" fmla="*/ 5279006 w 5279006"/>
              <a:gd name="connsiteY2" fmla="*/ 4559121 h 4559121"/>
              <a:gd name="connsiteX3" fmla="*/ 0 w 5279006"/>
              <a:gd name="connsiteY3" fmla="*/ 4559121 h 4559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9006" h="4559121">
                <a:moveTo>
                  <a:pt x="0" y="0"/>
                </a:moveTo>
                <a:lnTo>
                  <a:pt x="5279006" y="0"/>
                </a:lnTo>
                <a:lnTo>
                  <a:pt x="5279006" y="4559121"/>
                </a:lnTo>
                <a:lnTo>
                  <a:pt x="0" y="45591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71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2033589"/>
            <a:ext cx="12192000" cy="2901269"/>
          </a:xfrm>
          <a:custGeom>
            <a:avLst/>
            <a:gdLst>
              <a:gd name="connsiteX0" fmla="*/ 0 w 12192000"/>
              <a:gd name="connsiteY0" fmla="*/ 0 h 2901269"/>
              <a:gd name="connsiteX1" fmla="*/ 12192000 w 12192000"/>
              <a:gd name="connsiteY1" fmla="*/ 0 h 2901269"/>
              <a:gd name="connsiteX2" fmla="*/ 12192000 w 12192000"/>
              <a:gd name="connsiteY2" fmla="*/ 2901269 h 2901269"/>
              <a:gd name="connsiteX3" fmla="*/ 0 w 12192000"/>
              <a:gd name="connsiteY3" fmla="*/ 2901269 h 2901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1269">
                <a:moveTo>
                  <a:pt x="0" y="0"/>
                </a:moveTo>
                <a:lnTo>
                  <a:pt x="12192000" y="0"/>
                </a:lnTo>
                <a:lnTo>
                  <a:pt x="12192000" y="2901269"/>
                </a:lnTo>
                <a:lnTo>
                  <a:pt x="0" y="29012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35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0E98B65E-2193-4475-84BD-15971E67EA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2040166"/>
            <a:ext cx="12192000" cy="2759075"/>
          </a:xfrm>
          <a:custGeom>
            <a:avLst/>
            <a:gdLst>
              <a:gd name="connsiteX0" fmla="*/ 0 w 12192000"/>
              <a:gd name="connsiteY0" fmla="*/ 0 h 2759075"/>
              <a:gd name="connsiteX1" fmla="*/ 12192000 w 12192000"/>
              <a:gd name="connsiteY1" fmla="*/ 0 h 2759075"/>
              <a:gd name="connsiteX2" fmla="*/ 12192000 w 12192000"/>
              <a:gd name="connsiteY2" fmla="*/ 2759075 h 2759075"/>
              <a:gd name="connsiteX3" fmla="*/ 0 w 12192000"/>
              <a:gd name="connsiteY3" fmla="*/ 2759075 h 275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59075">
                <a:moveTo>
                  <a:pt x="0" y="0"/>
                </a:moveTo>
                <a:lnTo>
                  <a:pt x="12192000" y="0"/>
                </a:lnTo>
                <a:lnTo>
                  <a:pt x="12192000" y="2759075"/>
                </a:lnTo>
                <a:lnTo>
                  <a:pt x="0" y="2759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51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3FD5EC-3B56-470C-B218-B77793909B65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435111" y="1756577"/>
            <a:ext cx="11321778" cy="4660554"/>
          </a:xfrm>
          <a:custGeom>
            <a:avLst/>
            <a:gdLst>
              <a:gd name="connsiteX0" fmla="*/ 0 w 11321778"/>
              <a:gd name="connsiteY0" fmla="*/ 0 h 4660554"/>
              <a:gd name="connsiteX1" fmla="*/ 11321778 w 11321778"/>
              <a:gd name="connsiteY1" fmla="*/ 0 h 4660554"/>
              <a:gd name="connsiteX2" fmla="*/ 11321778 w 11321778"/>
              <a:gd name="connsiteY2" fmla="*/ 4660554 h 4660554"/>
              <a:gd name="connsiteX3" fmla="*/ 0 w 11321778"/>
              <a:gd name="connsiteY3" fmla="*/ 4660554 h 4660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778" h="4660554">
                <a:moveTo>
                  <a:pt x="0" y="0"/>
                </a:moveTo>
                <a:lnTo>
                  <a:pt x="11321778" y="0"/>
                </a:lnTo>
                <a:lnTo>
                  <a:pt x="11321778" y="4660554"/>
                </a:lnTo>
                <a:lnTo>
                  <a:pt x="0" y="46605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7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2A0B80-119E-4DD6-AE99-FBF3BA16E792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1130301" y="1926216"/>
            <a:ext cx="4575629" cy="4165132"/>
          </a:xfrm>
          <a:custGeom>
            <a:avLst/>
            <a:gdLst>
              <a:gd name="connsiteX0" fmla="*/ 1041283 w 4575629"/>
              <a:gd name="connsiteY0" fmla="*/ 0 h 4165132"/>
              <a:gd name="connsiteX1" fmla="*/ 4575629 w 4575629"/>
              <a:gd name="connsiteY1" fmla="*/ 0 h 4165132"/>
              <a:gd name="connsiteX2" fmla="*/ 3534346 w 4575629"/>
              <a:gd name="connsiteY2" fmla="*/ 4165132 h 4165132"/>
              <a:gd name="connsiteX3" fmla="*/ 0 w 4575629"/>
              <a:gd name="connsiteY3" fmla="*/ 4165132 h 416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5629" h="4165132">
                <a:moveTo>
                  <a:pt x="1041283" y="0"/>
                </a:moveTo>
                <a:lnTo>
                  <a:pt x="4575629" y="0"/>
                </a:lnTo>
                <a:lnTo>
                  <a:pt x="3534346" y="4165132"/>
                </a:lnTo>
                <a:lnTo>
                  <a:pt x="0" y="41651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A6351B-A842-4D2F-9DF6-2A481635FD7A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400271" y="3157039"/>
            <a:ext cx="1855312" cy="1855312"/>
          </a:xfrm>
          <a:custGeom>
            <a:avLst/>
            <a:gdLst>
              <a:gd name="connsiteX0" fmla="*/ 927656 w 1855312"/>
              <a:gd name="connsiteY0" fmla="*/ 0 h 1855312"/>
              <a:gd name="connsiteX1" fmla="*/ 1855312 w 1855312"/>
              <a:gd name="connsiteY1" fmla="*/ 927656 h 1855312"/>
              <a:gd name="connsiteX2" fmla="*/ 927656 w 1855312"/>
              <a:gd name="connsiteY2" fmla="*/ 1855312 h 1855312"/>
              <a:gd name="connsiteX3" fmla="*/ 0 w 1855312"/>
              <a:gd name="connsiteY3" fmla="*/ 927656 h 1855312"/>
              <a:gd name="connsiteX4" fmla="*/ 927656 w 1855312"/>
              <a:gd name="connsiteY4" fmla="*/ 0 h 1855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5312" h="1855312">
                <a:moveTo>
                  <a:pt x="927656" y="0"/>
                </a:moveTo>
                <a:cubicBezTo>
                  <a:pt x="1439986" y="0"/>
                  <a:pt x="1855312" y="415326"/>
                  <a:pt x="1855312" y="927656"/>
                </a:cubicBezTo>
                <a:cubicBezTo>
                  <a:pt x="1855312" y="1439986"/>
                  <a:pt x="1439986" y="1855312"/>
                  <a:pt x="927656" y="1855312"/>
                </a:cubicBezTo>
                <a:cubicBezTo>
                  <a:pt x="415326" y="1855312"/>
                  <a:pt x="0" y="1439986"/>
                  <a:pt x="0" y="927656"/>
                </a:cubicBezTo>
                <a:cubicBezTo>
                  <a:pt x="0" y="415326"/>
                  <a:pt x="415326" y="0"/>
                  <a:pt x="9276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16265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5771DC5-427B-473F-8733-4C68B0F19767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838201" y="2083388"/>
            <a:ext cx="10515598" cy="2611712"/>
          </a:xfrm>
          <a:custGeom>
            <a:avLst/>
            <a:gdLst>
              <a:gd name="connsiteX0" fmla="*/ 0 w 10515598"/>
              <a:gd name="connsiteY0" fmla="*/ 0 h 2611712"/>
              <a:gd name="connsiteX1" fmla="*/ 10515598 w 10515598"/>
              <a:gd name="connsiteY1" fmla="*/ 0 h 2611712"/>
              <a:gd name="connsiteX2" fmla="*/ 10515598 w 10515598"/>
              <a:gd name="connsiteY2" fmla="*/ 2611712 h 2611712"/>
              <a:gd name="connsiteX3" fmla="*/ 0 w 10515598"/>
              <a:gd name="connsiteY3" fmla="*/ 2611712 h 261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598" h="2611712">
                <a:moveTo>
                  <a:pt x="0" y="0"/>
                </a:moveTo>
                <a:lnTo>
                  <a:pt x="10515598" y="0"/>
                </a:lnTo>
                <a:lnTo>
                  <a:pt x="10515598" y="2611712"/>
                </a:lnTo>
                <a:lnTo>
                  <a:pt x="0" y="2611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85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1D68C9-DC81-40F1-9DFA-9751AE544A8C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838201" y="1814513"/>
            <a:ext cx="5533571" cy="4274457"/>
          </a:xfrm>
          <a:custGeom>
            <a:avLst/>
            <a:gdLst>
              <a:gd name="connsiteX0" fmla="*/ 0 w 5533571"/>
              <a:gd name="connsiteY0" fmla="*/ 0 h 4274457"/>
              <a:gd name="connsiteX1" fmla="*/ 5533571 w 5533571"/>
              <a:gd name="connsiteY1" fmla="*/ 0 h 4274457"/>
              <a:gd name="connsiteX2" fmla="*/ 5533571 w 5533571"/>
              <a:gd name="connsiteY2" fmla="*/ 4274457 h 4274457"/>
              <a:gd name="connsiteX3" fmla="*/ 0 w 5533571"/>
              <a:gd name="connsiteY3" fmla="*/ 4274457 h 427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3571" h="4274457">
                <a:moveTo>
                  <a:pt x="0" y="0"/>
                </a:moveTo>
                <a:lnTo>
                  <a:pt x="5533571" y="0"/>
                </a:lnTo>
                <a:lnTo>
                  <a:pt x="5533571" y="4274457"/>
                </a:lnTo>
                <a:lnTo>
                  <a:pt x="0" y="4274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58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B68E115-835C-4188-8626-1F91F0DD6F1F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1721083"/>
            <a:ext cx="6082992" cy="2377883"/>
          </a:xfrm>
          <a:custGeom>
            <a:avLst/>
            <a:gdLst>
              <a:gd name="connsiteX0" fmla="*/ 0 w 6082992"/>
              <a:gd name="connsiteY0" fmla="*/ 0 h 2377883"/>
              <a:gd name="connsiteX1" fmla="*/ 6082992 w 6082992"/>
              <a:gd name="connsiteY1" fmla="*/ 0 h 2377883"/>
              <a:gd name="connsiteX2" fmla="*/ 6082992 w 6082992"/>
              <a:gd name="connsiteY2" fmla="*/ 2377883 h 2377883"/>
              <a:gd name="connsiteX3" fmla="*/ 0 w 6082992"/>
              <a:gd name="connsiteY3" fmla="*/ 2377883 h 237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2992" h="2377883">
                <a:moveTo>
                  <a:pt x="0" y="0"/>
                </a:moveTo>
                <a:lnTo>
                  <a:pt x="6082992" y="0"/>
                </a:lnTo>
                <a:lnTo>
                  <a:pt x="6082992" y="2377883"/>
                </a:lnTo>
                <a:lnTo>
                  <a:pt x="0" y="23778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35090E6-69E5-406F-838F-706590911C3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6109008" y="1721084"/>
            <a:ext cx="6082992" cy="2377883"/>
          </a:xfrm>
          <a:custGeom>
            <a:avLst/>
            <a:gdLst>
              <a:gd name="connsiteX0" fmla="*/ 0 w 6082992"/>
              <a:gd name="connsiteY0" fmla="*/ 0 h 2377883"/>
              <a:gd name="connsiteX1" fmla="*/ 6082992 w 6082992"/>
              <a:gd name="connsiteY1" fmla="*/ 0 h 2377883"/>
              <a:gd name="connsiteX2" fmla="*/ 6082992 w 6082992"/>
              <a:gd name="connsiteY2" fmla="*/ 2377883 h 2377883"/>
              <a:gd name="connsiteX3" fmla="*/ 0 w 6082992"/>
              <a:gd name="connsiteY3" fmla="*/ 2377883 h 237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2992" h="2377883">
                <a:moveTo>
                  <a:pt x="0" y="0"/>
                </a:moveTo>
                <a:lnTo>
                  <a:pt x="6082992" y="0"/>
                </a:lnTo>
                <a:lnTo>
                  <a:pt x="6082992" y="2377883"/>
                </a:lnTo>
                <a:lnTo>
                  <a:pt x="0" y="23778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82654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5892C3-612D-452A-A98C-1F5C6E4E5BF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3135084"/>
            <a:ext cx="5907314" cy="3722916"/>
          </a:xfrm>
          <a:custGeom>
            <a:avLst/>
            <a:gdLst>
              <a:gd name="connsiteX0" fmla="*/ 0 w 5907314"/>
              <a:gd name="connsiteY0" fmla="*/ 0 h 3722916"/>
              <a:gd name="connsiteX1" fmla="*/ 5907314 w 5907314"/>
              <a:gd name="connsiteY1" fmla="*/ 0 h 3722916"/>
              <a:gd name="connsiteX2" fmla="*/ 5907314 w 5907314"/>
              <a:gd name="connsiteY2" fmla="*/ 3722916 h 3722916"/>
              <a:gd name="connsiteX3" fmla="*/ 0 w 5907314"/>
              <a:gd name="connsiteY3" fmla="*/ 3722916 h 37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314" h="3722916">
                <a:moveTo>
                  <a:pt x="0" y="0"/>
                </a:moveTo>
                <a:lnTo>
                  <a:pt x="5907314" y="0"/>
                </a:lnTo>
                <a:lnTo>
                  <a:pt x="5907314" y="3722916"/>
                </a:lnTo>
                <a:lnTo>
                  <a:pt x="0" y="3722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712A2F-E8EB-448E-BECB-A800C5F2AB40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5907314" y="1"/>
            <a:ext cx="6284686" cy="3135086"/>
          </a:xfrm>
          <a:custGeom>
            <a:avLst/>
            <a:gdLst>
              <a:gd name="connsiteX0" fmla="*/ 0 w 6284686"/>
              <a:gd name="connsiteY0" fmla="*/ 0 h 3135086"/>
              <a:gd name="connsiteX1" fmla="*/ 6284686 w 6284686"/>
              <a:gd name="connsiteY1" fmla="*/ 0 h 3135086"/>
              <a:gd name="connsiteX2" fmla="*/ 6284686 w 6284686"/>
              <a:gd name="connsiteY2" fmla="*/ 3135086 h 3135086"/>
              <a:gd name="connsiteX3" fmla="*/ 0 w 6284686"/>
              <a:gd name="connsiteY3" fmla="*/ 3135086 h 313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4686" h="3135086">
                <a:moveTo>
                  <a:pt x="0" y="0"/>
                </a:moveTo>
                <a:lnTo>
                  <a:pt x="6284686" y="0"/>
                </a:lnTo>
                <a:lnTo>
                  <a:pt x="6284686" y="3135086"/>
                </a:lnTo>
                <a:lnTo>
                  <a:pt x="0" y="3135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4902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2DE282-0FAE-4433-9EC4-C10D31D75EDE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911244" y="1981819"/>
            <a:ext cx="2380709" cy="2507151"/>
          </a:xfrm>
          <a:custGeom>
            <a:avLst/>
            <a:gdLst>
              <a:gd name="connsiteX0" fmla="*/ 56962 w 2380709"/>
              <a:gd name="connsiteY0" fmla="*/ 0 h 2507151"/>
              <a:gd name="connsiteX1" fmla="*/ 1336894 w 2380709"/>
              <a:gd name="connsiteY1" fmla="*/ 56166 h 2507151"/>
              <a:gd name="connsiteX2" fmla="*/ 1995785 w 2380709"/>
              <a:gd name="connsiteY2" fmla="*/ 776945 h 2507151"/>
              <a:gd name="connsiteX3" fmla="*/ 1946344 w 2380709"/>
              <a:gd name="connsiteY3" fmla="*/ 1903609 h 2507151"/>
              <a:gd name="connsiteX4" fmla="*/ 2184712 w 2380709"/>
              <a:gd name="connsiteY4" fmla="*/ 1914069 h 2507151"/>
              <a:gd name="connsiteX5" fmla="*/ 2380512 w 2380709"/>
              <a:gd name="connsiteY5" fmla="*/ 2125539 h 2507151"/>
              <a:gd name="connsiteX6" fmla="*/ 2363766 w 2380709"/>
              <a:gd name="connsiteY6" fmla="*/ 2507151 h 2507151"/>
              <a:gd name="connsiteX7" fmla="*/ 1985487 w 2380709"/>
              <a:gd name="connsiteY7" fmla="*/ 2490551 h 2507151"/>
              <a:gd name="connsiteX8" fmla="*/ 1789801 w 2380709"/>
              <a:gd name="connsiteY8" fmla="*/ 2276485 h 2507151"/>
              <a:gd name="connsiteX9" fmla="*/ 1799598 w 2380709"/>
              <a:gd name="connsiteY9" fmla="*/ 2053229 h 2507151"/>
              <a:gd name="connsiteX10" fmla="*/ 656987 w 2380709"/>
              <a:gd name="connsiteY10" fmla="*/ 2003089 h 2507151"/>
              <a:gd name="connsiteX11" fmla="*/ 686 w 2380709"/>
              <a:gd name="connsiteY11" fmla="*/ 1282423 h 2507151"/>
              <a:gd name="connsiteX12" fmla="*/ 56962 w 2380709"/>
              <a:gd name="connsiteY12" fmla="*/ 0 h 250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80709" h="2507151">
                <a:moveTo>
                  <a:pt x="56962" y="0"/>
                </a:moveTo>
                <a:cubicBezTo>
                  <a:pt x="56962" y="0"/>
                  <a:pt x="56962" y="0"/>
                  <a:pt x="1336894" y="56166"/>
                </a:cubicBezTo>
                <a:cubicBezTo>
                  <a:pt x="1717764" y="72879"/>
                  <a:pt x="2012531" y="395333"/>
                  <a:pt x="1995785" y="776945"/>
                </a:cubicBezTo>
                <a:cubicBezTo>
                  <a:pt x="1995785" y="776945"/>
                  <a:pt x="1995785" y="776945"/>
                  <a:pt x="1946344" y="1903609"/>
                </a:cubicBezTo>
                <a:cubicBezTo>
                  <a:pt x="1946344" y="1903609"/>
                  <a:pt x="1946344" y="1903609"/>
                  <a:pt x="2184712" y="1914069"/>
                </a:cubicBezTo>
                <a:cubicBezTo>
                  <a:pt x="2298714" y="1919072"/>
                  <a:pt x="2385411" y="2013911"/>
                  <a:pt x="2380512" y="2125539"/>
                </a:cubicBezTo>
                <a:lnTo>
                  <a:pt x="2363766" y="2507151"/>
                </a:lnTo>
                <a:cubicBezTo>
                  <a:pt x="2363766" y="2507151"/>
                  <a:pt x="2363766" y="2507151"/>
                  <a:pt x="1985487" y="2490551"/>
                </a:cubicBezTo>
                <a:cubicBezTo>
                  <a:pt x="1871485" y="2485548"/>
                  <a:pt x="1784902" y="2388113"/>
                  <a:pt x="1789801" y="2276485"/>
                </a:cubicBezTo>
                <a:cubicBezTo>
                  <a:pt x="1789801" y="2276485"/>
                  <a:pt x="1789801" y="2276485"/>
                  <a:pt x="1799598" y="2053229"/>
                </a:cubicBezTo>
                <a:cubicBezTo>
                  <a:pt x="1799598" y="2053229"/>
                  <a:pt x="1799598" y="2053229"/>
                  <a:pt x="656987" y="2003089"/>
                </a:cubicBezTo>
                <a:cubicBezTo>
                  <a:pt x="276117" y="1986375"/>
                  <a:pt x="-16060" y="1664035"/>
                  <a:pt x="686" y="1282423"/>
                </a:cubicBezTo>
                <a:cubicBezTo>
                  <a:pt x="686" y="1282423"/>
                  <a:pt x="686" y="1282423"/>
                  <a:pt x="5696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6F1774-1260-4434-8CC9-B0631DEDE589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885638" y="1981817"/>
            <a:ext cx="2380708" cy="2507152"/>
          </a:xfrm>
          <a:custGeom>
            <a:avLst/>
            <a:gdLst>
              <a:gd name="connsiteX0" fmla="*/ 56961 w 2380708"/>
              <a:gd name="connsiteY0" fmla="*/ 0 h 2507152"/>
              <a:gd name="connsiteX1" fmla="*/ 1336893 w 2380708"/>
              <a:gd name="connsiteY1" fmla="*/ 56167 h 2507152"/>
              <a:gd name="connsiteX2" fmla="*/ 1995784 w 2380708"/>
              <a:gd name="connsiteY2" fmla="*/ 776946 h 2507152"/>
              <a:gd name="connsiteX3" fmla="*/ 1946344 w 2380708"/>
              <a:gd name="connsiteY3" fmla="*/ 1903610 h 2507152"/>
              <a:gd name="connsiteX4" fmla="*/ 2184711 w 2380708"/>
              <a:gd name="connsiteY4" fmla="*/ 1914070 h 2507152"/>
              <a:gd name="connsiteX5" fmla="*/ 2380511 w 2380708"/>
              <a:gd name="connsiteY5" fmla="*/ 2125540 h 2507152"/>
              <a:gd name="connsiteX6" fmla="*/ 2363765 w 2380708"/>
              <a:gd name="connsiteY6" fmla="*/ 2507152 h 2507152"/>
              <a:gd name="connsiteX7" fmla="*/ 1985486 w 2380708"/>
              <a:gd name="connsiteY7" fmla="*/ 2490552 h 2507152"/>
              <a:gd name="connsiteX8" fmla="*/ 1789800 w 2380708"/>
              <a:gd name="connsiteY8" fmla="*/ 2276486 h 2507152"/>
              <a:gd name="connsiteX9" fmla="*/ 1799597 w 2380708"/>
              <a:gd name="connsiteY9" fmla="*/ 2053230 h 2507152"/>
              <a:gd name="connsiteX10" fmla="*/ 656986 w 2380708"/>
              <a:gd name="connsiteY10" fmla="*/ 2003090 h 2507152"/>
              <a:gd name="connsiteX11" fmla="*/ 686 w 2380708"/>
              <a:gd name="connsiteY11" fmla="*/ 1282424 h 2507152"/>
              <a:gd name="connsiteX12" fmla="*/ 56961 w 2380708"/>
              <a:gd name="connsiteY12" fmla="*/ 0 h 250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80708" h="2507152">
                <a:moveTo>
                  <a:pt x="56961" y="0"/>
                </a:moveTo>
                <a:cubicBezTo>
                  <a:pt x="56961" y="0"/>
                  <a:pt x="56961" y="0"/>
                  <a:pt x="1336893" y="56167"/>
                </a:cubicBezTo>
                <a:cubicBezTo>
                  <a:pt x="1717763" y="72880"/>
                  <a:pt x="2012530" y="395334"/>
                  <a:pt x="1995784" y="776946"/>
                </a:cubicBezTo>
                <a:cubicBezTo>
                  <a:pt x="1995784" y="776946"/>
                  <a:pt x="1995784" y="776946"/>
                  <a:pt x="1946344" y="1903610"/>
                </a:cubicBezTo>
                <a:cubicBezTo>
                  <a:pt x="1946344" y="1903610"/>
                  <a:pt x="1946344" y="1903610"/>
                  <a:pt x="2184711" y="1914070"/>
                </a:cubicBezTo>
                <a:cubicBezTo>
                  <a:pt x="2298713" y="1919073"/>
                  <a:pt x="2385410" y="2013912"/>
                  <a:pt x="2380511" y="2125540"/>
                </a:cubicBezTo>
                <a:lnTo>
                  <a:pt x="2363765" y="2507152"/>
                </a:lnTo>
                <a:cubicBezTo>
                  <a:pt x="2363765" y="2507152"/>
                  <a:pt x="2363765" y="2507152"/>
                  <a:pt x="1985486" y="2490552"/>
                </a:cubicBezTo>
                <a:cubicBezTo>
                  <a:pt x="1871484" y="2485549"/>
                  <a:pt x="1784901" y="2388114"/>
                  <a:pt x="1789800" y="2276486"/>
                </a:cubicBezTo>
                <a:cubicBezTo>
                  <a:pt x="1789800" y="2276486"/>
                  <a:pt x="1789800" y="2276486"/>
                  <a:pt x="1799597" y="2053230"/>
                </a:cubicBezTo>
                <a:cubicBezTo>
                  <a:pt x="1799597" y="2053230"/>
                  <a:pt x="1799597" y="2053230"/>
                  <a:pt x="656986" y="2003090"/>
                </a:cubicBezTo>
                <a:cubicBezTo>
                  <a:pt x="276116" y="1986376"/>
                  <a:pt x="-16061" y="1664036"/>
                  <a:pt x="686" y="1282424"/>
                </a:cubicBezTo>
                <a:cubicBezTo>
                  <a:pt x="686" y="1282424"/>
                  <a:pt x="686" y="1282424"/>
                  <a:pt x="569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531A4ED-8A7D-492B-94C8-B5CEF48E12F8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8860031" y="1981817"/>
            <a:ext cx="2380709" cy="2507152"/>
          </a:xfrm>
          <a:custGeom>
            <a:avLst/>
            <a:gdLst>
              <a:gd name="connsiteX0" fmla="*/ 56962 w 2380709"/>
              <a:gd name="connsiteY0" fmla="*/ 0 h 2507152"/>
              <a:gd name="connsiteX1" fmla="*/ 1336894 w 2380709"/>
              <a:gd name="connsiteY1" fmla="*/ 56167 h 2507152"/>
              <a:gd name="connsiteX2" fmla="*/ 1995785 w 2380709"/>
              <a:gd name="connsiteY2" fmla="*/ 776946 h 2507152"/>
              <a:gd name="connsiteX3" fmla="*/ 1946344 w 2380709"/>
              <a:gd name="connsiteY3" fmla="*/ 1903610 h 2507152"/>
              <a:gd name="connsiteX4" fmla="*/ 2184712 w 2380709"/>
              <a:gd name="connsiteY4" fmla="*/ 1914070 h 2507152"/>
              <a:gd name="connsiteX5" fmla="*/ 2380512 w 2380709"/>
              <a:gd name="connsiteY5" fmla="*/ 2125540 h 2507152"/>
              <a:gd name="connsiteX6" fmla="*/ 2363766 w 2380709"/>
              <a:gd name="connsiteY6" fmla="*/ 2507152 h 2507152"/>
              <a:gd name="connsiteX7" fmla="*/ 1985487 w 2380709"/>
              <a:gd name="connsiteY7" fmla="*/ 2490552 h 2507152"/>
              <a:gd name="connsiteX8" fmla="*/ 1789801 w 2380709"/>
              <a:gd name="connsiteY8" fmla="*/ 2276486 h 2507152"/>
              <a:gd name="connsiteX9" fmla="*/ 1799598 w 2380709"/>
              <a:gd name="connsiteY9" fmla="*/ 2053230 h 2507152"/>
              <a:gd name="connsiteX10" fmla="*/ 656987 w 2380709"/>
              <a:gd name="connsiteY10" fmla="*/ 2003090 h 2507152"/>
              <a:gd name="connsiteX11" fmla="*/ 686 w 2380709"/>
              <a:gd name="connsiteY11" fmla="*/ 1282424 h 2507152"/>
              <a:gd name="connsiteX12" fmla="*/ 56962 w 2380709"/>
              <a:gd name="connsiteY12" fmla="*/ 0 h 250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80709" h="2507152">
                <a:moveTo>
                  <a:pt x="56962" y="0"/>
                </a:moveTo>
                <a:cubicBezTo>
                  <a:pt x="56962" y="0"/>
                  <a:pt x="56962" y="0"/>
                  <a:pt x="1336894" y="56167"/>
                </a:cubicBezTo>
                <a:cubicBezTo>
                  <a:pt x="1717764" y="72880"/>
                  <a:pt x="2012531" y="395334"/>
                  <a:pt x="1995785" y="776946"/>
                </a:cubicBezTo>
                <a:cubicBezTo>
                  <a:pt x="1995785" y="776946"/>
                  <a:pt x="1995785" y="776946"/>
                  <a:pt x="1946344" y="1903610"/>
                </a:cubicBezTo>
                <a:cubicBezTo>
                  <a:pt x="1946344" y="1903610"/>
                  <a:pt x="1946344" y="1903610"/>
                  <a:pt x="2184712" y="1914070"/>
                </a:cubicBezTo>
                <a:cubicBezTo>
                  <a:pt x="2298714" y="1919073"/>
                  <a:pt x="2385410" y="2013912"/>
                  <a:pt x="2380512" y="2125540"/>
                </a:cubicBezTo>
                <a:lnTo>
                  <a:pt x="2363766" y="2507152"/>
                </a:lnTo>
                <a:cubicBezTo>
                  <a:pt x="2363766" y="2507152"/>
                  <a:pt x="2363766" y="2507152"/>
                  <a:pt x="1985487" y="2490552"/>
                </a:cubicBezTo>
                <a:cubicBezTo>
                  <a:pt x="1871485" y="2485549"/>
                  <a:pt x="1784902" y="2388114"/>
                  <a:pt x="1789801" y="2276486"/>
                </a:cubicBezTo>
                <a:cubicBezTo>
                  <a:pt x="1789801" y="2276486"/>
                  <a:pt x="1789801" y="2276486"/>
                  <a:pt x="1799598" y="2053230"/>
                </a:cubicBezTo>
                <a:cubicBezTo>
                  <a:pt x="1799598" y="2053230"/>
                  <a:pt x="1799598" y="2053230"/>
                  <a:pt x="656987" y="2003090"/>
                </a:cubicBezTo>
                <a:cubicBezTo>
                  <a:pt x="276116" y="1986376"/>
                  <a:pt x="-16060" y="1664036"/>
                  <a:pt x="686" y="1282424"/>
                </a:cubicBezTo>
                <a:cubicBezTo>
                  <a:pt x="686" y="1282424"/>
                  <a:pt x="686" y="1282424"/>
                  <a:pt x="5696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532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20F385-CC49-4926-AEA1-911B3C106891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540705" y="2060410"/>
            <a:ext cx="4438650" cy="3919741"/>
          </a:xfrm>
          <a:custGeom>
            <a:avLst/>
            <a:gdLst>
              <a:gd name="connsiteX0" fmla="*/ 4438650 w 4438650"/>
              <a:gd name="connsiteY0" fmla="*/ 0 h 3919741"/>
              <a:gd name="connsiteX1" fmla="*/ 2354817 w 4438650"/>
              <a:gd name="connsiteY1" fmla="*/ 3919741 h 3919741"/>
              <a:gd name="connsiteX2" fmla="*/ 0 w 4438650"/>
              <a:gd name="connsiteY2" fmla="*/ 71546 h 391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8650" h="3919741">
                <a:moveTo>
                  <a:pt x="4438650" y="0"/>
                </a:moveTo>
                <a:lnTo>
                  <a:pt x="2354817" y="3919741"/>
                </a:lnTo>
                <a:lnTo>
                  <a:pt x="0" y="715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3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9C13203-D322-425F-B9AE-0E4CC9C3A7BF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8617548" y="1999678"/>
            <a:ext cx="2038704" cy="2364897"/>
          </a:xfrm>
          <a:custGeom>
            <a:avLst/>
            <a:gdLst>
              <a:gd name="connsiteX0" fmla="*/ 1019352 w 2038704"/>
              <a:gd name="connsiteY0" fmla="*/ 0 h 2364897"/>
              <a:gd name="connsiteX1" fmla="*/ 2038704 w 2038704"/>
              <a:gd name="connsiteY1" fmla="*/ 509676 h 2364897"/>
              <a:gd name="connsiteX2" fmla="*/ 2038704 w 2038704"/>
              <a:gd name="connsiteY2" fmla="*/ 1855221 h 2364897"/>
              <a:gd name="connsiteX3" fmla="*/ 1019352 w 2038704"/>
              <a:gd name="connsiteY3" fmla="*/ 2364897 h 2364897"/>
              <a:gd name="connsiteX4" fmla="*/ 0 w 2038704"/>
              <a:gd name="connsiteY4" fmla="*/ 1855221 h 2364897"/>
              <a:gd name="connsiteX5" fmla="*/ 0 w 2038704"/>
              <a:gd name="connsiteY5" fmla="*/ 509676 h 236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8704" h="2364897">
                <a:moveTo>
                  <a:pt x="1019352" y="0"/>
                </a:moveTo>
                <a:lnTo>
                  <a:pt x="2038704" y="509676"/>
                </a:lnTo>
                <a:lnTo>
                  <a:pt x="2038704" y="1855221"/>
                </a:lnTo>
                <a:lnTo>
                  <a:pt x="1019352" y="2364897"/>
                </a:lnTo>
                <a:lnTo>
                  <a:pt x="0" y="1855221"/>
                </a:lnTo>
                <a:lnTo>
                  <a:pt x="0" y="509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9C13203-D322-425F-B9AE-0E4CC9C3A7BF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5076649" y="1999678"/>
            <a:ext cx="2038704" cy="2364897"/>
          </a:xfrm>
          <a:custGeom>
            <a:avLst/>
            <a:gdLst>
              <a:gd name="connsiteX0" fmla="*/ 1019352 w 2038704"/>
              <a:gd name="connsiteY0" fmla="*/ 0 h 2364897"/>
              <a:gd name="connsiteX1" fmla="*/ 2038704 w 2038704"/>
              <a:gd name="connsiteY1" fmla="*/ 509676 h 2364897"/>
              <a:gd name="connsiteX2" fmla="*/ 2038704 w 2038704"/>
              <a:gd name="connsiteY2" fmla="*/ 1855221 h 2364897"/>
              <a:gd name="connsiteX3" fmla="*/ 1019352 w 2038704"/>
              <a:gd name="connsiteY3" fmla="*/ 2364897 h 2364897"/>
              <a:gd name="connsiteX4" fmla="*/ 0 w 2038704"/>
              <a:gd name="connsiteY4" fmla="*/ 1855221 h 2364897"/>
              <a:gd name="connsiteX5" fmla="*/ 0 w 2038704"/>
              <a:gd name="connsiteY5" fmla="*/ 509676 h 236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8704" h="2364897">
                <a:moveTo>
                  <a:pt x="1019352" y="0"/>
                </a:moveTo>
                <a:lnTo>
                  <a:pt x="2038704" y="509676"/>
                </a:lnTo>
                <a:lnTo>
                  <a:pt x="2038704" y="1855221"/>
                </a:lnTo>
                <a:lnTo>
                  <a:pt x="1019352" y="2364897"/>
                </a:lnTo>
                <a:lnTo>
                  <a:pt x="0" y="1855221"/>
                </a:lnTo>
                <a:lnTo>
                  <a:pt x="0" y="509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0DA4636-DF71-4D33-BAC5-5C14D279ACB2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1535750" y="1999678"/>
            <a:ext cx="2038704" cy="2364897"/>
          </a:xfrm>
          <a:custGeom>
            <a:avLst/>
            <a:gdLst>
              <a:gd name="connsiteX0" fmla="*/ 1019352 w 2038704"/>
              <a:gd name="connsiteY0" fmla="*/ 0 h 2364897"/>
              <a:gd name="connsiteX1" fmla="*/ 2038704 w 2038704"/>
              <a:gd name="connsiteY1" fmla="*/ 509676 h 2364897"/>
              <a:gd name="connsiteX2" fmla="*/ 2038704 w 2038704"/>
              <a:gd name="connsiteY2" fmla="*/ 1855221 h 2364897"/>
              <a:gd name="connsiteX3" fmla="*/ 1019352 w 2038704"/>
              <a:gd name="connsiteY3" fmla="*/ 2364897 h 2364897"/>
              <a:gd name="connsiteX4" fmla="*/ 0 w 2038704"/>
              <a:gd name="connsiteY4" fmla="*/ 1855221 h 2364897"/>
              <a:gd name="connsiteX5" fmla="*/ 0 w 2038704"/>
              <a:gd name="connsiteY5" fmla="*/ 509676 h 236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8704" h="2364897">
                <a:moveTo>
                  <a:pt x="1019352" y="0"/>
                </a:moveTo>
                <a:lnTo>
                  <a:pt x="2038704" y="509676"/>
                </a:lnTo>
                <a:lnTo>
                  <a:pt x="2038704" y="1855221"/>
                </a:lnTo>
                <a:lnTo>
                  <a:pt x="1019352" y="2364897"/>
                </a:lnTo>
                <a:lnTo>
                  <a:pt x="0" y="1855221"/>
                </a:lnTo>
                <a:lnTo>
                  <a:pt x="0" y="509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2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9C13203-D322-425F-B9AE-0E4CC9C3A7BF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7522007" y="3524031"/>
            <a:ext cx="2105892" cy="2105892"/>
          </a:xfrm>
          <a:custGeom>
            <a:avLst/>
            <a:gdLst>
              <a:gd name="connsiteX0" fmla="*/ 1052946 w 2105892"/>
              <a:gd name="connsiteY0" fmla="*/ 0 h 2105892"/>
              <a:gd name="connsiteX1" fmla="*/ 2105892 w 2105892"/>
              <a:gd name="connsiteY1" fmla="*/ 1052946 h 2105892"/>
              <a:gd name="connsiteX2" fmla="*/ 1052946 w 2105892"/>
              <a:gd name="connsiteY2" fmla="*/ 2105892 h 2105892"/>
              <a:gd name="connsiteX3" fmla="*/ 0 w 2105892"/>
              <a:gd name="connsiteY3" fmla="*/ 1052946 h 2105892"/>
              <a:gd name="connsiteX4" fmla="*/ 1052946 w 2105892"/>
              <a:gd name="connsiteY4" fmla="*/ 0 h 210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5892" h="2105892">
                <a:moveTo>
                  <a:pt x="1052946" y="0"/>
                </a:moveTo>
                <a:cubicBezTo>
                  <a:pt x="1634472" y="0"/>
                  <a:pt x="2105892" y="471420"/>
                  <a:pt x="2105892" y="1052946"/>
                </a:cubicBezTo>
                <a:cubicBezTo>
                  <a:pt x="2105892" y="1634472"/>
                  <a:pt x="1634472" y="2105892"/>
                  <a:pt x="1052946" y="2105892"/>
                </a:cubicBezTo>
                <a:cubicBezTo>
                  <a:pt x="471420" y="2105892"/>
                  <a:pt x="0" y="1634472"/>
                  <a:pt x="0" y="1052946"/>
                </a:cubicBezTo>
                <a:cubicBezTo>
                  <a:pt x="0" y="471420"/>
                  <a:pt x="471420" y="0"/>
                  <a:pt x="10529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9C13203-D322-425F-B9AE-0E4CC9C3A7BF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4812928" y="2191974"/>
            <a:ext cx="2105892" cy="2105892"/>
          </a:xfrm>
          <a:custGeom>
            <a:avLst/>
            <a:gdLst>
              <a:gd name="connsiteX0" fmla="*/ 1052946 w 2105892"/>
              <a:gd name="connsiteY0" fmla="*/ 0 h 2105892"/>
              <a:gd name="connsiteX1" fmla="*/ 2105892 w 2105892"/>
              <a:gd name="connsiteY1" fmla="*/ 1052946 h 2105892"/>
              <a:gd name="connsiteX2" fmla="*/ 1052946 w 2105892"/>
              <a:gd name="connsiteY2" fmla="*/ 2105892 h 2105892"/>
              <a:gd name="connsiteX3" fmla="*/ 0 w 2105892"/>
              <a:gd name="connsiteY3" fmla="*/ 1052946 h 2105892"/>
              <a:gd name="connsiteX4" fmla="*/ 1052946 w 2105892"/>
              <a:gd name="connsiteY4" fmla="*/ 0 h 210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5892" h="2105892">
                <a:moveTo>
                  <a:pt x="1052946" y="0"/>
                </a:moveTo>
                <a:cubicBezTo>
                  <a:pt x="1634472" y="0"/>
                  <a:pt x="2105892" y="471420"/>
                  <a:pt x="2105892" y="1052946"/>
                </a:cubicBezTo>
                <a:cubicBezTo>
                  <a:pt x="2105892" y="1634472"/>
                  <a:pt x="1634472" y="2105892"/>
                  <a:pt x="1052946" y="2105892"/>
                </a:cubicBezTo>
                <a:cubicBezTo>
                  <a:pt x="471420" y="2105892"/>
                  <a:pt x="0" y="1634472"/>
                  <a:pt x="0" y="1052946"/>
                </a:cubicBezTo>
                <a:cubicBezTo>
                  <a:pt x="0" y="471420"/>
                  <a:pt x="471420" y="0"/>
                  <a:pt x="10529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0DA4636-DF71-4D33-BAC5-5C14D279ACB2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2161227" y="3524031"/>
            <a:ext cx="2105892" cy="2105892"/>
          </a:xfrm>
          <a:custGeom>
            <a:avLst/>
            <a:gdLst>
              <a:gd name="connsiteX0" fmla="*/ 1052946 w 2105892"/>
              <a:gd name="connsiteY0" fmla="*/ 0 h 2105892"/>
              <a:gd name="connsiteX1" fmla="*/ 2105892 w 2105892"/>
              <a:gd name="connsiteY1" fmla="*/ 1052946 h 2105892"/>
              <a:gd name="connsiteX2" fmla="*/ 1052946 w 2105892"/>
              <a:gd name="connsiteY2" fmla="*/ 2105892 h 2105892"/>
              <a:gd name="connsiteX3" fmla="*/ 0 w 2105892"/>
              <a:gd name="connsiteY3" fmla="*/ 1052946 h 2105892"/>
              <a:gd name="connsiteX4" fmla="*/ 1052946 w 2105892"/>
              <a:gd name="connsiteY4" fmla="*/ 0 h 210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5892" h="2105892">
                <a:moveTo>
                  <a:pt x="1052946" y="0"/>
                </a:moveTo>
                <a:cubicBezTo>
                  <a:pt x="1634472" y="0"/>
                  <a:pt x="2105892" y="471420"/>
                  <a:pt x="2105892" y="1052946"/>
                </a:cubicBezTo>
                <a:cubicBezTo>
                  <a:pt x="2105892" y="1634472"/>
                  <a:pt x="1634472" y="2105892"/>
                  <a:pt x="1052946" y="2105892"/>
                </a:cubicBezTo>
                <a:cubicBezTo>
                  <a:pt x="471420" y="2105892"/>
                  <a:pt x="0" y="1634472"/>
                  <a:pt x="0" y="1052946"/>
                </a:cubicBezTo>
                <a:cubicBezTo>
                  <a:pt x="0" y="471420"/>
                  <a:pt x="471420" y="0"/>
                  <a:pt x="10529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9C13203-D322-425F-B9AE-0E4CC9C3A7BF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5523175" y="1912296"/>
            <a:ext cx="5769593" cy="4410481"/>
          </a:xfrm>
          <a:custGeom>
            <a:avLst/>
            <a:gdLst>
              <a:gd name="connsiteX0" fmla="*/ 0 w 5769593"/>
              <a:gd name="connsiteY0" fmla="*/ 0 h 4410481"/>
              <a:gd name="connsiteX1" fmla="*/ 5769593 w 5769593"/>
              <a:gd name="connsiteY1" fmla="*/ 0 h 4410481"/>
              <a:gd name="connsiteX2" fmla="*/ 5769593 w 5769593"/>
              <a:gd name="connsiteY2" fmla="*/ 4410481 h 4410481"/>
              <a:gd name="connsiteX3" fmla="*/ 0 w 5769593"/>
              <a:gd name="connsiteY3" fmla="*/ 4410481 h 44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9593" h="4410481">
                <a:moveTo>
                  <a:pt x="0" y="0"/>
                </a:moveTo>
                <a:lnTo>
                  <a:pt x="5769593" y="0"/>
                </a:lnTo>
                <a:lnTo>
                  <a:pt x="5769593" y="4410481"/>
                </a:lnTo>
                <a:lnTo>
                  <a:pt x="0" y="44104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1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4167" r:id="rId6"/>
    <p:sldLayoutId id="2147484187" r:id="rId7"/>
    <p:sldLayoutId id="2147484188" r:id="rId8"/>
    <p:sldLayoutId id="2147484190" r:id="rId9"/>
    <p:sldLayoutId id="2147484217" r:id="rId10"/>
    <p:sldLayoutId id="2147484218" r:id="rId11"/>
    <p:sldLayoutId id="2147484219" r:id="rId12"/>
    <p:sldLayoutId id="2147484220" r:id="rId13"/>
    <p:sldLayoutId id="2147484221" r:id="rId14"/>
    <p:sldLayoutId id="2147484222" r:id="rId15"/>
    <p:sldLayoutId id="2147484223" r:id="rId16"/>
    <p:sldLayoutId id="2147484224" r:id="rId17"/>
    <p:sldLayoutId id="2147484225" r:id="rId18"/>
    <p:sldLayoutId id="2147484226" r:id="rId19"/>
    <p:sldLayoutId id="2147484227" r:id="rId20"/>
    <p:sldLayoutId id="2147484228" r:id="rId21"/>
    <p:sldLayoutId id="2147484229" r:id="rId22"/>
    <p:sldLayoutId id="2147484230" r:id="rId23"/>
    <p:sldLayoutId id="2147484231" r:id="rId24"/>
    <p:sldLayoutId id="2147484232" r:id="rId25"/>
    <p:sldLayoutId id="2147484233" r:id="rId26"/>
    <p:sldLayoutId id="2147484234" r:id="rId27"/>
    <p:sldLayoutId id="2147484235" r:id="rId28"/>
    <p:sldLayoutId id="2147484236" r:id="rId29"/>
    <p:sldLayoutId id="2147484237" r:id="rId30"/>
    <p:sldLayoutId id="2147484238" r:id="rId31"/>
    <p:sldLayoutId id="2147484239" r:id="rId3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6C18549-7804-4C4C-B4C0-D63CA5480C2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" r="460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01{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1E4E5C-353E-4047-AEAE-66FB7E3E761D}"/>
              </a:ext>
            </a:extLst>
          </p:cNvPr>
          <p:cNvSpPr/>
          <p:nvPr/>
        </p:nvSpPr>
        <p:spPr>
          <a:xfrm>
            <a:off x="449308" y="441481"/>
            <a:ext cx="11293384" cy="5935282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18DC7D-6789-4399-87E1-E906A3F816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14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F75633E9-343B-4A8A-AC47-87426EEB643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CBE3CD-2094-4C23-96B1-3E3B320E708D}"/>
              </a:ext>
            </a:extLst>
          </p:cNvPr>
          <p:cNvGrpSpPr/>
          <p:nvPr/>
        </p:nvGrpSpPr>
        <p:grpSpPr>
          <a:xfrm>
            <a:off x="4896473" y="2271431"/>
            <a:ext cx="2399054" cy="2315138"/>
            <a:chOff x="4711695" y="1831687"/>
            <a:chExt cx="2399054" cy="2315138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D24F2E96-93E1-4954-B912-FF02DC120021}"/>
                </a:ext>
              </a:extLst>
            </p:cNvPr>
            <p:cNvSpPr>
              <a:spLocks/>
            </p:cNvSpPr>
            <p:nvPr/>
          </p:nvSpPr>
          <p:spPr bwMode="auto">
            <a:xfrm rot="5550760">
              <a:off x="4715237" y="1828145"/>
              <a:ext cx="1563634" cy="1570718"/>
            </a:xfrm>
            <a:custGeom>
              <a:avLst/>
              <a:gdLst>
                <a:gd name="T0" fmla="*/ 778 w 925"/>
                <a:gd name="T1" fmla="*/ 0 h 931"/>
                <a:gd name="T2" fmla="*/ 700 w 925"/>
                <a:gd name="T3" fmla="*/ 79 h 931"/>
                <a:gd name="T4" fmla="*/ 700 w 925"/>
                <a:gd name="T5" fmla="*/ 171 h 931"/>
                <a:gd name="T6" fmla="*/ 266 w 925"/>
                <a:gd name="T7" fmla="*/ 171 h 931"/>
                <a:gd name="T8" fmla="*/ 0 w 925"/>
                <a:gd name="T9" fmla="*/ 437 h 931"/>
                <a:gd name="T10" fmla="*/ 0 w 925"/>
                <a:gd name="T11" fmla="*/ 931 h 931"/>
                <a:gd name="T12" fmla="*/ 494 w 925"/>
                <a:gd name="T13" fmla="*/ 931 h 931"/>
                <a:gd name="T14" fmla="*/ 760 w 925"/>
                <a:gd name="T15" fmla="*/ 666 h 931"/>
                <a:gd name="T16" fmla="*/ 760 w 925"/>
                <a:gd name="T17" fmla="*/ 225 h 931"/>
                <a:gd name="T18" fmla="*/ 846 w 925"/>
                <a:gd name="T19" fmla="*/ 225 h 931"/>
                <a:gd name="T20" fmla="*/ 925 w 925"/>
                <a:gd name="T21" fmla="*/ 146 h 931"/>
                <a:gd name="T22" fmla="*/ 925 w 925"/>
                <a:gd name="T23" fmla="*/ 0 h 931"/>
                <a:gd name="T24" fmla="*/ 778 w 925"/>
                <a:gd name="T25" fmla="*/ 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5" h="931">
                  <a:moveTo>
                    <a:pt x="778" y="0"/>
                  </a:moveTo>
                  <a:cubicBezTo>
                    <a:pt x="735" y="0"/>
                    <a:pt x="700" y="35"/>
                    <a:pt x="700" y="79"/>
                  </a:cubicBezTo>
                  <a:cubicBezTo>
                    <a:pt x="700" y="171"/>
                    <a:pt x="700" y="171"/>
                    <a:pt x="700" y="171"/>
                  </a:cubicBezTo>
                  <a:cubicBezTo>
                    <a:pt x="266" y="171"/>
                    <a:pt x="266" y="171"/>
                    <a:pt x="266" y="171"/>
                  </a:cubicBezTo>
                  <a:cubicBezTo>
                    <a:pt x="119" y="171"/>
                    <a:pt x="0" y="290"/>
                    <a:pt x="0" y="437"/>
                  </a:cubicBezTo>
                  <a:cubicBezTo>
                    <a:pt x="0" y="931"/>
                    <a:pt x="0" y="931"/>
                    <a:pt x="0" y="931"/>
                  </a:cubicBezTo>
                  <a:cubicBezTo>
                    <a:pt x="494" y="931"/>
                    <a:pt x="494" y="931"/>
                    <a:pt x="494" y="931"/>
                  </a:cubicBezTo>
                  <a:cubicBezTo>
                    <a:pt x="641" y="931"/>
                    <a:pt x="760" y="813"/>
                    <a:pt x="760" y="666"/>
                  </a:cubicBezTo>
                  <a:cubicBezTo>
                    <a:pt x="760" y="225"/>
                    <a:pt x="760" y="225"/>
                    <a:pt x="760" y="225"/>
                  </a:cubicBezTo>
                  <a:cubicBezTo>
                    <a:pt x="846" y="225"/>
                    <a:pt x="846" y="225"/>
                    <a:pt x="846" y="225"/>
                  </a:cubicBezTo>
                  <a:cubicBezTo>
                    <a:pt x="889" y="225"/>
                    <a:pt x="925" y="190"/>
                    <a:pt x="925" y="146"/>
                  </a:cubicBezTo>
                  <a:cubicBezTo>
                    <a:pt x="925" y="0"/>
                    <a:pt x="925" y="0"/>
                    <a:pt x="925" y="0"/>
                  </a:cubicBezTo>
                  <a:lnTo>
                    <a:pt x="7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1B23121-8607-4A0A-9E80-5938CC90FD31}"/>
                </a:ext>
              </a:extLst>
            </p:cNvPr>
            <p:cNvSpPr txBox="1"/>
            <p:nvPr/>
          </p:nvSpPr>
          <p:spPr>
            <a:xfrm>
              <a:off x="4832006" y="3438939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</a:p>
        </p:txBody>
      </p:sp>
      <p:sp>
        <p:nvSpPr>
          <p:cNvPr id="12" name="Subtitle 11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F1C74B4-682B-4C62-AAA6-6728B8FE750B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4" b="19194"/>
          <a:stretch>
            <a:fillRect/>
          </a:stretch>
        </p:blipFill>
        <p:spPr/>
      </p:pic>
      <p:sp>
        <p:nvSpPr>
          <p:cNvPr id="5" name="Parallelogram 4">
            <a:extLst>
              <a:ext uri="{FF2B5EF4-FFF2-40B4-BE49-F238E27FC236}">
                <a16:creationId xmlns:a16="http://schemas.microsoft.com/office/drawing/2014/main" id="{3D7D15A2-94EF-4CC1-8069-92FE715E1580}"/>
              </a:ext>
            </a:extLst>
          </p:cNvPr>
          <p:cNvSpPr/>
          <p:nvPr/>
        </p:nvSpPr>
        <p:spPr>
          <a:xfrm>
            <a:off x="1487858" y="1756577"/>
            <a:ext cx="3917795" cy="4660554"/>
          </a:xfrm>
          <a:prstGeom prst="parallelogram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E96EE4F-B30D-472D-AD91-33BC6E262EAD}"/>
              </a:ext>
            </a:extLst>
          </p:cNvPr>
          <p:cNvGrpSpPr/>
          <p:nvPr/>
        </p:nvGrpSpPr>
        <p:grpSpPr>
          <a:xfrm>
            <a:off x="2334418" y="2684194"/>
            <a:ext cx="2224674" cy="2805320"/>
            <a:chOff x="2337800" y="2769513"/>
            <a:chExt cx="2224674" cy="280532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1302BE6-3BE0-4C6E-853C-66E85D0D5C3B}"/>
                </a:ext>
              </a:extLst>
            </p:cNvPr>
            <p:cNvSpPr/>
            <p:nvPr/>
          </p:nvSpPr>
          <p:spPr>
            <a:xfrm>
              <a:off x="2337800" y="3200400"/>
              <a:ext cx="2224674" cy="2374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specimen book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0BF769-03AA-4B7A-A0DF-1BF7ADF27154}"/>
                </a:ext>
              </a:extLst>
            </p:cNvPr>
            <p:cNvSpPr txBox="1"/>
            <p:nvPr/>
          </p:nvSpPr>
          <p:spPr>
            <a:xfrm>
              <a:off x="2337800" y="2769513"/>
              <a:ext cx="16196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B9FE477-F439-409A-AABF-2CD64EC96185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9" r="1338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8B334E3-4B41-43F7-9DC7-79A9EECD5B4B}"/>
              </a:ext>
            </a:extLst>
          </p:cNvPr>
          <p:cNvSpPr/>
          <p:nvPr/>
        </p:nvSpPr>
        <p:spPr>
          <a:xfrm>
            <a:off x="4267753" y="3024521"/>
            <a:ext cx="2120348" cy="21203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7573F05-EE5A-46D6-A6E2-1A68FC6DACF5}"/>
              </a:ext>
            </a:extLst>
          </p:cNvPr>
          <p:cNvPicPr>
            <a:picLocks noGrp="1" noChangeAspect="1"/>
          </p:cNvPicPr>
          <p:nvPr>
            <p:ph type="pic" sz="quarter" idx="16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1" t="23689" r="10401"/>
          <a:stretch/>
        </p:blipFill>
        <p:spPr>
          <a:xfrm>
            <a:off x="4400271" y="3157039"/>
            <a:ext cx="1855312" cy="1855312"/>
          </a:xfrm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9BD5F0DD-803F-48D1-AD20-D21164315F2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7615BA-7554-4285-B101-5742F6614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87F351-2B66-4D04-9E3D-4EDAC1480469}"/>
              </a:ext>
            </a:extLst>
          </p:cNvPr>
          <p:cNvSpPr/>
          <p:nvPr/>
        </p:nvSpPr>
        <p:spPr>
          <a:xfrm>
            <a:off x="6881019" y="3587926"/>
            <a:ext cx="4180682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specimen 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E56625-5BCC-4D6B-8222-7D8D6114017B}"/>
              </a:ext>
            </a:extLst>
          </p:cNvPr>
          <p:cNvSpPr txBox="1"/>
          <p:nvPr/>
        </p:nvSpPr>
        <p:spPr>
          <a:xfrm>
            <a:off x="6881019" y="3157039"/>
            <a:ext cx="1619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28A6D7BA-5F7F-4A70-A967-E8D9895C72E7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63" b="3136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DF3FCD-B7AF-4FFF-9CFD-1C36FC349467}"/>
              </a:ext>
            </a:extLst>
          </p:cNvPr>
          <p:cNvSpPr/>
          <p:nvPr/>
        </p:nvSpPr>
        <p:spPr>
          <a:xfrm>
            <a:off x="838201" y="2083388"/>
            <a:ext cx="10515598" cy="2611712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219FC9-FCEB-4016-83F3-CB42D32C524A}"/>
              </a:ext>
            </a:extLst>
          </p:cNvPr>
          <p:cNvSpPr/>
          <p:nvPr/>
        </p:nvSpPr>
        <p:spPr>
          <a:xfrm>
            <a:off x="1299029" y="2629356"/>
            <a:ext cx="9593943" cy="759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 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FB617C9-A06D-4B8B-8BF5-A404E178EB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Education About Us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18809E42-47BA-41AD-BF86-7E14075805C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451A94-5C6C-41D0-8201-D986F2453367}"/>
              </a:ext>
            </a:extLst>
          </p:cNvPr>
          <p:cNvSpPr/>
          <p:nvPr/>
        </p:nvSpPr>
        <p:spPr>
          <a:xfrm>
            <a:off x="4121426" y="3608423"/>
            <a:ext cx="3949148" cy="22939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19060B-B8A8-433B-811A-BFB4ECCA9784}"/>
              </a:ext>
            </a:extLst>
          </p:cNvPr>
          <p:cNvGrpSpPr/>
          <p:nvPr/>
        </p:nvGrpSpPr>
        <p:grpSpPr>
          <a:xfrm>
            <a:off x="4937760" y="3856454"/>
            <a:ext cx="2316480" cy="1797874"/>
            <a:chOff x="4937760" y="3838904"/>
            <a:chExt cx="2316480" cy="17978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6BBA65A-6DAB-4DB6-9A53-05CE39B95FA2}"/>
                </a:ext>
              </a:extLst>
            </p:cNvPr>
            <p:cNvGrpSpPr/>
            <p:nvPr/>
          </p:nvGrpSpPr>
          <p:grpSpPr>
            <a:xfrm>
              <a:off x="4937760" y="4512647"/>
              <a:ext cx="2316480" cy="1124131"/>
              <a:chOff x="4937760" y="4512647"/>
              <a:chExt cx="2316480" cy="112413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14E031-A2F5-47FD-AF02-75E7AC0E8EE9}"/>
                  </a:ext>
                </a:extLst>
              </p:cNvPr>
              <p:cNvSpPr txBox="1"/>
              <p:nvPr/>
            </p:nvSpPr>
            <p:spPr>
              <a:xfrm>
                <a:off x="5023338" y="4512647"/>
                <a:ext cx="2145324" cy="412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500"/>
                  </a:lnSpc>
                </a:pPr>
                <a:r>
                  <a:rPr lang="en-US" sz="2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Education</a:t>
                </a:r>
                <a:endParaRPr lang="en-US" sz="2500" b="1" spc="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5" name="Rectangle 9">
                <a:extLst>
                  <a:ext uri="{FF2B5EF4-FFF2-40B4-BE49-F238E27FC236}">
                    <a16:creationId xmlns:a16="http://schemas.microsoft.com/office/drawing/2014/main" id="{8FBC8A99-1655-4149-A8F0-61287B080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7760" y="4860050"/>
                <a:ext cx="2316480" cy="776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</a:t>
                </a:r>
              </a:p>
            </p:txBody>
          </p:sp>
        </p:grp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2C79972-9488-4E12-A9E2-511F50475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422" y="3838904"/>
              <a:ext cx="769156" cy="565723"/>
            </a:xfrm>
            <a:custGeom>
              <a:avLst/>
              <a:gdLst>
                <a:gd name="T0" fmla="*/ 1316 w 1420"/>
                <a:gd name="T1" fmla="*/ 181 h 1046"/>
                <a:gd name="T2" fmla="*/ 1354 w 1420"/>
                <a:gd name="T3" fmla="*/ 137 h 1046"/>
                <a:gd name="T4" fmla="*/ 158 w 1420"/>
                <a:gd name="T5" fmla="*/ 103 h 1046"/>
                <a:gd name="T6" fmla="*/ 127 w 1420"/>
                <a:gd name="T7" fmla="*/ 370 h 1046"/>
                <a:gd name="T8" fmla="*/ 102 w 1420"/>
                <a:gd name="T9" fmla="*/ 431 h 1046"/>
                <a:gd name="T10" fmla="*/ 135 w 1420"/>
                <a:gd name="T11" fmla="*/ 567 h 1046"/>
                <a:gd name="T12" fmla="*/ 78 w 1420"/>
                <a:gd name="T13" fmla="*/ 625 h 1046"/>
                <a:gd name="T14" fmla="*/ 117 w 1420"/>
                <a:gd name="T15" fmla="*/ 889 h 1046"/>
                <a:gd name="T16" fmla="*/ 1331 w 1420"/>
                <a:gd name="T17" fmla="*/ 869 h 1046"/>
                <a:gd name="T18" fmla="*/ 1276 w 1420"/>
                <a:gd name="T19" fmla="*/ 684 h 1046"/>
                <a:gd name="T20" fmla="*/ 1313 w 1420"/>
                <a:gd name="T21" fmla="*/ 640 h 1046"/>
                <a:gd name="T22" fmla="*/ 1339 w 1420"/>
                <a:gd name="T23" fmla="*/ 497 h 1046"/>
                <a:gd name="T24" fmla="*/ 1372 w 1420"/>
                <a:gd name="T25" fmla="*/ 367 h 1046"/>
                <a:gd name="T26" fmla="*/ 674 w 1420"/>
                <a:gd name="T27" fmla="*/ 314 h 1046"/>
                <a:gd name="T28" fmla="*/ 1212 w 1420"/>
                <a:gd name="T29" fmla="*/ 204 h 1046"/>
                <a:gd name="T30" fmla="*/ 1258 w 1420"/>
                <a:gd name="T31" fmla="*/ 308 h 1046"/>
                <a:gd name="T32" fmla="*/ 1192 w 1420"/>
                <a:gd name="T33" fmla="*/ 344 h 1046"/>
                <a:gd name="T34" fmla="*/ 674 w 1420"/>
                <a:gd name="T35" fmla="*/ 314 h 1046"/>
                <a:gd name="T36" fmla="*/ 208 w 1420"/>
                <a:gd name="T37" fmla="*/ 455 h 1046"/>
                <a:gd name="T38" fmla="*/ 642 w 1420"/>
                <a:gd name="T39" fmla="*/ 544 h 1046"/>
                <a:gd name="T40" fmla="*/ 642 w 1420"/>
                <a:gd name="T41" fmla="*/ 544 h 1046"/>
                <a:gd name="T42" fmla="*/ 751 w 1420"/>
                <a:gd name="T43" fmla="*/ 725 h 1046"/>
                <a:gd name="T44" fmla="*/ 160 w 1420"/>
                <a:gd name="T45" fmla="*/ 578 h 1046"/>
                <a:gd name="T46" fmla="*/ 147 w 1420"/>
                <a:gd name="T47" fmla="*/ 442 h 1046"/>
                <a:gd name="T48" fmla="*/ 141 w 1420"/>
                <a:gd name="T49" fmla="*/ 167 h 1046"/>
                <a:gd name="T50" fmla="*/ 171 w 1420"/>
                <a:gd name="T51" fmla="*/ 157 h 1046"/>
                <a:gd name="T52" fmla="*/ 648 w 1420"/>
                <a:gd name="T53" fmla="*/ 313 h 1046"/>
                <a:gd name="T54" fmla="*/ 197 w 1420"/>
                <a:gd name="T55" fmla="*/ 349 h 1046"/>
                <a:gd name="T56" fmla="*/ 171 w 1420"/>
                <a:gd name="T57" fmla="*/ 342 h 1046"/>
                <a:gd name="T58" fmla="*/ 602 w 1420"/>
                <a:gd name="T59" fmla="*/ 976 h 1046"/>
                <a:gd name="T60" fmla="*/ 130 w 1420"/>
                <a:gd name="T61" fmla="*/ 844 h 1046"/>
                <a:gd name="T62" fmla="*/ 100 w 1420"/>
                <a:gd name="T63" fmla="*/ 669 h 1046"/>
                <a:gd name="T64" fmla="*/ 130 w 1420"/>
                <a:gd name="T65" fmla="*/ 660 h 1046"/>
                <a:gd name="T66" fmla="*/ 607 w 1420"/>
                <a:gd name="T67" fmla="*/ 815 h 1046"/>
                <a:gd name="T68" fmla="*/ 1217 w 1420"/>
                <a:gd name="T69" fmla="*/ 811 h 1046"/>
                <a:gd name="T70" fmla="*/ 628 w 1420"/>
                <a:gd name="T71" fmla="*/ 977 h 1046"/>
                <a:gd name="T72" fmla="*/ 760 w 1420"/>
                <a:gd name="T73" fmla="*/ 791 h 1046"/>
                <a:gd name="T74" fmla="*/ 848 w 1420"/>
                <a:gd name="T75" fmla="*/ 772 h 1046"/>
                <a:gd name="T76" fmla="*/ 1233 w 1420"/>
                <a:gd name="T77" fmla="*/ 693 h 1046"/>
                <a:gd name="T78" fmla="*/ 1250 w 1420"/>
                <a:gd name="T79" fmla="*/ 593 h 1046"/>
                <a:gd name="T80" fmla="*/ 1202 w 1420"/>
                <a:gd name="T81" fmla="*/ 606 h 1046"/>
                <a:gd name="T82" fmla="*/ 772 w 1420"/>
                <a:gd name="T83" fmla="*/ 564 h 1046"/>
                <a:gd name="T84" fmla="*/ 1249 w 1420"/>
                <a:gd name="T85" fmla="*/ 409 h 1046"/>
                <a:gd name="T86" fmla="*/ 1297 w 1420"/>
                <a:gd name="T87" fmla="*/ 49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0" h="1046">
                  <a:moveTo>
                    <a:pt x="1285" y="316"/>
                  </a:moveTo>
                  <a:cubicBezTo>
                    <a:pt x="1279" y="275"/>
                    <a:pt x="1278" y="205"/>
                    <a:pt x="1316" y="181"/>
                  </a:cubicBezTo>
                  <a:cubicBezTo>
                    <a:pt x="1317" y="181"/>
                    <a:pt x="1317" y="180"/>
                    <a:pt x="1318" y="180"/>
                  </a:cubicBezTo>
                  <a:cubicBezTo>
                    <a:pt x="1349" y="170"/>
                    <a:pt x="1370" y="156"/>
                    <a:pt x="1354" y="137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73" y="115"/>
                    <a:pt x="81" y="246"/>
                  </a:cubicBezTo>
                  <a:cubicBezTo>
                    <a:pt x="85" y="318"/>
                    <a:pt x="108" y="353"/>
                    <a:pt x="127" y="370"/>
                  </a:cubicBezTo>
                  <a:cubicBezTo>
                    <a:pt x="67" y="388"/>
                    <a:pt x="67" y="388"/>
                    <a:pt x="67" y="388"/>
                  </a:cubicBezTo>
                  <a:cubicBezTo>
                    <a:pt x="50" y="407"/>
                    <a:pt x="71" y="421"/>
                    <a:pt x="102" y="431"/>
                  </a:cubicBezTo>
                  <a:cubicBezTo>
                    <a:pt x="103" y="431"/>
                    <a:pt x="103" y="432"/>
                    <a:pt x="104" y="433"/>
                  </a:cubicBezTo>
                  <a:cubicBezTo>
                    <a:pt x="142" y="456"/>
                    <a:pt x="141" y="526"/>
                    <a:pt x="135" y="567"/>
                  </a:cubicBezTo>
                  <a:cubicBezTo>
                    <a:pt x="0" y="606"/>
                    <a:pt x="48" y="618"/>
                    <a:pt x="48" y="618"/>
                  </a:cubicBezTo>
                  <a:cubicBezTo>
                    <a:pt x="78" y="625"/>
                    <a:pt x="78" y="625"/>
                    <a:pt x="78" y="625"/>
                  </a:cubicBezTo>
                  <a:cubicBezTo>
                    <a:pt x="57" y="644"/>
                    <a:pt x="36" y="680"/>
                    <a:pt x="40" y="748"/>
                  </a:cubicBezTo>
                  <a:cubicBezTo>
                    <a:pt x="48" y="880"/>
                    <a:pt x="117" y="889"/>
                    <a:pt x="117" y="889"/>
                  </a:cubicBezTo>
                  <a:cubicBezTo>
                    <a:pt x="601" y="1046"/>
                    <a:pt x="601" y="1046"/>
                    <a:pt x="601" y="1046"/>
                  </a:cubicBezTo>
                  <a:cubicBezTo>
                    <a:pt x="1331" y="869"/>
                    <a:pt x="1331" y="869"/>
                    <a:pt x="1331" y="869"/>
                  </a:cubicBezTo>
                  <a:cubicBezTo>
                    <a:pt x="1331" y="869"/>
                    <a:pt x="1380" y="857"/>
                    <a:pt x="1244" y="818"/>
                  </a:cubicBezTo>
                  <a:cubicBezTo>
                    <a:pt x="1238" y="777"/>
                    <a:pt x="1238" y="707"/>
                    <a:pt x="1276" y="684"/>
                  </a:cubicBezTo>
                  <a:cubicBezTo>
                    <a:pt x="1276" y="683"/>
                    <a:pt x="1277" y="683"/>
                    <a:pt x="1277" y="682"/>
                  </a:cubicBezTo>
                  <a:cubicBezTo>
                    <a:pt x="1308" y="672"/>
                    <a:pt x="1330" y="658"/>
                    <a:pt x="1313" y="640"/>
                  </a:cubicBezTo>
                  <a:cubicBezTo>
                    <a:pt x="1281" y="630"/>
                    <a:pt x="1281" y="630"/>
                    <a:pt x="1281" y="630"/>
                  </a:cubicBezTo>
                  <a:cubicBezTo>
                    <a:pt x="1302" y="617"/>
                    <a:pt x="1334" y="584"/>
                    <a:pt x="1339" y="497"/>
                  </a:cubicBezTo>
                  <a:cubicBezTo>
                    <a:pt x="1342" y="438"/>
                    <a:pt x="1327" y="403"/>
                    <a:pt x="1309" y="382"/>
                  </a:cubicBezTo>
                  <a:cubicBezTo>
                    <a:pt x="1372" y="367"/>
                    <a:pt x="1372" y="367"/>
                    <a:pt x="1372" y="367"/>
                  </a:cubicBezTo>
                  <a:cubicBezTo>
                    <a:pt x="1372" y="367"/>
                    <a:pt x="1420" y="355"/>
                    <a:pt x="1285" y="316"/>
                  </a:cubicBezTo>
                  <a:close/>
                  <a:moveTo>
                    <a:pt x="674" y="314"/>
                  </a:moveTo>
                  <a:cubicBezTo>
                    <a:pt x="797" y="289"/>
                    <a:pt x="797" y="289"/>
                    <a:pt x="797" y="289"/>
                  </a:cubicBezTo>
                  <a:cubicBezTo>
                    <a:pt x="1212" y="204"/>
                    <a:pt x="1212" y="204"/>
                    <a:pt x="1212" y="204"/>
                  </a:cubicBezTo>
                  <a:cubicBezTo>
                    <a:pt x="1273" y="191"/>
                    <a:pt x="1273" y="191"/>
                    <a:pt x="1273" y="191"/>
                  </a:cubicBezTo>
                  <a:cubicBezTo>
                    <a:pt x="1254" y="227"/>
                    <a:pt x="1254" y="277"/>
                    <a:pt x="1258" y="308"/>
                  </a:cubicBezTo>
                  <a:cubicBezTo>
                    <a:pt x="1258" y="316"/>
                    <a:pt x="1259" y="322"/>
                    <a:pt x="1260" y="327"/>
                  </a:cubicBezTo>
                  <a:cubicBezTo>
                    <a:pt x="1192" y="344"/>
                    <a:pt x="1192" y="344"/>
                    <a:pt x="1192" y="344"/>
                  </a:cubicBezTo>
                  <a:cubicBezTo>
                    <a:pt x="669" y="474"/>
                    <a:pt x="669" y="474"/>
                    <a:pt x="669" y="474"/>
                  </a:cubicBezTo>
                  <a:lnTo>
                    <a:pt x="674" y="314"/>
                  </a:lnTo>
                  <a:close/>
                  <a:moveTo>
                    <a:pt x="147" y="442"/>
                  </a:moveTo>
                  <a:cubicBezTo>
                    <a:pt x="208" y="455"/>
                    <a:pt x="208" y="455"/>
                    <a:pt x="208" y="455"/>
                  </a:cubicBezTo>
                  <a:cubicBezTo>
                    <a:pt x="607" y="537"/>
                    <a:pt x="607" y="537"/>
                    <a:pt x="607" y="537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746" y="565"/>
                    <a:pt x="746" y="565"/>
                    <a:pt x="746" y="565"/>
                  </a:cubicBezTo>
                  <a:cubicBezTo>
                    <a:pt x="751" y="725"/>
                    <a:pt x="751" y="725"/>
                    <a:pt x="751" y="725"/>
                  </a:cubicBezTo>
                  <a:cubicBezTo>
                    <a:pt x="213" y="592"/>
                    <a:pt x="213" y="592"/>
                    <a:pt x="213" y="592"/>
                  </a:cubicBezTo>
                  <a:cubicBezTo>
                    <a:pt x="160" y="578"/>
                    <a:pt x="160" y="578"/>
                    <a:pt x="160" y="578"/>
                  </a:cubicBezTo>
                  <a:cubicBezTo>
                    <a:pt x="161" y="573"/>
                    <a:pt x="162" y="567"/>
                    <a:pt x="162" y="560"/>
                  </a:cubicBezTo>
                  <a:cubicBezTo>
                    <a:pt x="166" y="528"/>
                    <a:pt x="166" y="478"/>
                    <a:pt x="147" y="442"/>
                  </a:cubicBezTo>
                  <a:close/>
                  <a:moveTo>
                    <a:pt x="123" y="240"/>
                  </a:moveTo>
                  <a:cubicBezTo>
                    <a:pt x="122" y="205"/>
                    <a:pt x="128" y="180"/>
                    <a:pt x="141" y="167"/>
                  </a:cubicBezTo>
                  <a:cubicBezTo>
                    <a:pt x="149" y="159"/>
                    <a:pt x="158" y="157"/>
                    <a:pt x="165" y="157"/>
                  </a:cubicBezTo>
                  <a:cubicBezTo>
                    <a:pt x="168" y="157"/>
                    <a:pt x="171" y="157"/>
                    <a:pt x="171" y="157"/>
                  </a:cubicBezTo>
                  <a:cubicBezTo>
                    <a:pt x="489" y="261"/>
                    <a:pt x="489" y="261"/>
                    <a:pt x="489" y="261"/>
                  </a:cubicBezTo>
                  <a:cubicBezTo>
                    <a:pt x="648" y="313"/>
                    <a:pt x="648" y="313"/>
                    <a:pt x="648" y="313"/>
                  </a:cubicBezTo>
                  <a:cubicBezTo>
                    <a:pt x="643" y="474"/>
                    <a:pt x="643" y="474"/>
                    <a:pt x="643" y="474"/>
                  </a:cubicBezTo>
                  <a:cubicBezTo>
                    <a:pt x="197" y="349"/>
                    <a:pt x="197" y="349"/>
                    <a:pt x="197" y="349"/>
                  </a:cubicBezTo>
                  <a:cubicBezTo>
                    <a:pt x="174" y="343"/>
                    <a:pt x="174" y="343"/>
                    <a:pt x="174" y="343"/>
                  </a:cubicBezTo>
                  <a:cubicBezTo>
                    <a:pt x="173" y="342"/>
                    <a:pt x="172" y="342"/>
                    <a:pt x="171" y="342"/>
                  </a:cubicBezTo>
                  <a:cubicBezTo>
                    <a:pt x="169" y="342"/>
                    <a:pt x="125" y="338"/>
                    <a:pt x="123" y="240"/>
                  </a:cubicBezTo>
                  <a:close/>
                  <a:moveTo>
                    <a:pt x="602" y="976"/>
                  </a:moveTo>
                  <a:cubicBezTo>
                    <a:pt x="133" y="845"/>
                    <a:pt x="133" y="845"/>
                    <a:pt x="133" y="845"/>
                  </a:cubicBezTo>
                  <a:cubicBezTo>
                    <a:pt x="132" y="845"/>
                    <a:pt x="131" y="844"/>
                    <a:pt x="130" y="844"/>
                  </a:cubicBezTo>
                  <a:cubicBezTo>
                    <a:pt x="128" y="844"/>
                    <a:pt x="84" y="840"/>
                    <a:pt x="82" y="742"/>
                  </a:cubicBezTo>
                  <a:cubicBezTo>
                    <a:pt x="81" y="707"/>
                    <a:pt x="87" y="682"/>
                    <a:pt x="100" y="669"/>
                  </a:cubicBezTo>
                  <a:cubicBezTo>
                    <a:pt x="108" y="661"/>
                    <a:pt x="118" y="659"/>
                    <a:pt x="124" y="659"/>
                  </a:cubicBezTo>
                  <a:cubicBezTo>
                    <a:pt x="127" y="659"/>
                    <a:pt x="130" y="660"/>
                    <a:pt x="130" y="660"/>
                  </a:cubicBezTo>
                  <a:cubicBezTo>
                    <a:pt x="130" y="660"/>
                    <a:pt x="130" y="660"/>
                    <a:pt x="130" y="660"/>
                  </a:cubicBezTo>
                  <a:cubicBezTo>
                    <a:pt x="607" y="815"/>
                    <a:pt x="607" y="815"/>
                    <a:pt x="607" y="815"/>
                  </a:cubicBezTo>
                  <a:lnTo>
                    <a:pt x="602" y="976"/>
                  </a:lnTo>
                  <a:close/>
                  <a:moveTo>
                    <a:pt x="1217" y="811"/>
                  </a:moveTo>
                  <a:cubicBezTo>
                    <a:pt x="1218" y="818"/>
                    <a:pt x="1219" y="824"/>
                    <a:pt x="1219" y="829"/>
                  </a:cubicBezTo>
                  <a:cubicBezTo>
                    <a:pt x="628" y="977"/>
                    <a:pt x="628" y="977"/>
                    <a:pt x="628" y="977"/>
                  </a:cubicBezTo>
                  <a:cubicBezTo>
                    <a:pt x="633" y="816"/>
                    <a:pt x="633" y="816"/>
                    <a:pt x="633" y="816"/>
                  </a:cubicBezTo>
                  <a:cubicBezTo>
                    <a:pt x="760" y="791"/>
                    <a:pt x="760" y="791"/>
                    <a:pt x="760" y="791"/>
                  </a:cubicBezTo>
                  <a:cubicBezTo>
                    <a:pt x="778" y="795"/>
                    <a:pt x="778" y="795"/>
                    <a:pt x="778" y="795"/>
                  </a:cubicBezTo>
                  <a:cubicBezTo>
                    <a:pt x="848" y="772"/>
                    <a:pt x="848" y="772"/>
                    <a:pt x="848" y="772"/>
                  </a:cubicBezTo>
                  <a:cubicBezTo>
                    <a:pt x="1171" y="706"/>
                    <a:pt x="1171" y="706"/>
                    <a:pt x="1171" y="706"/>
                  </a:cubicBezTo>
                  <a:cubicBezTo>
                    <a:pt x="1233" y="693"/>
                    <a:pt x="1233" y="693"/>
                    <a:pt x="1233" y="693"/>
                  </a:cubicBezTo>
                  <a:cubicBezTo>
                    <a:pt x="1213" y="729"/>
                    <a:pt x="1214" y="779"/>
                    <a:pt x="1217" y="811"/>
                  </a:cubicBezTo>
                  <a:close/>
                  <a:moveTo>
                    <a:pt x="1250" y="593"/>
                  </a:moveTo>
                  <a:cubicBezTo>
                    <a:pt x="1248" y="593"/>
                    <a:pt x="1247" y="593"/>
                    <a:pt x="1246" y="594"/>
                  </a:cubicBezTo>
                  <a:cubicBezTo>
                    <a:pt x="1202" y="606"/>
                    <a:pt x="1202" y="606"/>
                    <a:pt x="1202" y="606"/>
                  </a:cubicBezTo>
                  <a:cubicBezTo>
                    <a:pt x="777" y="725"/>
                    <a:pt x="777" y="725"/>
                    <a:pt x="777" y="725"/>
                  </a:cubicBezTo>
                  <a:cubicBezTo>
                    <a:pt x="772" y="564"/>
                    <a:pt x="772" y="564"/>
                    <a:pt x="772" y="564"/>
                  </a:cubicBezTo>
                  <a:cubicBezTo>
                    <a:pt x="911" y="519"/>
                    <a:pt x="911" y="519"/>
                    <a:pt x="911" y="519"/>
                  </a:cubicBezTo>
                  <a:cubicBezTo>
                    <a:pt x="1249" y="409"/>
                    <a:pt x="1249" y="409"/>
                    <a:pt x="1249" y="409"/>
                  </a:cubicBezTo>
                  <a:cubicBezTo>
                    <a:pt x="1249" y="409"/>
                    <a:pt x="1266" y="405"/>
                    <a:pt x="1279" y="418"/>
                  </a:cubicBezTo>
                  <a:cubicBezTo>
                    <a:pt x="1292" y="431"/>
                    <a:pt x="1298" y="456"/>
                    <a:pt x="1297" y="491"/>
                  </a:cubicBezTo>
                  <a:cubicBezTo>
                    <a:pt x="1295" y="589"/>
                    <a:pt x="1251" y="593"/>
                    <a:pt x="1250" y="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5FECA20-C3A6-4A60-B3A2-22121A644D3C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6" r="709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AEAB4F-AA9D-4FF3-8FE3-23035F8C66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Education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F5197F9-72AD-47F6-B92C-368126DEA25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CB22EE-D8A5-4CBB-A65A-43AD64B61EA8}"/>
              </a:ext>
            </a:extLst>
          </p:cNvPr>
          <p:cNvSpPr/>
          <p:nvPr/>
        </p:nvSpPr>
        <p:spPr>
          <a:xfrm>
            <a:off x="5192488" y="2620282"/>
            <a:ext cx="5402941" cy="2662918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145292-7DDA-488F-8D87-D50F07BF6B92}"/>
              </a:ext>
            </a:extLst>
          </p:cNvPr>
          <p:cNvSpPr txBox="1"/>
          <p:nvPr/>
        </p:nvSpPr>
        <p:spPr>
          <a:xfrm>
            <a:off x="6138500" y="3726547"/>
            <a:ext cx="2145324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Education</a:t>
            </a:r>
            <a:endParaRPr lang="en-US" sz="2500" b="1" spc="3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7" name="Rectangle 9">
            <a:extLst>
              <a:ext uri="{FF2B5EF4-FFF2-40B4-BE49-F238E27FC236}">
                <a16:creationId xmlns:a16="http://schemas.microsoft.com/office/drawing/2014/main" id="{B331A2AD-0431-4498-86AA-6DFA18A58E3F}"/>
              </a:ext>
            </a:extLst>
          </p:cNvPr>
          <p:cNvSpPr>
            <a:spLocks/>
          </p:cNvSpPr>
          <p:nvPr/>
        </p:nvSpPr>
        <p:spPr bwMode="auto">
          <a:xfrm>
            <a:off x="6138500" y="4073950"/>
            <a:ext cx="3510917" cy="77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 is</a:t>
            </a:r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F752B966-9206-4CB9-899B-743ED8864E32}"/>
              </a:ext>
            </a:extLst>
          </p:cNvPr>
          <p:cNvSpPr>
            <a:spLocks noEditPoints="1"/>
          </p:cNvSpPr>
          <p:nvPr/>
        </p:nvSpPr>
        <p:spPr bwMode="auto">
          <a:xfrm>
            <a:off x="6138500" y="3052804"/>
            <a:ext cx="769156" cy="565723"/>
          </a:xfrm>
          <a:custGeom>
            <a:avLst/>
            <a:gdLst>
              <a:gd name="T0" fmla="*/ 1316 w 1420"/>
              <a:gd name="T1" fmla="*/ 181 h 1046"/>
              <a:gd name="T2" fmla="*/ 1354 w 1420"/>
              <a:gd name="T3" fmla="*/ 137 h 1046"/>
              <a:gd name="T4" fmla="*/ 158 w 1420"/>
              <a:gd name="T5" fmla="*/ 103 h 1046"/>
              <a:gd name="T6" fmla="*/ 127 w 1420"/>
              <a:gd name="T7" fmla="*/ 370 h 1046"/>
              <a:gd name="T8" fmla="*/ 102 w 1420"/>
              <a:gd name="T9" fmla="*/ 431 h 1046"/>
              <a:gd name="T10" fmla="*/ 135 w 1420"/>
              <a:gd name="T11" fmla="*/ 567 h 1046"/>
              <a:gd name="T12" fmla="*/ 78 w 1420"/>
              <a:gd name="T13" fmla="*/ 625 h 1046"/>
              <a:gd name="T14" fmla="*/ 117 w 1420"/>
              <a:gd name="T15" fmla="*/ 889 h 1046"/>
              <a:gd name="T16" fmla="*/ 1331 w 1420"/>
              <a:gd name="T17" fmla="*/ 869 h 1046"/>
              <a:gd name="T18" fmla="*/ 1276 w 1420"/>
              <a:gd name="T19" fmla="*/ 684 h 1046"/>
              <a:gd name="T20" fmla="*/ 1313 w 1420"/>
              <a:gd name="T21" fmla="*/ 640 h 1046"/>
              <a:gd name="T22" fmla="*/ 1339 w 1420"/>
              <a:gd name="T23" fmla="*/ 497 h 1046"/>
              <a:gd name="T24" fmla="*/ 1372 w 1420"/>
              <a:gd name="T25" fmla="*/ 367 h 1046"/>
              <a:gd name="T26" fmla="*/ 674 w 1420"/>
              <a:gd name="T27" fmla="*/ 314 h 1046"/>
              <a:gd name="T28" fmla="*/ 1212 w 1420"/>
              <a:gd name="T29" fmla="*/ 204 h 1046"/>
              <a:gd name="T30" fmla="*/ 1258 w 1420"/>
              <a:gd name="T31" fmla="*/ 308 h 1046"/>
              <a:gd name="T32" fmla="*/ 1192 w 1420"/>
              <a:gd name="T33" fmla="*/ 344 h 1046"/>
              <a:gd name="T34" fmla="*/ 674 w 1420"/>
              <a:gd name="T35" fmla="*/ 314 h 1046"/>
              <a:gd name="T36" fmla="*/ 208 w 1420"/>
              <a:gd name="T37" fmla="*/ 455 h 1046"/>
              <a:gd name="T38" fmla="*/ 642 w 1420"/>
              <a:gd name="T39" fmla="*/ 544 h 1046"/>
              <a:gd name="T40" fmla="*/ 642 w 1420"/>
              <a:gd name="T41" fmla="*/ 544 h 1046"/>
              <a:gd name="T42" fmla="*/ 751 w 1420"/>
              <a:gd name="T43" fmla="*/ 725 h 1046"/>
              <a:gd name="T44" fmla="*/ 160 w 1420"/>
              <a:gd name="T45" fmla="*/ 578 h 1046"/>
              <a:gd name="T46" fmla="*/ 147 w 1420"/>
              <a:gd name="T47" fmla="*/ 442 h 1046"/>
              <a:gd name="T48" fmla="*/ 141 w 1420"/>
              <a:gd name="T49" fmla="*/ 167 h 1046"/>
              <a:gd name="T50" fmla="*/ 171 w 1420"/>
              <a:gd name="T51" fmla="*/ 157 h 1046"/>
              <a:gd name="T52" fmla="*/ 648 w 1420"/>
              <a:gd name="T53" fmla="*/ 313 h 1046"/>
              <a:gd name="T54" fmla="*/ 197 w 1420"/>
              <a:gd name="T55" fmla="*/ 349 h 1046"/>
              <a:gd name="T56" fmla="*/ 171 w 1420"/>
              <a:gd name="T57" fmla="*/ 342 h 1046"/>
              <a:gd name="T58" fmla="*/ 602 w 1420"/>
              <a:gd name="T59" fmla="*/ 976 h 1046"/>
              <a:gd name="T60" fmla="*/ 130 w 1420"/>
              <a:gd name="T61" fmla="*/ 844 h 1046"/>
              <a:gd name="T62" fmla="*/ 100 w 1420"/>
              <a:gd name="T63" fmla="*/ 669 h 1046"/>
              <a:gd name="T64" fmla="*/ 130 w 1420"/>
              <a:gd name="T65" fmla="*/ 660 h 1046"/>
              <a:gd name="T66" fmla="*/ 607 w 1420"/>
              <a:gd name="T67" fmla="*/ 815 h 1046"/>
              <a:gd name="T68" fmla="*/ 1217 w 1420"/>
              <a:gd name="T69" fmla="*/ 811 h 1046"/>
              <a:gd name="T70" fmla="*/ 628 w 1420"/>
              <a:gd name="T71" fmla="*/ 977 h 1046"/>
              <a:gd name="T72" fmla="*/ 760 w 1420"/>
              <a:gd name="T73" fmla="*/ 791 h 1046"/>
              <a:gd name="T74" fmla="*/ 848 w 1420"/>
              <a:gd name="T75" fmla="*/ 772 h 1046"/>
              <a:gd name="T76" fmla="*/ 1233 w 1420"/>
              <a:gd name="T77" fmla="*/ 693 h 1046"/>
              <a:gd name="T78" fmla="*/ 1250 w 1420"/>
              <a:gd name="T79" fmla="*/ 593 h 1046"/>
              <a:gd name="T80" fmla="*/ 1202 w 1420"/>
              <a:gd name="T81" fmla="*/ 606 h 1046"/>
              <a:gd name="T82" fmla="*/ 772 w 1420"/>
              <a:gd name="T83" fmla="*/ 564 h 1046"/>
              <a:gd name="T84" fmla="*/ 1249 w 1420"/>
              <a:gd name="T85" fmla="*/ 409 h 1046"/>
              <a:gd name="T86" fmla="*/ 1297 w 1420"/>
              <a:gd name="T87" fmla="*/ 491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20" h="1046">
                <a:moveTo>
                  <a:pt x="1285" y="316"/>
                </a:moveTo>
                <a:cubicBezTo>
                  <a:pt x="1279" y="275"/>
                  <a:pt x="1278" y="205"/>
                  <a:pt x="1316" y="181"/>
                </a:cubicBezTo>
                <a:cubicBezTo>
                  <a:pt x="1317" y="181"/>
                  <a:pt x="1317" y="180"/>
                  <a:pt x="1318" y="180"/>
                </a:cubicBezTo>
                <a:cubicBezTo>
                  <a:pt x="1349" y="170"/>
                  <a:pt x="1370" y="156"/>
                  <a:pt x="1354" y="137"/>
                </a:cubicBezTo>
                <a:cubicBezTo>
                  <a:pt x="897" y="0"/>
                  <a:pt x="897" y="0"/>
                  <a:pt x="897" y="0"/>
                </a:cubicBezTo>
                <a:cubicBezTo>
                  <a:pt x="158" y="103"/>
                  <a:pt x="158" y="103"/>
                  <a:pt x="158" y="103"/>
                </a:cubicBezTo>
                <a:cubicBezTo>
                  <a:pt x="158" y="103"/>
                  <a:pt x="73" y="115"/>
                  <a:pt x="81" y="246"/>
                </a:cubicBezTo>
                <a:cubicBezTo>
                  <a:pt x="85" y="318"/>
                  <a:pt x="108" y="353"/>
                  <a:pt x="127" y="370"/>
                </a:cubicBezTo>
                <a:cubicBezTo>
                  <a:pt x="67" y="388"/>
                  <a:pt x="67" y="388"/>
                  <a:pt x="67" y="388"/>
                </a:cubicBezTo>
                <a:cubicBezTo>
                  <a:pt x="50" y="407"/>
                  <a:pt x="71" y="421"/>
                  <a:pt x="102" y="431"/>
                </a:cubicBezTo>
                <a:cubicBezTo>
                  <a:pt x="103" y="431"/>
                  <a:pt x="103" y="432"/>
                  <a:pt x="104" y="433"/>
                </a:cubicBezTo>
                <a:cubicBezTo>
                  <a:pt x="142" y="456"/>
                  <a:pt x="141" y="526"/>
                  <a:pt x="135" y="567"/>
                </a:cubicBezTo>
                <a:cubicBezTo>
                  <a:pt x="0" y="606"/>
                  <a:pt x="48" y="618"/>
                  <a:pt x="48" y="618"/>
                </a:cubicBezTo>
                <a:cubicBezTo>
                  <a:pt x="78" y="625"/>
                  <a:pt x="78" y="625"/>
                  <a:pt x="78" y="625"/>
                </a:cubicBezTo>
                <a:cubicBezTo>
                  <a:pt x="57" y="644"/>
                  <a:pt x="36" y="680"/>
                  <a:pt x="40" y="748"/>
                </a:cubicBezTo>
                <a:cubicBezTo>
                  <a:pt x="48" y="880"/>
                  <a:pt x="117" y="889"/>
                  <a:pt x="117" y="889"/>
                </a:cubicBezTo>
                <a:cubicBezTo>
                  <a:pt x="601" y="1046"/>
                  <a:pt x="601" y="1046"/>
                  <a:pt x="601" y="1046"/>
                </a:cubicBezTo>
                <a:cubicBezTo>
                  <a:pt x="1331" y="869"/>
                  <a:pt x="1331" y="869"/>
                  <a:pt x="1331" y="869"/>
                </a:cubicBezTo>
                <a:cubicBezTo>
                  <a:pt x="1331" y="869"/>
                  <a:pt x="1380" y="857"/>
                  <a:pt x="1244" y="818"/>
                </a:cubicBezTo>
                <a:cubicBezTo>
                  <a:pt x="1238" y="777"/>
                  <a:pt x="1238" y="707"/>
                  <a:pt x="1276" y="684"/>
                </a:cubicBezTo>
                <a:cubicBezTo>
                  <a:pt x="1276" y="683"/>
                  <a:pt x="1277" y="683"/>
                  <a:pt x="1277" y="682"/>
                </a:cubicBezTo>
                <a:cubicBezTo>
                  <a:pt x="1308" y="672"/>
                  <a:pt x="1330" y="658"/>
                  <a:pt x="1313" y="640"/>
                </a:cubicBezTo>
                <a:cubicBezTo>
                  <a:pt x="1281" y="630"/>
                  <a:pt x="1281" y="630"/>
                  <a:pt x="1281" y="630"/>
                </a:cubicBezTo>
                <a:cubicBezTo>
                  <a:pt x="1302" y="617"/>
                  <a:pt x="1334" y="584"/>
                  <a:pt x="1339" y="497"/>
                </a:cubicBezTo>
                <a:cubicBezTo>
                  <a:pt x="1342" y="438"/>
                  <a:pt x="1327" y="403"/>
                  <a:pt x="1309" y="382"/>
                </a:cubicBezTo>
                <a:cubicBezTo>
                  <a:pt x="1372" y="367"/>
                  <a:pt x="1372" y="367"/>
                  <a:pt x="1372" y="367"/>
                </a:cubicBezTo>
                <a:cubicBezTo>
                  <a:pt x="1372" y="367"/>
                  <a:pt x="1420" y="355"/>
                  <a:pt x="1285" y="316"/>
                </a:cubicBezTo>
                <a:close/>
                <a:moveTo>
                  <a:pt x="674" y="314"/>
                </a:moveTo>
                <a:cubicBezTo>
                  <a:pt x="797" y="289"/>
                  <a:pt x="797" y="289"/>
                  <a:pt x="797" y="289"/>
                </a:cubicBezTo>
                <a:cubicBezTo>
                  <a:pt x="1212" y="204"/>
                  <a:pt x="1212" y="204"/>
                  <a:pt x="1212" y="204"/>
                </a:cubicBezTo>
                <a:cubicBezTo>
                  <a:pt x="1273" y="191"/>
                  <a:pt x="1273" y="191"/>
                  <a:pt x="1273" y="191"/>
                </a:cubicBezTo>
                <a:cubicBezTo>
                  <a:pt x="1254" y="227"/>
                  <a:pt x="1254" y="277"/>
                  <a:pt x="1258" y="308"/>
                </a:cubicBezTo>
                <a:cubicBezTo>
                  <a:pt x="1258" y="316"/>
                  <a:pt x="1259" y="322"/>
                  <a:pt x="1260" y="327"/>
                </a:cubicBezTo>
                <a:cubicBezTo>
                  <a:pt x="1192" y="344"/>
                  <a:pt x="1192" y="344"/>
                  <a:pt x="1192" y="344"/>
                </a:cubicBezTo>
                <a:cubicBezTo>
                  <a:pt x="669" y="474"/>
                  <a:pt x="669" y="474"/>
                  <a:pt x="669" y="474"/>
                </a:cubicBezTo>
                <a:lnTo>
                  <a:pt x="674" y="314"/>
                </a:lnTo>
                <a:close/>
                <a:moveTo>
                  <a:pt x="147" y="442"/>
                </a:moveTo>
                <a:cubicBezTo>
                  <a:pt x="208" y="455"/>
                  <a:pt x="208" y="455"/>
                  <a:pt x="208" y="455"/>
                </a:cubicBezTo>
                <a:cubicBezTo>
                  <a:pt x="607" y="537"/>
                  <a:pt x="607" y="537"/>
                  <a:pt x="607" y="537"/>
                </a:cubicBezTo>
                <a:cubicBezTo>
                  <a:pt x="642" y="544"/>
                  <a:pt x="642" y="544"/>
                  <a:pt x="642" y="544"/>
                </a:cubicBezTo>
                <a:cubicBezTo>
                  <a:pt x="642" y="544"/>
                  <a:pt x="642" y="544"/>
                  <a:pt x="642" y="544"/>
                </a:cubicBezTo>
                <a:cubicBezTo>
                  <a:pt x="642" y="544"/>
                  <a:pt x="642" y="544"/>
                  <a:pt x="642" y="544"/>
                </a:cubicBezTo>
                <a:cubicBezTo>
                  <a:pt x="746" y="565"/>
                  <a:pt x="746" y="565"/>
                  <a:pt x="746" y="565"/>
                </a:cubicBezTo>
                <a:cubicBezTo>
                  <a:pt x="751" y="725"/>
                  <a:pt x="751" y="725"/>
                  <a:pt x="751" y="725"/>
                </a:cubicBezTo>
                <a:cubicBezTo>
                  <a:pt x="213" y="592"/>
                  <a:pt x="213" y="592"/>
                  <a:pt x="213" y="592"/>
                </a:cubicBezTo>
                <a:cubicBezTo>
                  <a:pt x="160" y="578"/>
                  <a:pt x="160" y="578"/>
                  <a:pt x="160" y="578"/>
                </a:cubicBezTo>
                <a:cubicBezTo>
                  <a:pt x="161" y="573"/>
                  <a:pt x="162" y="567"/>
                  <a:pt x="162" y="560"/>
                </a:cubicBezTo>
                <a:cubicBezTo>
                  <a:pt x="166" y="528"/>
                  <a:pt x="166" y="478"/>
                  <a:pt x="147" y="442"/>
                </a:cubicBezTo>
                <a:close/>
                <a:moveTo>
                  <a:pt x="123" y="240"/>
                </a:moveTo>
                <a:cubicBezTo>
                  <a:pt x="122" y="205"/>
                  <a:pt x="128" y="180"/>
                  <a:pt x="141" y="167"/>
                </a:cubicBezTo>
                <a:cubicBezTo>
                  <a:pt x="149" y="159"/>
                  <a:pt x="158" y="157"/>
                  <a:pt x="165" y="157"/>
                </a:cubicBezTo>
                <a:cubicBezTo>
                  <a:pt x="168" y="157"/>
                  <a:pt x="171" y="157"/>
                  <a:pt x="171" y="157"/>
                </a:cubicBezTo>
                <a:cubicBezTo>
                  <a:pt x="489" y="261"/>
                  <a:pt x="489" y="261"/>
                  <a:pt x="489" y="261"/>
                </a:cubicBezTo>
                <a:cubicBezTo>
                  <a:pt x="648" y="313"/>
                  <a:pt x="648" y="313"/>
                  <a:pt x="648" y="313"/>
                </a:cubicBezTo>
                <a:cubicBezTo>
                  <a:pt x="643" y="474"/>
                  <a:pt x="643" y="474"/>
                  <a:pt x="643" y="474"/>
                </a:cubicBezTo>
                <a:cubicBezTo>
                  <a:pt x="197" y="349"/>
                  <a:pt x="197" y="349"/>
                  <a:pt x="197" y="349"/>
                </a:cubicBezTo>
                <a:cubicBezTo>
                  <a:pt x="174" y="343"/>
                  <a:pt x="174" y="343"/>
                  <a:pt x="174" y="343"/>
                </a:cubicBezTo>
                <a:cubicBezTo>
                  <a:pt x="173" y="342"/>
                  <a:pt x="172" y="342"/>
                  <a:pt x="171" y="342"/>
                </a:cubicBezTo>
                <a:cubicBezTo>
                  <a:pt x="169" y="342"/>
                  <a:pt x="125" y="338"/>
                  <a:pt x="123" y="240"/>
                </a:cubicBezTo>
                <a:close/>
                <a:moveTo>
                  <a:pt x="602" y="976"/>
                </a:moveTo>
                <a:cubicBezTo>
                  <a:pt x="133" y="845"/>
                  <a:pt x="133" y="845"/>
                  <a:pt x="133" y="845"/>
                </a:cubicBezTo>
                <a:cubicBezTo>
                  <a:pt x="132" y="845"/>
                  <a:pt x="131" y="844"/>
                  <a:pt x="130" y="844"/>
                </a:cubicBezTo>
                <a:cubicBezTo>
                  <a:pt x="128" y="844"/>
                  <a:pt x="84" y="840"/>
                  <a:pt x="82" y="742"/>
                </a:cubicBezTo>
                <a:cubicBezTo>
                  <a:pt x="81" y="707"/>
                  <a:pt x="87" y="682"/>
                  <a:pt x="100" y="669"/>
                </a:cubicBezTo>
                <a:cubicBezTo>
                  <a:pt x="108" y="661"/>
                  <a:pt x="118" y="659"/>
                  <a:pt x="124" y="659"/>
                </a:cubicBezTo>
                <a:cubicBezTo>
                  <a:pt x="127" y="659"/>
                  <a:pt x="130" y="660"/>
                  <a:pt x="130" y="660"/>
                </a:cubicBezTo>
                <a:cubicBezTo>
                  <a:pt x="130" y="660"/>
                  <a:pt x="130" y="660"/>
                  <a:pt x="130" y="660"/>
                </a:cubicBezTo>
                <a:cubicBezTo>
                  <a:pt x="607" y="815"/>
                  <a:pt x="607" y="815"/>
                  <a:pt x="607" y="815"/>
                </a:cubicBezTo>
                <a:lnTo>
                  <a:pt x="602" y="976"/>
                </a:lnTo>
                <a:close/>
                <a:moveTo>
                  <a:pt x="1217" y="811"/>
                </a:moveTo>
                <a:cubicBezTo>
                  <a:pt x="1218" y="818"/>
                  <a:pt x="1219" y="824"/>
                  <a:pt x="1219" y="829"/>
                </a:cubicBezTo>
                <a:cubicBezTo>
                  <a:pt x="628" y="977"/>
                  <a:pt x="628" y="977"/>
                  <a:pt x="628" y="977"/>
                </a:cubicBezTo>
                <a:cubicBezTo>
                  <a:pt x="633" y="816"/>
                  <a:pt x="633" y="816"/>
                  <a:pt x="633" y="816"/>
                </a:cubicBezTo>
                <a:cubicBezTo>
                  <a:pt x="760" y="791"/>
                  <a:pt x="760" y="791"/>
                  <a:pt x="760" y="791"/>
                </a:cubicBezTo>
                <a:cubicBezTo>
                  <a:pt x="778" y="795"/>
                  <a:pt x="778" y="795"/>
                  <a:pt x="778" y="795"/>
                </a:cubicBezTo>
                <a:cubicBezTo>
                  <a:pt x="848" y="772"/>
                  <a:pt x="848" y="772"/>
                  <a:pt x="848" y="772"/>
                </a:cubicBezTo>
                <a:cubicBezTo>
                  <a:pt x="1171" y="706"/>
                  <a:pt x="1171" y="706"/>
                  <a:pt x="1171" y="706"/>
                </a:cubicBezTo>
                <a:cubicBezTo>
                  <a:pt x="1233" y="693"/>
                  <a:pt x="1233" y="693"/>
                  <a:pt x="1233" y="693"/>
                </a:cubicBezTo>
                <a:cubicBezTo>
                  <a:pt x="1213" y="729"/>
                  <a:pt x="1214" y="779"/>
                  <a:pt x="1217" y="811"/>
                </a:cubicBezTo>
                <a:close/>
                <a:moveTo>
                  <a:pt x="1250" y="593"/>
                </a:moveTo>
                <a:cubicBezTo>
                  <a:pt x="1248" y="593"/>
                  <a:pt x="1247" y="593"/>
                  <a:pt x="1246" y="594"/>
                </a:cubicBezTo>
                <a:cubicBezTo>
                  <a:pt x="1202" y="606"/>
                  <a:pt x="1202" y="606"/>
                  <a:pt x="1202" y="606"/>
                </a:cubicBezTo>
                <a:cubicBezTo>
                  <a:pt x="777" y="725"/>
                  <a:pt x="777" y="725"/>
                  <a:pt x="777" y="725"/>
                </a:cubicBezTo>
                <a:cubicBezTo>
                  <a:pt x="772" y="564"/>
                  <a:pt x="772" y="564"/>
                  <a:pt x="772" y="564"/>
                </a:cubicBezTo>
                <a:cubicBezTo>
                  <a:pt x="911" y="519"/>
                  <a:pt x="911" y="519"/>
                  <a:pt x="911" y="519"/>
                </a:cubicBezTo>
                <a:cubicBezTo>
                  <a:pt x="1249" y="409"/>
                  <a:pt x="1249" y="409"/>
                  <a:pt x="1249" y="409"/>
                </a:cubicBezTo>
                <a:cubicBezTo>
                  <a:pt x="1249" y="409"/>
                  <a:pt x="1266" y="405"/>
                  <a:pt x="1279" y="418"/>
                </a:cubicBezTo>
                <a:cubicBezTo>
                  <a:pt x="1292" y="431"/>
                  <a:pt x="1298" y="456"/>
                  <a:pt x="1297" y="491"/>
                </a:cubicBezTo>
                <a:cubicBezTo>
                  <a:pt x="1295" y="589"/>
                  <a:pt x="1251" y="593"/>
                  <a:pt x="1250" y="5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21F645-FBF2-49D5-9383-279D53AB00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7EC4D49-0AC5-4E48-A84B-F4128B322B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14A62B9E-A2A6-454B-A6DC-D30118F77E89}"/>
              </a:ext>
            </a:extLst>
          </p:cNvPr>
          <p:cNvSpPr>
            <a:spLocks/>
          </p:cNvSpPr>
          <p:nvPr/>
        </p:nvSpPr>
        <p:spPr bwMode="auto">
          <a:xfrm>
            <a:off x="4651760" y="3953631"/>
            <a:ext cx="1563634" cy="1570718"/>
          </a:xfrm>
          <a:custGeom>
            <a:avLst/>
            <a:gdLst>
              <a:gd name="T0" fmla="*/ 778 w 925"/>
              <a:gd name="T1" fmla="*/ 0 h 931"/>
              <a:gd name="T2" fmla="*/ 700 w 925"/>
              <a:gd name="T3" fmla="*/ 79 h 931"/>
              <a:gd name="T4" fmla="*/ 700 w 925"/>
              <a:gd name="T5" fmla="*/ 171 h 931"/>
              <a:gd name="T6" fmla="*/ 266 w 925"/>
              <a:gd name="T7" fmla="*/ 171 h 931"/>
              <a:gd name="T8" fmla="*/ 0 w 925"/>
              <a:gd name="T9" fmla="*/ 437 h 931"/>
              <a:gd name="T10" fmla="*/ 0 w 925"/>
              <a:gd name="T11" fmla="*/ 931 h 931"/>
              <a:gd name="T12" fmla="*/ 494 w 925"/>
              <a:gd name="T13" fmla="*/ 931 h 931"/>
              <a:gd name="T14" fmla="*/ 760 w 925"/>
              <a:gd name="T15" fmla="*/ 666 h 931"/>
              <a:gd name="T16" fmla="*/ 760 w 925"/>
              <a:gd name="T17" fmla="*/ 225 h 931"/>
              <a:gd name="T18" fmla="*/ 846 w 925"/>
              <a:gd name="T19" fmla="*/ 225 h 931"/>
              <a:gd name="T20" fmla="*/ 925 w 925"/>
              <a:gd name="T21" fmla="*/ 146 h 931"/>
              <a:gd name="T22" fmla="*/ 925 w 925"/>
              <a:gd name="T23" fmla="*/ 0 h 931"/>
              <a:gd name="T24" fmla="*/ 778 w 925"/>
              <a:gd name="T25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5" h="931">
                <a:moveTo>
                  <a:pt x="778" y="0"/>
                </a:moveTo>
                <a:cubicBezTo>
                  <a:pt x="735" y="0"/>
                  <a:pt x="700" y="35"/>
                  <a:pt x="700" y="79"/>
                </a:cubicBezTo>
                <a:cubicBezTo>
                  <a:pt x="700" y="171"/>
                  <a:pt x="700" y="171"/>
                  <a:pt x="70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119" y="171"/>
                  <a:pt x="0" y="290"/>
                  <a:pt x="0" y="437"/>
                </a:cubicBezTo>
                <a:cubicBezTo>
                  <a:pt x="0" y="931"/>
                  <a:pt x="0" y="931"/>
                  <a:pt x="0" y="931"/>
                </a:cubicBezTo>
                <a:cubicBezTo>
                  <a:pt x="494" y="931"/>
                  <a:pt x="494" y="931"/>
                  <a:pt x="494" y="931"/>
                </a:cubicBezTo>
                <a:cubicBezTo>
                  <a:pt x="641" y="931"/>
                  <a:pt x="760" y="813"/>
                  <a:pt x="760" y="666"/>
                </a:cubicBezTo>
                <a:cubicBezTo>
                  <a:pt x="760" y="225"/>
                  <a:pt x="760" y="225"/>
                  <a:pt x="760" y="225"/>
                </a:cubicBezTo>
                <a:cubicBezTo>
                  <a:pt x="846" y="225"/>
                  <a:pt x="846" y="225"/>
                  <a:pt x="846" y="225"/>
                </a:cubicBezTo>
                <a:cubicBezTo>
                  <a:pt x="889" y="225"/>
                  <a:pt x="925" y="190"/>
                  <a:pt x="925" y="146"/>
                </a:cubicBezTo>
                <a:cubicBezTo>
                  <a:pt x="925" y="0"/>
                  <a:pt x="925" y="0"/>
                  <a:pt x="925" y="0"/>
                </a:cubicBezTo>
                <a:lnTo>
                  <a:pt x="77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id="{A48EE077-C36F-403E-9A26-81BF2894D78D}"/>
              </a:ext>
            </a:extLst>
          </p:cNvPr>
          <p:cNvSpPr>
            <a:spLocks/>
          </p:cNvSpPr>
          <p:nvPr/>
        </p:nvSpPr>
        <p:spPr bwMode="auto">
          <a:xfrm rot="10599791">
            <a:off x="6127657" y="2619745"/>
            <a:ext cx="1563634" cy="1570718"/>
          </a:xfrm>
          <a:custGeom>
            <a:avLst/>
            <a:gdLst>
              <a:gd name="T0" fmla="*/ 778 w 925"/>
              <a:gd name="T1" fmla="*/ 0 h 931"/>
              <a:gd name="T2" fmla="*/ 700 w 925"/>
              <a:gd name="T3" fmla="*/ 79 h 931"/>
              <a:gd name="T4" fmla="*/ 700 w 925"/>
              <a:gd name="T5" fmla="*/ 171 h 931"/>
              <a:gd name="T6" fmla="*/ 266 w 925"/>
              <a:gd name="T7" fmla="*/ 171 h 931"/>
              <a:gd name="T8" fmla="*/ 0 w 925"/>
              <a:gd name="T9" fmla="*/ 437 h 931"/>
              <a:gd name="T10" fmla="*/ 0 w 925"/>
              <a:gd name="T11" fmla="*/ 931 h 931"/>
              <a:gd name="T12" fmla="*/ 494 w 925"/>
              <a:gd name="T13" fmla="*/ 931 h 931"/>
              <a:gd name="T14" fmla="*/ 760 w 925"/>
              <a:gd name="T15" fmla="*/ 666 h 931"/>
              <a:gd name="T16" fmla="*/ 760 w 925"/>
              <a:gd name="T17" fmla="*/ 225 h 931"/>
              <a:gd name="T18" fmla="*/ 846 w 925"/>
              <a:gd name="T19" fmla="*/ 225 h 931"/>
              <a:gd name="T20" fmla="*/ 925 w 925"/>
              <a:gd name="T21" fmla="*/ 146 h 931"/>
              <a:gd name="T22" fmla="*/ 925 w 925"/>
              <a:gd name="T23" fmla="*/ 0 h 931"/>
              <a:gd name="T24" fmla="*/ 778 w 925"/>
              <a:gd name="T25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5" h="931">
                <a:moveTo>
                  <a:pt x="778" y="0"/>
                </a:moveTo>
                <a:cubicBezTo>
                  <a:pt x="735" y="0"/>
                  <a:pt x="700" y="35"/>
                  <a:pt x="700" y="79"/>
                </a:cubicBezTo>
                <a:cubicBezTo>
                  <a:pt x="700" y="171"/>
                  <a:pt x="700" y="171"/>
                  <a:pt x="70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119" y="171"/>
                  <a:pt x="0" y="290"/>
                  <a:pt x="0" y="437"/>
                </a:cubicBezTo>
                <a:cubicBezTo>
                  <a:pt x="0" y="931"/>
                  <a:pt x="0" y="931"/>
                  <a:pt x="0" y="931"/>
                </a:cubicBezTo>
                <a:cubicBezTo>
                  <a:pt x="494" y="931"/>
                  <a:pt x="494" y="931"/>
                  <a:pt x="494" y="931"/>
                </a:cubicBezTo>
                <a:cubicBezTo>
                  <a:pt x="641" y="931"/>
                  <a:pt x="760" y="813"/>
                  <a:pt x="760" y="666"/>
                </a:cubicBezTo>
                <a:cubicBezTo>
                  <a:pt x="760" y="225"/>
                  <a:pt x="760" y="225"/>
                  <a:pt x="760" y="225"/>
                </a:cubicBezTo>
                <a:cubicBezTo>
                  <a:pt x="846" y="225"/>
                  <a:pt x="846" y="225"/>
                  <a:pt x="846" y="225"/>
                </a:cubicBezTo>
                <a:cubicBezTo>
                  <a:pt x="889" y="225"/>
                  <a:pt x="925" y="190"/>
                  <a:pt x="925" y="146"/>
                </a:cubicBezTo>
                <a:cubicBezTo>
                  <a:pt x="925" y="0"/>
                  <a:pt x="925" y="0"/>
                  <a:pt x="925" y="0"/>
                </a:cubicBezTo>
                <a:lnTo>
                  <a:pt x="77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9">
            <a:extLst>
              <a:ext uri="{FF2B5EF4-FFF2-40B4-BE49-F238E27FC236}">
                <a16:creationId xmlns:a16="http://schemas.microsoft.com/office/drawing/2014/main" id="{FCFF8FAF-C882-435B-B856-8E5717E502CB}"/>
              </a:ext>
            </a:extLst>
          </p:cNvPr>
          <p:cNvSpPr>
            <a:spLocks/>
          </p:cNvSpPr>
          <p:nvPr/>
        </p:nvSpPr>
        <p:spPr bwMode="auto">
          <a:xfrm rot="16200000">
            <a:off x="6064526" y="3957173"/>
            <a:ext cx="1563634" cy="1570718"/>
          </a:xfrm>
          <a:custGeom>
            <a:avLst/>
            <a:gdLst>
              <a:gd name="T0" fmla="*/ 778 w 925"/>
              <a:gd name="T1" fmla="*/ 0 h 931"/>
              <a:gd name="T2" fmla="*/ 700 w 925"/>
              <a:gd name="T3" fmla="*/ 79 h 931"/>
              <a:gd name="T4" fmla="*/ 700 w 925"/>
              <a:gd name="T5" fmla="*/ 171 h 931"/>
              <a:gd name="T6" fmla="*/ 266 w 925"/>
              <a:gd name="T7" fmla="*/ 171 h 931"/>
              <a:gd name="T8" fmla="*/ 0 w 925"/>
              <a:gd name="T9" fmla="*/ 437 h 931"/>
              <a:gd name="T10" fmla="*/ 0 w 925"/>
              <a:gd name="T11" fmla="*/ 931 h 931"/>
              <a:gd name="T12" fmla="*/ 494 w 925"/>
              <a:gd name="T13" fmla="*/ 931 h 931"/>
              <a:gd name="T14" fmla="*/ 760 w 925"/>
              <a:gd name="T15" fmla="*/ 666 h 931"/>
              <a:gd name="T16" fmla="*/ 760 w 925"/>
              <a:gd name="T17" fmla="*/ 225 h 931"/>
              <a:gd name="T18" fmla="*/ 846 w 925"/>
              <a:gd name="T19" fmla="*/ 225 h 931"/>
              <a:gd name="T20" fmla="*/ 925 w 925"/>
              <a:gd name="T21" fmla="*/ 146 h 931"/>
              <a:gd name="T22" fmla="*/ 925 w 925"/>
              <a:gd name="T23" fmla="*/ 0 h 931"/>
              <a:gd name="T24" fmla="*/ 778 w 925"/>
              <a:gd name="T25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5" h="931">
                <a:moveTo>
                  <a:pt x="778" y="0"/>
                </a:moveTo>
                <a:cubicBezTo>
                  <a:pt x="735" y="0"/>
                  <a:pt x="700" y="35"/>
                  <a:pt x="700" y="79"/>
                </a:cubicBezTo>
                <a:cubicBezTo>
                  <a:pt x="700" y="171"/>
                  <a:pt x="700" y="171"/>
                  <a:pt x="70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119" y="171"/>
                  <a:pt x="0" y="290"/>
                  <a:pt x="0" y="437"/>
                </a:cubicBezTo>
                <a:cubicBezTo>
                  <a:pt x="0" y="931"/>
                  <a:pt x="0" y="931"/>
                  <a:pt x="0" y="931"/>
                </a:cubicBezTo>
                <a:cubicBezTo>
                  <a:pt x="494" y="931"/>
                  <a:pt x="494" y="931"/>
                  <a:pt x="494" y="931"/>
                </a:cubicBezTo>
                <a:cubicBezTo>
                  <a:pt x="641" y="931"/>
                  <a:pt x="760" y="813"/>
                  <a:pt x="760" y="666"/>
                </a:cubicBezTo>
                <a:cubicBezTo>
                  <a:pt x="760" y="225"/>
                  <a:pt x="760" y="225"/>
                  <a:pt x="760" y="225"/>
                </a:cubicBezTo>
                <a:cubicBezTo>
                  <a:pt x="846" y="225"/>
                  <a:pt x="846" y="225"/>
                  <a:pt x="846" y="225"/>
                </a:cubicBezTo>
                <a:cubicBezTo>
                  <a:pt x="889" y="225"/>
                  <a:pt x="925" y="190"/>
                  <a:pt x="925" y="146"/>
                </a:cubicBezTo>
                <a:cubicBezTo>
                  <a:pt x="925" y="0"/>
                  <a:pt x="925" y="0"/>
                  <a:pt x="925" y="0"/>
                </a:cubicBezTo>
                <a:lnTo>
                  <a:pt x="77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8CEB530D-6CB7-4FC0-B90A-F7FFCC3600DE}"/>
              </a:ext>
            </a:extLst>
          </p:cNvPr>
          <p:cNvSpPr>
            <a:spLocks/>
          </p:cNvSpPr>
          <p:nvPr/>
        </p:nvSpPr>
        <p:spPr bwMode="auto">
          <a:xfrm rot="5550760">
            <a:off x="4642845" y="2633782"/>
            <a:ext cx="1563634" cy="1570718"/>
          </a:xfrm>
          <a:custGeom>
            <a:avLst/>
            <a:gdLst>
              <a:gd name="T0" fmla="*/ 778 w 925"/>
              <a:gd name="T1" fmla="*/ 0 h 931"/>
              <a:gd name="T2" fmla="*/ 700 w 925"/>
              <a:gd name="T3" fmla="*/ 79 h 931"/>
              <a:gd name="T4" fmla="*/ 700 w 925"/>
              <a:gd name="T5" fmla="*/ 171 h 931"/>
              <a:gd name="T6" fmla="*/ 266 w 925"/>
              <a:gd name="T7" fmla="*/ 171 h 931"/>
              <a:gd name="T8" fmla="*/ 0 w 925"/>
              <a:gd name="T9" fmla="*/ 437 h 931"/>
              <a:gd name="T10" fmla="*/ 0 w 925"/>
              <a:gd name="T11" fmla="*/ 931 h 931"/>
              <a:gd name="T12" fmla="*/ 494 w 925"/>
              <a:gd name="T13" fmla="*/ 931 h 931"/>
              <a:gd name="T14" fmla="*/ 760 w 925"/>
              <a:gd name="T15" fmla="*/ 666 h 931"/>
              <a:gd name="T16" fmla="*/ 760 w 925"/>
              <a:gd name="T17" fmla="*/ 225 h 931"/>
              <a:gd name="T18" fmla="*/ 846 w 925"/>
              <a:gd name="T19" fmla="*/ 225 h 931"/>
              <a:gd name="T20" fmla="*/ 925 w 925"/>
              <a:gd name="T21" fmla="*/ 146 h 931"/>
              <a:gd name="T22" fmla="*/ 925 w 925"/>
              <a:gd name="T23" fmla="*/ 0 h 931"/>
              <a:gd name="T24" fmla="*/ 778 w 925"/>
              <a:gd name="T25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5" h="931">
                <a:moveTo>
                  <a:pt x="778" y="0"/>
                </a:moveTo>
                <a:cubicBezTo>
                  <a:pt x="735" y="0"/>
                  <a:pt x="700" y="35"/>
                  <a:pt x="700" y="79"/>
                </a:cubicBezTo>
                <a:cubicBezTo>
                  <a:pt x="700" y="171"/>
                  <a:pt x="700" y="171"/>
                  <a:pt x="70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119" y="171"/>
                  <a:pt x="0" y="290"/>
                  <a:pt x="0" y="437"/>
                </a:cubicBezTo>
                <a:cubicBezTo>
                  <a:pt x="0" y="931"/>
                  <a:pt x="0" y="931"/>
                  <a:pt x="0" y="931"/>
                </a:cubicBezTo>
                <a:cubicBezTo>
                  <a:pt x="494" y="931"/>
                  <a:pt x="494" y="931"/>
                  <a:pt x="494" y="931"/>
                </a:cubicBezTo>
                <a:cubicBezTo>
                  <a:pt x="641" y="931"/>
                  <a:pt x="760" y="813"/>
                  <a:pt x="760" y="666"/>
                </a:cubicBezTo>
                <a:cubicBezTo>
                  <a:pt x="760" y="225"/>
                  <a:pt x="760" y="225"/>
                  <a:pt x="760" y="225"/>
                </a:cubicBezTo>
                <a:cubicBezTo>
                  <a:pt x="846" y="225"/>
                  <a:pt x="846" y="225"/>
                  <a:pt x="846" y="225"/>
                </a:cubicBezTo>
                <a:cubicBezTo>
                  <a:pt x="889" y="225"/>
                  <a:pt x="925" y="190"/>
                  <a:pt x="925" y="146"/>
                </a:cubicBezTo>
                <a:cubicBezTo>
                  <a:pt x="925" y="0"/>
                  <a:pt x="925" y="0"/>
                  <a:pt x="925" y="0"/>
                </a:cubicBezTo>
                <a:lnTo>
                  <a:pt x="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50F3D57-25A1-40E6-ADC3-F79B55AEB1DC}"/>
              </a:ext>
            </a:extLst>
          </p:cNvPr>
          <p:cNvSpPr>
            <a:spLocks noEditPoints="1"/>
          </p:cNvSpPr>
          <p:nvPr/>
        </p:nvSpPr>
        <p:spPr bwMode="auto">
          <a:xfrm>
            <a:off x="4913898" y="2980769"/>
            <a:ext cx="680850" cy="500670"/>
          </a:xfrm>
          <a:custGeom>
            <a:avLst/>
            <a:gdLst>
              <a:gd name="T0" fmla="*/ 1059 w 1143"/>
              <a:gd name="T1" fmla="*/ 146 h 841"/>
              <a:gd name="T2" fmla="*/ 1089 w 1143"/>
              <a:gd name="T3" fmla="*/ 111 h 841"/>
              <a:gd name="T4" fmla="*/ 128 w 1143"/>
              <a:gd name="T5" fmla="*/ 83 h 841"/>
              <a:gd name="T6" fmla="*/ 103 w 1143"/>
              <a:gd name="T7" fmla="*/ 298 h 841"/>
              <a:gd name="T8" fmla="*/ 83 w 1143"/>
              <a:gd name="T9" fmla="*/ 347 h 841"/>
              <a:gd name="T10" fmla="*/ 110 w 1143"/>
              <a:gd name="T11" fmla="*/ 456 h 841"/>
              <a:gd name="T12" fmla="*/ 64 w 1143"/>
              <a:gd name="T13" fmla="*/ 504 h 841"/>
              <a:gd name="T14" fmla="*/ 96 w 1143"/>
              <a:gd name="T15" fmla="*/ 715 h 841"/>
              <a:gd name="T16" fmla="*/ 1071 w 1143"/>
              <a:gd name="T17" fmla="*/ 700 h 841"/>
              <a:gd name="T18" fmla="*/ 1027 w 1143"/>
              <a:gd name="T19" fmla="*/ 550 h 841"/>
              <a:gd name="T20" fmla="*/ 1057 w 1143"/>
              <a:gd name="T21" fmla="*/ 515 h 841"/>
              <a:gd name="T22" fmla="*/ 1078 w 1143"/>
              <a:gd name="T23" fmla="*/ 400 h 841"/>
              <a:gd name="T24" fmla="*/ 1104 w 1143"/>
              <a:gd name="T25" fmla="*/ 296 h 841"/>
              <a:gd name="T26" fmla="*/ 543 w 1143"/>
              <a:gd name="T27" fmla="*/ 254 h 841"/>
              <a:gd name="T28" fmla="*/ 975 w 1143"/>
              <a:gd name="T29" fmla="*/ 164 h 841"/>
              <a:gd name="T30" fmla="*/ 1012 w 1143"/>
              <a:gd name="T31" fmla="*/ 248 h 841"/>
              <a:gd name="T32" fmla="*/ 960 w 1143"/>
              <a:gd name="T33" fmla="*/ 277 h 841"/>
              <a:gd name="T34" fmla="*/ 543 w 1143"/>
              <a:gd name="T35" fmla="*/ 254 h 841"/>
              <a:gd name="T36" fmla="*/ 169 w 1143"/>
              <a:gd name="T37" fmla="*/ 366 h 841"/>
              <a:gd name="T38" fmla="*/ 517 w 1143"/>
              <a:gd name="T39" fmla="*/ 437 h 841"/>
              <a:gd name="T40" fmla="*/ 517 w 1143"/>
              <a:gd name="T41" fmla="*/ 437 h 841"/>
              <a:gd name="T42" fmla="*/ 605 w 1143"/>
              <a:gd name="T43" fmla="*/ 583 h 841"/>
              <a:gd name="T44" fmla="*/ 130 w 1143"/>
              <a:gd name="T45" fmla="*/ 465 h 841"/>
              <a:gd name="T46" fmla="*/ 119 w 1143"/>
              <a:gd name="T47" fmla="*/ 355 h 841"/>
              <a:gd name="T48" fmla="*/ 114 w 1143"/>
              <a:gd name="T49" fmla="*/ 134 h 841"/>
              <a:gd name="T50" fmla="*/ 138 w 1143"/>
              <a:gd name="T51" fmla="*/ 127 h 841"/>
              <a:gd name="T52" fmla="*/ 522 w 1143"/>
              <a:gd name="T53" fmla="*/ 252 h 841"/>
              <a:gd name="T54" fmla="*/ 160 w 1143"/>
              <a:gd name="T55" fmla="*/ 281 h 841"/>
              <a:gd name="T56" fmla="*/ 138 w 1143"/>
              <a:gd name="T57" fmla="*/ 276 h 841"/>
              <a:gd name="T58" fmla="*/ 485 w 1143"/>
              <a:gd name="T59" fmla="*/ 785 h 841"/>
              <a:gd name="T60" fmla="*/ 106 w 1143"/>
              <a:gd name="T61" fmla="*/ 679 h 841"/>
              <a:gd name="T62" fmla="*/ 81 w 1143"/>
              <a:gd name="T63" fmla="*/ 538 h 841"/>
              <a:gd name="T64" fmla="*/ 106 w 1143"/>
              <a:gd name="T65" fmla="*/ 530 h 841"/>
              <a:gd name="T66" fmla="*/ 489 w 1143"/>
              <a:gd name="T67" fmla="*/ 655 h 841"/>
              <a:gd name="T68" fmla="*/ 979 w 1143"/>
              <a:gd name="T69" fmla="*/ 652 h 841"/>
              <a:gd name="T70" fmla="*/ 506 w 1143"/>
              <a:gd name="T71" fmla="*/ 785 h 841"/>
              <a:gd name="T72" fmla="*/ 611 w 1143"/>
              <a:gd name="T73" fmla="*/ 635 h 841"/>
              <a:gd name="T74" fmla="*/ 683 w 1143"/>
              <a:gd name="T75" fmla="*/ 621 h 841"/>
              <a:gd name="T76" fmla="*/ 992 w 1143"/>
              <a:gd name="T77" fmla="*/ 558 h 841"/>
              <a:gd name="T78" fmla="*/ 1006 w 1143"/>
              <a:gd name="T79" fmla="*/ 477 h 841"/>
              <a:gd name="T80" fmla="*/ 967 w 1143"/>
              <a:gd name="T81" fmla="*/ 488 h 841"/>
              <a:gd name="T82" fmla="*/ 621 w 1143"/>
              <a:gd name="T83" fmla="*/ 454 h 841"/>
              <a:gd name="T84" fmla="*/ 1004 w 1143"/>
              <a:gd name="T85" fmla="*/ 329 h 841"/>
              <a:gd name="T86" fmla="*/ 1044 w 1143"/>
              <a:gd name="T87" fmla="*/ 395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3" h="841">
                <a:moveTo>
                  <a:pt x="1034" y="255"/>
                </a:moveTo>
                <a:cubicBezTo>
                  <a:pt x="1029" y="221"/>
                  <a:pt x="1029" y="165"/>
                  <a:pt x="1059" y="146"/>
                </a:cubicBezTo>
                <a:cubicBezTo>
                  <a:pt x="1060" y="146"/>
                  <a:pt x="1060" y="145"/>
                  <a:pt x="1060" y="145"/>
                </a:cubicBezTo>
                <a:cubicBezTo>
                  <a:pt x="1085" y="137"/>
                  <a:pt x="1102" y="126"/>
                  <a:pt x="1089" y="111"/>
                </a:cubicBezTo>
                <a:cubicBezTo>
                  <a:pt x="722" y="0"/>
                  <a:pt x="722" y="0"/>
                  <a:pt x="722" y="0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83"/>
                  <a:pt x="60" y="93"/>
                  <a:pt x="66" y="198"/>
                </a:cubicBezTo>
                <a:cubicBezTo>
                  <a:pt x="70" y="256"/>
                  <a:pt x="87" y="284"/>
                  <a:pt x="103" y="2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41" y="328"/>
                  <a:pt x="58" y="339"/>
                  <a:pt x="83" y="347"/>
                </a:cubicBezTo>
                <a:cubicBezTo>
                  <a:pt x="83" y="348"/>
                  <a:pt x="84" y="348"/>
                  <a:pt x="85" y="348"/>
                </a:cubicBezTo>
                <a:cubicBezTo>
                  <a:pt x="115" y="367"/>
                  <a:pt x="114" y="424"/>
                  <a:pt x="110" y="456"/>
                </a:cubicBezTo>
                <a:cubicBezTo>
                  <a:pt x="0" y="487"/>
                  <a:pt x="40" y="497"/>
                  <a:pt x="40" y="497"/>
                </a:cubicBezTo>
                <a:cubicBezTo>
                  <a:pt x="64" y="504"/>
                  <a:pt x="64" y="504"/>
                  <a:pt x="64" y="504"/>
                </a:cubicBezTo>
                <a:cubicBezTo>
                  <a:pt x="47" y="518"/>
                  <a:pt x="30" y="547"/>
                  <a:pt x="34" y="602"/>
                </a:cubicBezTo>
                <a:cubicBezTo>
                  <a:pt x="40" y="707"/>
                  <a:pt x="96" y="715"/>
                  <a:pt x="96" y="715"/>
                </a:cubicBezTo>
                <a:cubicBezTo>
                  <a:pt x="484" y="841"/>
                  <a:pt x="484" y="841"/>
                  <a:pt x="484" y="841"/>
                </a:cubicBezTo>
                <a:cubicBezTo>
                  <a:pt x="1071" y="700"/>
                  <a:pt x="1071" y="700"/>
                  <a:pt x="1071" y="700"/>
                </a:cubicBezTo>
                <a:cubicBezTo>
                  <a:pt x="1071" y="700"/>
                  <a:pt x="1110" y="689"/>
                  <a:pt x="1001" y="658"/>
                </a:cubicBezTo>
                <a:cubicBezTo>
                  <a:pt x="997" y="625"/>
                  <a:pt x="996" y="569"/>
                  <a:pt x="1027" y="550"/>
                </a:cubicBezTo>
                <a:cubicBezTo>
                  <a:pt x="1027" y="549"/>
                  <a:pt x="1027" y="549"/>
                  <a:pt x="1028" y="549"/>
                </a:cubicBezTo>
                <a:cubicBezTo>
                  <a:pt x="1053" y="540"/>
                  <a:pt x="1070" y="529"/>
                  <a:pt x="1057" y="515"/>
                </a:cubicBezTo>
                <a:cubicBezTo>
                  <a:pt x="1031" y="507"/>
                  <a:pt x="1031" y="507"/>
                  <a:pt x="1031" y="507"/>
                </a:cubicBezTo>
                <a:cubicBezTo>
                  <a:pt x="1048" y="497"/>
                  <a:pt x="1073" y="469"/>
                  <a:pt x="1078" y="400"/>
                </a:cubicBezTo>
                <a:cubicBezTo>
                  <a:pt x="1080" y="352"/>
                  <a:pt x="1068" y="324"/>
                  <a:pt x="1053" y="308"/>
                </a:cubicBezTo>
                <a:cubicBezTo>
                  <a:pt x="1104" y="296"/>
                  <a:pt x="1104" y="296"/>
                  <a:pt x="1104" y="296"/>
                </a:cubicBezTo>
                <a:cubicBezTo>
                  <a:pt x="1104" y="296"/>
                  <a:pt x="1143" y="286"/>
                  <a:pt x="1034" y="255"/>
                </a:cubicBezTo>
                <a:close/>
                <a:moveTo>
                  <a:pt x="543" y="254"/>
                </a:moveTo>
                <a:cubicBezTo>
                  <a:pt x="641" y="232"/>
                  <a:pt x="641" y="232"/>
                  <a:pt x="641" y="232"/>
                </a:cubicBezTo>
                <a:cubicBezTo>
                  <a:pt x="975" y="164"/>
                  <a:pt x="975" y="164"/>
                  <a:pt x="975" y="164"/>
                </a:cubicBezTo>
                <a:cubicBezTo>
                  <a:pt x="1024" y="154"/>
                  <a:pt x="1024" y="154"/>
                  <a:pt x="1024" y="154"/>
                </a:cubicBezTo>
                <a:cubicBezTo>
                  <a:pt x="1009" y="183"/>
                  <a:pt x="1009" y="223"/>
                  <a:pt x="1012" y="248"/>
                </a:cubicBezTo>
                <a:cubicBezTo>
                  <a:pt x="1013" y="255"/>
                  <a:pt x="1013" y="259"/>
                  <a:pt x="1014" y="263"/>
                </a:cubicBezTo>
                <a:cubicBezTo>
                  <a:pt x="960" y="277"/>
                  <a:pt x="960" y="277"/>
                  <a:pt x="960" y="277"/>
                </a:cubicBezTo>
                <a:cubicBezTo>
                  <a:pt x="538" y="382"/>
                  <a:pt x="538" y="382"/>
                  <a:pt x="538" y="382"/>
                </a:cubicBezTo>
                <a:lnTo>
                  <a:pt x="543" y="254"/>
                </a:lnTo>
                <a:close/>
                <a:moveTo>
                  <a:pt x="119" y="355"/>
                </a:moveTo>
                <a:cubicBezTo>
                  <a:pt x="169" y="366"/>
                  <a:pt x="169" y="366"/>
                  <a:pt x="169" y="366"/>
                </a:cubicBezTo>
                <a:cubicBezTo>
                  <a:pt x="489" y="432"/>
                  <a:pt x="489" y="432"/>
                  <a:pt x="489" y="432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601" y="455"/>
                  <a:pt x="601" y="455"/>
                  <a:pt x="601" y="455"/>
                </a:cubicBezTo>
                <a:cubicBezTo>
                  <a:pt x="605" y="583"/>
                  <a:pt x="605" y="583"/>
                  <a:pt x="605" y="583"/>
                </a:cubicBezTo>
                <a:cubicBezTo>
                  <a:pt x="172" y="476"/>
                  <a:pt x="172" y="476"/>
                  <a:pt x="172" y="476"/>
                </a:cubicBezTo>
                <a:cubicBezTo>
                  <a:pt x="130" y="465"/>
                  <a:pt x="130" y="465"/>
                  <a:pt x="130" y="465"/>
                </a:cubicBezTo>
                <a:cubicBezTo>
                  <a:pt x="130" y="462"/>
                  <a:pt x="131" y="456"/>
                  <a:pt x="132" y="451"/>
                </a:cubicBezTo>
                <a:cubicBezTo>
                  <a:pt x="134" y="425"/>
                  <a:pt x="135" y="385"/>
                  <a:pt x="119" y="355"/>
                </a:cubicBezTo>
                <a:close/>
                <a:moveTo>
                  <a:pt x="99" y="194"/>
                </a:moveTo>
                <a:cubicBezTo>
                  <a:pt x="99" y="165"/>
                  <a:pt x="104" y="145"/>
                  <a:pt x="114" y="134"/>
                </a:cubicBezTo>
                <a:cubicBezTo>
                  <a:pt x="121" y="127"/>
                  <a:pt x="128" y="126"/>
                  <a:pt x="133" y="126"/>
                </a:cubicBezTo>
                <a:cubicBezTo>
                  <a:pt x="136" y="126"/>
                  <a:pt x="138" y="127"/>
                  <a:pt x="138" y="127"/>
                </a:cubicBezTo>
                <a:cubicBezTo>
                  <a:pt x="395" y="210"/>
                  <a:pt x="395" y="210"/>
                  <a:pt x="395" y="210"/>
                </a:cubicBezTo>
                <a:cubicBezTo>
                  <a:pt x="522" y="252"/>
                  <a:pt x="522" y="252"/>
                  <a:pt x="522" y="252"/>
                </a:cubicBezTo>
                <a:cubicBezTo>
                  <a:pt x="518" y="382"/>
                  <a:pt x="518" y="382"/>
                  <a:pt x="518" y="382"/>
                </a:cubicBezTo>
                <a:cubicBezTo>
                  <a:pt x="160" y="281"/>
                  <a:pt x="160" y="281"/>
                  <a:pt x="160" y="281"/>
                </a:cubicBezTo>
                <a:cubicBezTo>
                  <a:pt x="140" y="276"/>
                  <a:pt x="140" y="276"/>
                  <a:pt x="140" y="276"/>
                </a:cubicBezTo>
                <a:cubicBezTo>
                  <a:pt x="140" y="276"/>
                  <a:pt x="139" y="276"/>
                  <a:pt x="138" y="276"/>
                </a:cubicBezTo>
                <a:cubicBezTo>
                  <a:pt x="137" y="276"/>
                  <a:pt x="101" y="272"/>
                  <a:pt x="99" y="194"/>
                </a:cubicBezTo>
                <a:close/>
                <a:moveTo>
                  <a:pt x="485" y="785"/>
                </a:moveTo>
                <a:cubicBezTo>
                  <a:pt x="108" y="680"/>
                  <a:pt x="108" y="680"/>
                  <a:pt x="108" y="680"/>
                </a:cubicBezTo>
                <a:cubicBezTo>
                  <a:pt x="107" y="680"/>
                  <a:pt x="106" y="679"/>
                  <a:pt x="106" y="679"/>
                </a:cubicBezTo>
                <a:cubicBezTo>
                  <a:pt x="104" y="679"/>
                  <a:pt x="68" y="675"/>
                  <a:pt x="67" y="597"/>
                </a:cubicBezTo>
                <a:cubicBezTo>
                  <a:pt x="66" y="569"/>
                  <a:pt x="71" y="548"/>
                  <a:pt x="81" y="538"/>
                </a:cubicBezTo>
                <a:cubicBezTo>
                  <a:pt x="88" y="531"/>
                  <a:pt x="96" y="530"/>
                  <a:pt x="101" y="530"/>
                </a:cubicBezTo>
                <a:cubicBezTo>
                  <a:pt x="103" y="530"/>
                  <a:pt x="106" y="530"/>
                  <a:pt x="106" y="530"/>
                </a:cubicBezTo>
                <a:cubicBezTo>
                  <a:pt x="106" y="530"/>
                  <a:pt x="106" y="530"/>
                  <a:pt x="106" y="530"/>
                </a:cubicBezTo>
                <a:cubicBezTo>
                  <a:pt x="489" y="655"/>
                  <a:pt x="489" y="655"/>
                  <a:pt x="489" y="655"/>
                </a:cubicBezTo>
                <a:lnTo>
                  <a:pt x="485" y="785"/>
                </a:lnTo>
                <a:close/>
                <a:moveTo>
                  <a:pt x="979" y="652"/>
                </a:moveTo>
                <a:cubicBezTo>
                  <a:pt x="980" y="658"/>
                  <a:pt x="981" y="663"/>
                  <a:pt x="981" y="668"/>
                </a:cubicBezTo>
                <a:cubicBezTo>
                  <a:pt x="506" y="785"/>
                  <a:pt x="506" y="785"/>
                  <a:pt x="506" y="785"/>
                </a:cubicBezTo>
                <a:cubicBezTo>
                  <a:pt x="510" y="656"/>
                  <a:pt x="510" y="656"/>
                  <a:pt x="510" y="656"/>
                </a:cubicBezTo>
                <a:cubicBezTo>
                  <a:pt x="611" y="635"/>
                  <a:pt x="611" y="635"/>
                  <a:pt x="611" y="635"/>
                </a:cubicBezTo>
                <a:cubicBezTo>
                  <a:pt x="627" y="640"/>
                  <a:pt x="627" y="640"/>
                  <a:pt x="627" y="640"/>
                </a:cubicBezTo>
                <a:cubicBezTo>
                  <a:pt x="683" y="621"/>
                  <a:pt x="683" y="621"/>
                  <a:pt x="683" y="621"/>
                </a:cubicBezTo>
                <a:cubicBezTo>
                  <a:pt x="942" y="568"/>
                  <a:pt x="942" y="568"/>
                  <a:pt x="942" y="568"/>
                </a:cubicBezTo>
                <a:cubicBezTo>
                  <a:pt x="992" y="558"/>
                  <a:pt x="992" y="558"/>
                  <a:pt x="992" y="558"/>
                </a:cubicBezTo>
                <a:cubicBezTo>
                  <a:pt x="976" y="587"/>
                  <a:pt x="977" y="627"/>
                  <a:pt x="979" y="652"/>
                </a:cubicBezTo>
                <a:close/>
                <a:moveTo>
                  <a:pt x="1006" y="477"/>
                </a:moveTo>
                <a:cubicBezTo>
                  <a:pt x="1004" y="477"/>
                  <a:pt x="1004" y="477"/>
                  <a:pt x="1003" y="477"/>
                </a:cubicBezTo>
                <a:cubicBezTo>
                  <a:pt x="967" y="488"/>
                  <a:pt x="967" y="488"/>
                  <a:pt x="967" y="488"/>
                </a:cubicBezTo>
                <a:cubicBezTo>
                  <a:pt x="626" y="583"/>
                  <a:pt x="626" y="583"/>
                  <a:pt x="626" y="583"/>
                </a:cubicBezTo>
                <a:cubicBezTo>
                  <a:pt x="621" y="454"/>
                  <a:pt x="621" y="454"/>
                  <a:pt x="621" y="454"/>
                </a:cubicBezTo>
                <a:cubicBezTo>
                  <a:pt x="734" y="417"/>
                  <a:pt x="734" y="417"/>
                  <a:pt x="734" y="417"/>
                </a:cubicBezTo>
                <a:cubicBezTo>
                  <a:pt x="1004" y="329"/>
                  <a:pt x="1004" y="329"/>
                  <a:pt x="1004" y="329"/>
                </a:cubicBezTo>
                <a:cubicBezTo>
                  <a:pt x="1004" y="329"/>
                  <a:pt x="1019" y="326"/>
                  <a:pt x="1029" y="337"/>
                </a:cubicBezTo>
                <a:cubicBezTo>
                  <a:pt x="1039" y="347"/>
                  <a:pt x="1044" y="366"/>
                  <a:pt x="1044" y="395"/>
                </a:cubicBezTo>
                <a:cubicBezTo>
                  <a:pt x="1042" y="474"/>
                  <a:pt x="1007" y="477"/>
                  <a:pt x="1006" y="4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7DF6B13-0197-4FF4-BA29-9596B876CB04}"/>
              </a:ext>
            </a:extLst>
          </p:cNvPr>
          <p:cNvGrpSpPr/>
          <p:nvPr/>
        </p:nvGrpSpPr>
        <p:grpSpPr>
          <a:xfrm>
            <a:off x="6687469" y="2910116"/>
            <a:ext cx="757934" cy="578722"/>
            <a:chOff x="12192000" y="3034666"/>
            <a:chExt cx="1698625" cy="1296988"/>
          </a:xfrm>
          <a:solidFill>
            <a:schemeClr val="bg1"/>
          </a:solidFill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07CDF77-8787-412B-9A19-9394E4069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0437" y="3034666"/>
              <a:ext cx="603250" cy="1231900"/>
            </a:xfrm>
            <a:custGeom>
              <a:avLst/>
              <a:gdLst>
                <a:gd name="T0" fmla="*/ 49 w 489"/>
                <a:gd name="T1" fmla="*/ 0 h 999"/>
                <a:gd name="T2" fmla="*/ 49 w 489"/>
                <a:gd name="T3" fmla="*/ 0 h 999"/>
                <a:gd name="T4" fmla="*/ 15 w 489"/>
                <a:gd name="T5" fmla="*/ 14 h 999"/>
                <a:gd name="T6" fmla="*/ 0 w 489"/>
                <a:gd name="T7" fmla="*/ 49 h 999"/>
                <a:gd name="T8" fmla="*/ 0 w 489"/>
                <a:gd name="T9" fmla="*/ 787 h 999"/>
                <a:gd name="T10" fmla="*/ 50 w 489"/>
                <a:gd name="T11" fmla="*/ 836 h 999"/>
                <a:gd name="T12" fmla="*/ 489 w 489"/>
                <a:gd name="T13" fmla="*/ 999 h 999"/>
                <a:gd name="T14" fmla="*/ 489 w 489"/>
                <a:gd name="T15" fmla="*/ 226 h 999"/>
                <a:gd name="T16" fmla="*/ 482 w 489"/>
                <a:gd name="T17" fmla="*/ 202 h 999"/>
                <a:gd name="T18" fmla="*/ 49 w 489"/>
                <a:gd name="T1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999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6" y="0"/>
                    <a:pt x="24" y="5"/>
                    <a:pt x="15" y="14"/>
                  </a:cubicBezTo>
                  <a:cubicBezTo>
                    <a:pt x="5" y="24"/>
                    <a:pt x="0" y="36"/>
                    <a:pt x="0" y="49"/>
                  </a:cubicBezTo>
                  <a:cubicBezTo>
                    <a:pt x="0" y="787"/>
                    <a:pt x="0" y="787"/>
                    <a:pt x="0" y="787"/>
                  </a:cubicBezTo>
                  <a:cubicBezTo>
                    <a:pt x="0" y="814"/>
                    <a:pt x="23" y="836"/>
                    <a:pt x="50" y="836"/>
                  </a:cubicBezTo>
                  <a:cubicBezTo>
                    <a:pt x="164" y="836"/>
                    <a:pt x="356" y="861"/>
                    <a:pt x="489" y="999"/>
                  </a:cubicBezTo>
                  <a:cubicBezTo>
                    <a:pt x="489" y="226"/>
                    <a:pt x="489" y="226"/>
                    <a:pt x="489" y="226"/>
                  </a:cubicBezTo>
                  <a:cubicBezTo>
                    <a:pt x="489" y="218"/>
                    <a:pt x="486" y="209"/>
                    <a:pt x="482" y="202"/>
                  </a:cubicBezTo>
                  <a:cubicBezTo>
                    <a:pt x="373" y="26"/>
                    <a:pt x="164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A211D64-5F62-4745-9412-7E547A4B7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7350" y="3034666"/>
              <a:ext cx="603250" cy="1231900"/>
            </a:xfrm>
            <a:custGeom>
              <a:avLst/>
              <a:gdLst>
                <a:gd name="T0" fmla="*/ 488 w 488"/>
                <a:gd name="T1" fmla="*/ 787 h 999"/>
                <a:gd name="T2" fmla="*/ 488 w 488"/>
                <a:gd name="T3" fmla="*/ 49 h 999"/>
                <a:gd name="T4" fmla="*/ 474 w 488"/>
                <a:gd name="T5" fmla="*/ 14 h 999"/>
                <a:gd name="T6" fmla="*/ 440 w 488"/>
                <a:gd name="T7" fmla="*/ 0 h 999"/>
                <a:gd name="T8" fmla="*/ 439 w 488"/>
                <a:gd name="T9" fmla="*/ 0 h 999"/>
                <a:gd name="T10" fmla="*/ 7 w 488"/>
                <a:gd name="T11" fmla="*/ 202 h 999"/>
                <a:gd name="T12" fmla="*/ 0 w 488"/>
                <a:gd name="T13" fmla="*/ 226 h 999"/>
                <a:gd name="T14" fmla="*/ 0 w 488"/>
                <a:gd name="T15" fmla="*/ 999 h 999"/>
                <a:gd name="T16" fmla="*/ 439 w 488"/>
                <a:gd name="T17" fmla="*/ 836 h 999"/>
                <a:gd name="T18" fmla="*/ 488 w 488"/>
                <a:gd name="T19" fmla="*/ 787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999">
                  <a:moveTo>
                    <a:pt x="488" y="787"/>
                  </a:moveTo>
                  <a:cubicBezTo>
                    <a:pt x="488" y="49"/>
                    <a:pt x="488" y="49"/>
                    <a:pt x="488" y="49"/>
                  </a:cubicBezTo>
                  <a:cubicBezTo>
                    <a:pt x="488" y="36"/>
                    <a:pt x="483" y="24"/>
                    <a:pt x="474" y="14"/>
                  </a:cubicBezTo>
                  <a:cubicBezTo>
                    <a:pt x="464" y="5"/>
                    <a:pt x="452" y="0"/>
                    <a:pt x="440" y="0"/>
                  </a:cubicBezTo>
                  <a:cubicBezTo>
                    <a:pt x="439" y="0"/>
                    <a:pt x="439" y="0"/>
                    <a:pt x="439" y="0"/>
                  </a:cubicBezTo>
                  <a:cubicBezTo>
                    <a:pt x="324" y="0"/>
                    <a:pt x="115" y="26"/>
                    <a:pt x="7" y="202"/>
                  </a:cubicBezTo>
                  <a:cubicBezTo>
                    <a:pt x="2" y="209"/>
                    <a:pt x="0" y="218"/>
                    <a:pt x="0" y="226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132" y="861"/>
                    <a:pt x="324" y="836"/>
                    <a:pt x="439" y="836"/>
                  </a:cubicBezTo>
                  <a:cubicBezTo>
                    <a:pt x="466" y="836"/>
                    <a:pt x="488" y="814"/>
                    <a:pt x="488" y="7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C85DF2E2-3B1D-4891-9F7C-1AE52A41C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1487" y="3244216"/>
              <a:ext cx="719138" cy="1087438"/>
            </a:xfrm>
            <a:custGeom>
              <a:avLst/>
              <a:gdLst>
                <a:gd name="T0" fmla="*/ 533 w 582"/>
                <a:gd name="T1" fmla="*/ 0 h 882"/>
                <a:gd name="T2" fmla="*/ 497 w 582"/>
                <a:gd name="T3" fmla="*/ 0 h 882"/>
                <a:gd name="T4" fmla="*/ 497 w 582"/>
                <a:gd name="T5" fmla="*/ 617 h 882"/>
                <a:gd name="T6" fmla="*/ 371 w 582"/>
                <a:gd name="T7" fmla="*/ 743 h 882"/>
                <a:gd name="T8" fmla="*/ 0 w 582"/>
                <a:gd name="T9" fmla="*/ 869 h 882"/>
                <a:gd name="T10" fmla="*/ 522 w 582"/>
                <a:gd name="T11" fmla="*/ 879 h 882"/>
                <a:gd name="T12" fmla="*/ 563 w 582"/>
                <a:gd name="T13" fmla="*/ 870 h 882"/>
                <a:gd name="T14" fmla="*/ 582 w 582"/>
                <a:gd name="T15" fmla="*/ 831 h 882"/>
                <a:gd name="T16" fmla="*/ 582 w 582"/>
                <a:gd name="T17" fmla="*/ 49 h 882"/>
                <a:gd name="T18" fmla="*/ 533 w 582"/>
                <a:gd name="T19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2" h="882">
                  <a:moveTo>
                    <a:pt x="533" y="0"/>
                  </a:moveTo>
                  <a:cubicBezTo>
                    <a:pt x="497" y="0"/>
                    <a:pt x="497" y="0"/>
                    <a:pt x="497" y="0"/>
                  </a:cubicBezTo>
                  <a:cubicBezTo>
                    <a:pt x="497" y="617"/>
                    <a:pt x="497" y="617"/>
                    <a:pt x="497" y="617"/>
                  </a:cubicBezTo>
                  <a:cubicBezTo>
                    <a:pt x="497" y="686"/>
                    <a:pt x="440" y="743"/>
                    <a:pt x="371" y="743"/>
                  </a:cubicBezTo>
                  <a:cubicBezTo>
                    <a:pt x="274" y="743"/>
                    <a:pt x="114" y="762"/>
                    <a:pt x="0" y="869"/>
                  </a:cubicBezTo>
                  <a:cubicBezTo>
                    <a:pt x="197" y="821"/>
                    <a:pt x="404" y="852"/>
                    <a:pt x="522" y="879"/>
                  </a:cubicBezTo>
                  <a:cubicBezTo>
                    <a:pt x="536" y="882"/>
                    <a:pt x="551" y="879"/>
                    <a:pt x="563" y="870"/>
                  </a:cubicBezTo>
                  <a:cubicBezTo>
                    <a:pt x="575" y="860"/>
                    <a:pt x="582" y="847"/>
                    <a:pt x="582" y="831"/>
                  </a:cubicBezTo>
                  <a:cubicBezTo>
                    <a:pt x="582" y="49"/>
                    <a:pt x="582" y="49"/>
                    <a:pt x="582" y="49"/>
                  </a:cubicBezTo>
                  <a:cubicBezTo>
                    <a:pt x="582" y="22"/>
                    <a:pt x="560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1E0E8AAD-AF62-443B-B90B-1AA66C0A1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2000" y="3244216"/>
              <a:ext cx="717550" cy="1087438"/>
            </a:xfrm>
            <a:custGeom>
              <a:avLst/>
              <a:gdLst>
                <a:gd name="T0" fmla="*/ 85 w 581"/>
                <a:gd name="T1" fmla="*/ 617 h 882"/>
                <a:gd name="T2" fmla="*/ 85 w 581"/>
                <a:gd name="T3" fmla="*/ 0 h 882"/>
                <a:gd name="T4" fmla="*/ 49 w 581"/>
                <a:gd name="T5" fmla="*/ 0 h 882"/>
                <a:gd name="T6" fmla="*/ 0 w 581"/>
                <a:gd name="T7" fmla="*/ 49 h 882"/>
                <a:gd name="T8" fmla="*/ 0 w 581"/>
                <a:gd name="T9" fmla="*/ 831 h 882"/>
                <a:gd name="T10" fmla="*/ 19 w 581"/>
                <a:gd name="T11" fmla="*/ 870 h 882"/>
                <a:gd name="T12" fmla="*/ 60 w 581"/>
                <a:gd name="T13" fmla="*/ 879 h 882"/>
                <a:gd name="T14" fmla="*/ 581 w 581"/>
                <a:gd name="T15" fmla="*/ 869 h 882"/>
                <a:gd name="T16" fmla="*/ 210 w 581"/>
                <a:gd name="T17" fmla="*/ 743 h 882"/>
                <a:gd name="T18" fmla="*/ 85 w 581"/>
                <a:gd name="T19" fmla="*/ 617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1" h="882">
                  <a:moveTo>
                    <a:pt x="85" y="617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831"/>
                    <a:pt x="0" y="831"/>
                    <a:pt x="0" y="831"/>
                  </a:cubicBezTo>
                  <a:cubicBezTo>
                    <a:pt x="0" y="847"/>
                    <a:pt x="7" y="860"/>
                    <a:pt x="19" y="870"/>
                  </a:cubicBezTo>
                  <a:cubicBezTo>
                    <a:pt x="30" y="879"/>
                    <a:pt x="45" y="882"/>
                    <a:pt x="60" y="879"/>
                  </a:cubicBezTo>
                  <a:cubicBezTo>
                    <a:pt x="178" y="852"/>
                    <a:pt x="385" y="821"/>
                    <a:pt x="581" y="869"/>
                  </a:cubicBezTo>
                  <a:cubicBezTo>
                    <a:pt x="468" y="762"/>
                    <a:pt x="308" y="743"/>
                    <a:pt x="210" y="743"/>
                  </a:cubicBezTo>
                  <a:cubicBezTo>
                    <a:pt x="141" y="743"/>
                    <a:pt x="85" y="686"/>
                    <a:pt x="85" y="6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A178C0C-C422-4B7F-93F2-52440BEA0D2E}"/>
              </a:ext>
            </a:extLst>
          </p:cNvPr>
          <p:cNvGrpSpPr/>
          <p:nvPr/>
        </p:nvGrpSpPr>
        <p:grpSpPr>
          <a:xfrm>
            <a:off x="4896607" y="4600238"/>
            <a:ext cx="757934" cy="578722"/>
            <a:chOff x="12192000" y="3034666"/>
            <a:chExt cx="1698625" cy="1296988"/>
          </a:xfrm>
          <a:solidFill>
            <a:schemeClr val="bg1"/>
          </a:solidFill>
        </p:grpSpPr>
        <p:sp>
          <p:nvSpPr>
            <p:cNvPr id="71" name="Freeform 14">
              <a:extLst>
                <a:ext uri="{FF2B5EF4-FFF2-40B4-BE49-F238E27FC236}">
                  <a16:creationId xmlns:a16="http://schemas.microsoft.com/office/drawing/2014/main" id="{BD2007B3-5DCF-43A1-A6C0-41AC34A32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0437" y="3034666"/>
              <a:ext cx="603250" cy="1231900"/>
            </a:xfrm>
            <a:custGeom>
              <a:avLst/>
              <a:gdLst>
                <a:gd name="T0" fmla="*/ 49 w 489"/>
                <a:gd name="T1" fmla="*/ 0 h 999"/>
                <a:gd name="T2" fmla="*/ 49 w 489"/>
                <a:gd name="T3" fmla="*/ 0 h 999"/>
                <a:gd name="T4" fmla="*/ 15 w 489"/>
                <a:gd name="T5" fmla="*/ 14 h 999"/>
                <a:gd name="T6" fmla="*/ 0 w 489"/>
                <a:gd name="T7" fmla="*/ 49 h 999"/>
                <a:gd name="T8" fmla="*/ 0 w 489"/>
                <a:gd name="T9" fmla="*/ 787 h 999"/>
                <a:gd name="T10" fmla="*/ 50 w 489"/>
                <a:gd name="T11" fmla="*/ 836 h 999"/>
                <a:gd name="T12" fmla="*/ 489 w 489"/>
                <a:gd name="T13" fmla="*/ 999 h 999"/>
                <a:gd name="T14" fmla="*/ 489 w 489"/>
                <a:gd name="T15" fmla="*/ 226 h 999"/>
                <a:gd name="T16" fmla="*/ 482 w 489"/>
                <a:gd name="T17" fmla="*/ 202 h 999"/>
                <a:gd name="T18" fmla="*/ 49 w 489"/>
                <a:gd name="T1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999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6" y="0"/>
                    <a:pt x="24" y="5"/>
                    <a:pt x="15" y="14"/>
                  </a:cubicBezTo>
                  <a:cubicBezTo>
                    <a:pt x="5" y="24"/>
                    <a:pt x="0" y="36"/>
                    <a:pt x="0" y="49"/>
                  </a:cubicBezTo>
                  <a:cubicBezTo>
                    <a:pt x="0" y="787"/>
                    <a:pt x="0" y="787"/>
                    <a:pt x="0" y="787"/>
                  </a:cubicBezTo>
                  <a:cubicBezTo>
                    <a:pt x="0" y="814"/>
                    <a:pt x="23" y="836"/>
                    <a:pt x="50" y="836"/>
                  </a:cubicBezTo>
                  <a:cubicBezTo>
                    <a:pt x="164" y="836"/>
                    <a:pt x="356" y="861"/>
                    <a:pt x="489" y="999"/>
                  </a:cubicBezTo>
                  <a:cubicBezTo>
                    <a:pt x="489" y="226"/>
                    <a:pt x="489" y="226"/>
                    <a:pt x="489" y="226"/>
                  </a:cubicBezTo>
                  <a:cubicBezTo>
                    <a:pt x="489" y="218"/>
                    <a:pt x="486" y="209"/>
                    <a:pt x="482" y="202"/>
                  </a:cubicBezTo>
                  <a:cubicBezTo>
                    <a:pt x="373" y="26"/>
                    <a:pt x="164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5">
              <a:extLst>
                <a:ext uri="{FF2B5EF4-FFF2-40B4-BE49-F238E27FC236}">
                  <a16:creationId xmlns:a16="http://schemas.microsoft.com/office/drawing/2014/main" id="{F22A8C19-56B6-4673-9B5F-B72859680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7350" y="3034666"/>
              <a:ext cx="603250" cy="1231900"/>
            </a:xfrm>
            <a:custGeom>
              <a:avLst/>
              <a:gdLst>
                <a:gd name="T0" fmla="*/ 488 w 488"/>
                <a:gd name="T1" fmla="*/ 787 h 999"/>
                <a:gd name="T2" fmla="*/ 488 w 488"/>
                <a:gd name="T3" fmla="*/ 49 h 999"/>
                <a:gd name="T4" fmla="*/ 474 w 488"/>
                <a:gd name="T5" fmla="*/ 14 h 999"/>
                <a:gd name="T6" fmla="*/ 440 w 488"/>
                <a:gd name="T7" fmla="*/ 0 h 999"/>
                <a:gd name="T8" fmla="*/ 439 w 488"/>
                <a:gd name="T9" fmla="*/ 0 h 999"/>
                <a:gd name="T10" fmla="*/ 7 w 488"/>
                <a:gd name="T11" fmla="*/ 202 h 999"/>
                <a:gd name="T12" fmla="*/ 0 w 488"/>
                <a:gd name="T13" fmla="*/ 226 h 999"/>
                <a:gd name="T14" fmla="*/ 0 w 488"/>
                <a:gd name="T15" fmla="*/ 999 h 999"/>
                <a:gd name="T16" fmla="*/ 439 w 488"/>
                <a:gd name="T17" fmla="*/ 836 h 999"/>
                <a:gd name="T18" fmla="*/ 488 w 488"/>
                <a:gd name="T19" fmla="*/ 787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999">
                  <a:moveTo>
                    <a:pt x="488" y="787"/>
                  </a:moveTo>
                  <a:cubicBezTo>
                    <a:pt x="488" y="49"/>
                    <a:pt x="488" y="49"/>
                    <a:pt x="488" y="49"/>
                  </a:cubicBezTo>
                  <a:cubicBezTo>
                    <a:pt x="488" y="36"/>
                    <a:pt x="483" y="24"/>
                    <a:pt x="474" y="14"/>
                  </a:cubicBezTo>
                  <a:cubicBezTo>
                    <a:pt x="464" y="5"/>
                    <a:pt x="452" y="0"/>
                    <a:pt x="440" y="0"/>
                  </a:cubicBezTo>
                  <a:cubicBezTo>
                    <a:pt x="439" y="0"/>
                    <a:pt x="439" y="0"/>
                    <a:pt x="439" y="0"/>
                  </a:cubicBezTo>
                  <a:cubicBezTo>
                    <a:pt x="324" y="0"/>
                    <a:pt x="115" y="26"/>
                    <a:pt x="7" y="202"/>
                  </a:cubicBezTo>
                  <a:cubicBezTo>
                    <a:pt x="2" y="209"/>
                    <a:pt x="0" y="218"/>
                    <a:pt x="0" y="226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132" y="861"/>
                    <a:pt x="324" y="836"/>
                    <a:pt x="439" y="836"/>
                  </a:cubicBezTo>
                  <a:cubicBezTo>
                    <a:pt x="466" y="836"/>
                    <a:pt x="488" y="814"/>
                    <a:pt x="488" y="7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6">
              <a:extLst>
                <a:ext uri="{FF2B5EF4-FFF2-40B4-BE49-F238E27FC236}">
                  <a16:creationId xmlns:a16="http://schemas.microsoft.com/office/drawing/2014/main" id="{889A8EA7-1BDF-461E-AB81-F37DED463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1487" y="3244216"/>
              <a:ext cx="719138" cy="1087438"/>
            </a:xfrm>
            <a:custGeom>
              <a:avLst/>
              <a:gdLst>
                <a:gd name="T0" fmla="*/ 533 w 582"/>
                <a:gd name="T1" fmla="*/ 0 h 882"/>
                <a:gd name="T2" fmla="*/ 497 w 582"/>
                <a:gd name="T3" fmla="*/ 0 h 882"/>
                <a:gd name="T4" fmla="*/ 497 w 582"/>
                <a:gd name="T5" fmla="*/ 617 h 882"/>
                <a:gd name="T6" fmla="*/ 371 w 582"/>
                <a:gd name="T7" fmla="*/ 743 h 882"/>
                <a:gd name="T8" fmla="*/ 0 w 582"/>
                <a:gd name="T9" fmla="*/ 869 h 882"/>
                <a:gd name="T10" fmla="*/ 522 w 582"/>
                <a:gd name="T11" fmla="*/ 879 h 882"/>
                <a:gd name="T12" fmla="*/ 563 w 582"/>
                <a:gd name="T13" fmla="*/ 870 h 882"/>
                <a:gd name="T14" fmla="*/ 582 w 582"/>
                <a:gd name="T15" fmla="*/ 831 h 882"/>
                <a:gd name="T16" fmla="*/ 582 w 582"/>
                <a:gd name="T17" fmla="*/ 49 h 882"/>
                <a:gd name="T18" fmla="*/ 533 w 582"/>
                <a:gd name="T19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2" h="882">
                  <a:moveTo>
                    <a:pt x="533" y="0"/>
                  </a:moveTo>
                  <a:cubicBezTo>
                    <a:pt x="497" y="0"/>
                    <a:pt x="497" y="0"/>
                    <a:pt x="497" y="0"/>
                  </a:cubicBezTo>
                  <a:cubicBezTo>
                    <a:pt x="497" y="617"/>
                    <a:pt x="497" y="617"/>
                    <a:pt x="497" y="617"/>
                  </a:cubicBezTo>
                  <a:cubicBezTo>
                    <a:pt x="497" y="686"/>
                    <a:pt x="440" y="743"/>
                    <a:pt x="371" y="743"/>
                  </a:cubicBezTo>
                  <a:cubicBezTo>
                    <a:pt x="274" y="743"/>
                    <a:pt x="114" y="762"/>
                    <a:pt x="0" y="869"/>
                  </a:cubicBezTo>
                  <a:cubicBezTo>
                    <a:pt x="197" y="821"/>
                    <a:pt x="404" y="852"/>
                    <a:pt x="522" y="879"/>
                  </a:cubicBezTo>
                  <a:cubicBezTo>
                    <a:pt x="536" y="882"/>
                    <a:pt x="551" y="879"/>
                    <a:pt x="563" y="870"/>
                  </a:cubicBezTo>
                  <a:cubicBezTo>
                    <a:pt x="575" y="860"/>
                    <a:pt x="582" y="847"/>
                    <a:pt x="582" y="831"/>
                  </a:cubicBezTo>
                  <a:cubicBezTo>
                    <a:pt x="582" y="49"/>
                    <a:pt x="582" y="49"/>
                    <a:pt x="582" y="49"/>
                  </a:cubicBezTo>
                  <a:cubicBezTo>
                    <a:pt x="582" y="22"/>
                    <a:pt x="560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7">
              <a:extLst>
                <a:ext uri="{FF2B5EF4-FFF2-40B4-BE49-F238E27FC236}">
                  <a16:creationId xmlns:a16="http://schemas.microsoft.com/office/drawing/2014/main" id="{60C94CEB-42DB-4A75-9AB0-4B2EB26A9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2000" y="3244216"/>
              <a:ext cx="717550" cy="1087438"/>
            </a:xfrm>
            <a:custGeom>
              <a:avLst/>
              <a:gdLst>
                <a:gd name="T0" fmla="*/ 85 w 581"/>
                <a:gd name="T1" fmla="*/ 617 h 882"/>
                <a:gd name="T2" fmla="*/ 85 w 581"/>
                <a:gd name="T3" fmla="*/ 0 h 882"/>
                <a:gd name="T4" fmla="*/ 49 w 581"/>
                <a:gd name="T5" fmla="*/ 0 h 882"/>
                <a:gd name="T6" fmla="*/ 0 w 581"/>
                <a:gd name="T7" fmla="*/ 49 h 882"/>
                <a:gd name="T8" fmla="*/ 0 w 581"/>
                <a:gd name="T9" fmla="*/ 831 h 882"/>
                <a:gd name="T10" fmla="*/ 19 w 581"/>
                <a:gd name="T11" fmla="*/ 870 h 882"/>
                <a:gd name="T12" fmla="*/ 60 w 581"/>
                <a:gd name="T13" fmla="*/ 879 h 882"/>
                <a:gd name="T14" fmla="*/ 581 w 581"/>
                <a:gd name="T15" fmla="*/ 869 h 882"/>
                <a:gd name="T16" fmla="*/ 210 w 581"/>
                <a:gd name="T17" fmla="*/ 743 h 882"/>
                <a:gd name="T18" fmla="*/ 85 w 581"/>
                <a:gd name="T19" fmla="*/ 617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1" h="882">
                  <a:moveTo>
                    <a:pt x="85" y="617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831"/>
                    <a:pt x="0" y="831"/>
                    <a:pt x="0" y="831"/>
                  </a:cubicBezTo>
                  <a:cubicBezTo>
                    <a:pt x="0" y="847"/>
                    <a:pt x="7" y="860"/>
                    <a:pt x="19" y="870"/>
                  </a:cubicBezTo>
                  <a:cubicBezTo>
                    <a:pt x="30" y="879"/>
                    <a:pt x="45" y="882"/>
                    <a:pt x="60" y="879"/>
                  </a:cubicBezTo>
                  <a:cubicBezTo>
                    <a:pt x="178" y="852"/>
                    <a:pt x="385" y="821"/>
                    <a:pt x="581" y="869"/>
                  </a:cubicBezTo>
                  <a:cubicBezTo>
                    <a:pt x="468" y="762"/>
                    <a:pt x="308" y="743"/>
                    <a:pt x="210" y="743"/>
                  </a:cubicBezTo>
                  <a:cubicBezTo>
                    <a:pt x="141" y="743"/>
                    <a:pt x="85" y="686"/>
                    <a:pt x="85" y="6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Freeform 13">
            <a:extLst>
              <a:ext uri="{FF2B5EF4-FFF2-40B4-BE49-F238E27FC236}">
                <a16:creationId xmlns:a16="http://schemas.microsoft.com/office/drawing/2014/main" id="{1170D773-6A6C-4F98-A707-8025EAF63229}"/>
              </a:ext>
            </a:extLst>
          </p:cNvPr>
          <p:cNvSpPr>
            <a:spLocks noEditPoints="1"/>
          </p:cNvSpPr>
          <p:nvPr/>
        </p:nvSpPr>
        <p:spPr bwMode="auto">
          <a:xfrm>
            <a:off x="6679205" y="4599669"/>
            <a:ext cx="680850" cy="500670"/>
          </a:xfrm>
          <a:custGeom>
            <a:avLst/>
            <a:gdLst>
              <a:gd name="T0" fmla="*/ 1059 w 1143"/>
              <a:gd name="T1" fmla="*/ 146 h 841"/>
              <a:gd name="T2" fmla="*/ 1089 w 1143"/>
              <a:gd name="T3" fmla="*/ 111 h 841"/>
              <a:gd name="T4" fmla="*/ 128 w 1143"/>
              <a:gd name="T5" fmla="*/ 83 h 841"/>
              <a:gd name="T6" fmla="*/ 103 w 1143"/>
              <a:gd name="T7" fmla="*/ 298 h 841"/>
              <a:gd name="T8" fmla="*/ 83 w 1143"/>
              <a:gd name="T9" fmla="*/ 347 h 841"/>
              <a:gd name="T10" fmla="*/ 110 w 1143"/>
              <a:gd name="T11" fmla="*/ 456 h 841"/>
              <a:gd name="T12" fmla="*/ 64 w 1143"/>
              <a:gd name="T13" fmla="*/ 504 h 841"/>
              <a:gd name="T14" fmla="*/ 96 w 1143"/>
              <a:gd name="T15" fmla="*/ 715 h 841"/>
              <a:gd name="T16" fmla="*/ 1071 w 1143"/>
              <a:gd name="T17" fmla="*/ 700 h 841"/>
              <a:gd name="T18" fmla="*/ 1027 w 1143"/>
              <a:gd name="T19" fmla="*/ 550 h 841"/>
              <a:gd name="T20" fmla="*/ 1057 w 1143"/>
              <a:gd name="T21" fmla="*/ 515 h 841"/>
              <a:gd name="T22" fmla="*/ 1078 w 1143"/>
              <a:gd name="T23" fmla="*/ 400 h 841"/>
              <a:gd name="T24" fmla="*/ 1104 w 1143"/>
              <a:gd name="T25" fmla="*/ 296 h 841"/>
              <a:gd name="T26" fmla="*/ 543 w 1143"/>
              <a:gd name="T27" fmla="*/ 254 h 841"/>
              <a:gd name="T28" fmla="*/ 975 w 1143"/>
              <a:gd name="T29" fmla="*/ 164 h 841"/>
              <a:gd name="T30" fmla="*/ 1012 w 1143"/>
              <a:gd name="T31" fmla="*/ 248 h 841"/>
              <a:gd name="T32" fmla="*/ 960 w 1143"/>
              <a:gd name="T33" fmla="*/ 277 h 841"/>
              <a:gd name="T34" fmla="*/ 543 w 1143"/>
              <a:gd name="T35" fmla="*/ 254 h 841"/>
              <a:gd name="T36" fmla="*/ 169 w 1143"/>
              <a:gd name="T37" fmla="*/ 366 h 841"/>
              <a:gd name="T38" fmla="*/ 517 w 1143"/>
              <a:gd name="T39" fmla="*/ 437 h 841"/>
              <a:gd name="T40" fmla="*/ 517 w 1143"/>
              <a:gd name="T41" fmla="*/ 437 h 841"/>
              <a:gd name="T42" fmla="*/ 605 w 1143"/>
              <a:gd name="T43" fmla="*/ 583 h 841"/>
              <a:gd name="T44" fmla="*/ 130 w 1143"/>
              <a:gd name="T45" fmla="*/ 465 h 841"/>
              <a:gd name="T46" fmla="*/ 119 w 1143"/>
              <a:gd name="T47" fmla="*/ 355 h 841"/>
              <a:gd name="T48" fmla="*/ 114 w 1143"/>
              <a:gd name="T49" fmla="*/ 134 h 841"/>
              <a:gd name="T50" fmla="*/ 138 w 1143"/>
              <a:gd name="T51" fmla="*/ 127 h 841"/>
              <a:gd name="T52" fmla="*/ 522 w 1143"/>
              <a:gd name="T53" fmla="*/ 252 h 841"/>
              <a:gd name="T54" fmla="*/ 160 w 1143"/>
              <a:gd name="T55" fmla="*/ 281 h 841"/>
              <a:gd name="T56" fmla="*/ 138 w 1143"/>
              <a:gd name="T57" fmla="*/ 276 h 841"/>
              <a:gd name="T58" fmla="*/ 485 w 1143"/>
              <a:gd name="T59" fmla="*/ 785 h 841"/>
              <a:gd name="T60" fmla="*/ 106 w 1143"/>
              <a:gd name="T61" fmla="*/ 679 h 841"/>
              <a:gd name="T62" fmla="*/ 81 w 1143"/>
              <a:gd name="T63" fmla="*/ 538 h 841"/>
              <a:gd name="T64" fmla="*/ 106 w 1143"/>
              <a:gd name="T65" fmla="*/ 530 h 841"/>
              <a:gd name="T66" fmla="*/ 489 w 1143"/>
              <a:gd name="T67" fmla="*/ 655 h 841"/>
              <a:gd name="T68" fmla="*/ 979 w 1143"/>
              <a:gd name="T69" fmla="*/ 652 h 841"/>
              <a:gd name="T70" fmla="*/ 506 w 1143"/>
              <a:gd name="T71" fmla="*/ 785 h 841"/>
              <a:gd name="T72" fmla="*/ 611 w 1143"/>
              <a:gd name="T73" fmla="*/ 635 h 841"/>
              <a:gd name="T74" fmla="*/ 683 w 1143"/>
              <a:gd name="T75" fmla="*/ 621 h 841"/>
              <a:gd name="T76" fmla="*/ 992 w 1143"/>
              <a:gd name="T77" fmla="*/ 558 h 841"/>
              <a:gd name="T78" fmla="*/ 1006 w 1143"/>
              <a:gd name="T79" fmla="*/ 477 h 841"/>
              <a:gd name="T80" fmla="*/ 967 w 1143"/>
              <a:gd name="T81" fmla="*/ 488 h 841"/>
              <a:gd name="T82" fmla="*/ 621 w 1143"/>
              <a:gd name="T83" fmla="*/ 454 h 841"/>
              <a:gd name="T84" fmla="*/ 1004 w 1143"/>
              <a:gd name="T85" fmla="*/ 329 h 841"/>
              <a:gd name="T86" fmla="*/ 1044 w 1143"/>
              <a:gd name="T87" fmla="*/ 395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3" h="841">
                <a:moveTo>
                  <a:pt x="1034" y="255"/>
                </a:moveTo>
                <a:cubicBezTo>
                  <a:pt x="1029" y="221"/>
                  <a:pt x="1029" y="165"/>
                  <a:pt x="1059" y="146"/>
                </a:cubicBezTo>
                <a:cubicBezTo>
                  <a:pt x="1060" y="146"/>
                  <a:pt x="1060" y="145"/>
                  <a:pt x="1060" y="145"/>
                </a:cubicBezTo>
                <a:cubicBezTo>
                  <a:pt x="1085" y="137"/>
                  <a:pt x="1102" y="126"/>
                  <a:pt x="1089" y="111"/>
                </a:cubicBezTo>
                <a:cubicBezTo>
                  <a:pt x="722" y="0"/>
                  <a:pt x="722" y="0"/>
                  <a:pt x="722" y="0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83"/>
                  <a:pt x="60" y="93"/>
                  <a:pt x="66" y="198"/>
                </a:cubicBezTo>
                <a:cubicBezTo>
                  <a:pt x="70" y="256"/>
                  <a:pt x="87" y="284"/>
                  <a:pt x="103" y="2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41" y="328"/>
                  <a:pt x="58" y="339"/>
                  <a:pt x="83" y="347"/>
                </a:cubicBezTo>
                <a:cubicBezTo>
                  <a:pt x="83" y="348"/>
                  <a:pt x="84" y="348"/>
                  <a:pt x="85" y="348"/>
                </a:cubicBezTo>
                <a:cubicBezTo>
                  <a:pt x="115" y="367"/>
                  <a:pt x="114" y="424"/>
                  <a:pt x="110" y="456"/>
                </a:cubicBezTo>
                <a:cubicBezTo>
                  <a:pt x="0" y="487"/>
                  <a:pt x="40" y="497"/>
                  <a:pt x="40" y="497"/>
                </a:cubicBezTo>
                <a:cubicBezTo>
                  <a:pt x="64" y="504"/>
                  <a:pt x="64" y="504"/>
                  <a:pt x="64" y="504"/>
                </a:cubicBezTo>
                <a:cubicBezTo>
                  <a:pt x="47" y="518"/>
                  <a:pt x="30" y="547"/>
                  <a:pt x="34" y="602"/>
                </a:cubicBezTo>
                <a:cubicBezTo>
                  <a:pt x="40" y="707"/>
                  <a:pt x="96" y="715"/>
                  <a:pt x="96" y="715"/>
                </a:cubicBezTo>
                <a:cubicBezTo>
                  <a:pt x="484" y="841"/>
                  <a:pt x="484" y="841"/>
                  <a:pt x="484" y="841"/>
                </a:cubicBezTo>
                <a:cubicBezTo>
                  <a:pt x="1071" y="700"/>
                  <a:pt x="1071" y="700"/>
                  <a:pt x="1071" y="700"/>
                </a:cubicBezTo>
                <a:cubicBezTo>
                  <a:pt x="1071" y="700"/>
                  <a:pt x="1110" y="689"/>
                  <a:pt x="1001" y="658"/>
                </a:cubicBezTo>
                <a:cubicBezTo>
                  <a:pt x="997" y="625"/>
                  <a:pt x="996" y="569"/>
                  <a:pt x="1027" y="550"/>
                </a:cubicBezTo>
                <a:cubicBezTo>
                  <a:pt x="1027" y="549"/>
                  <a:pt x="1027" y="549"/>
                  <a:pt x="1028" y="549"/>
                </a:cubicBezTo>
                <a:cubicBezTo>
                  <a:pt x="1053" y="540"/>
                  <a:pt x="1070" y="529"/>
                  <a:pt x="1057" y="515"/>
                </a:cubicBezTo>
                <a:cubicBezTo>
                  <a:pt x="1031" y="507"/>
                  <a:pt x="1031" y="507"/>
                  <a:pt x="1031" y="507"/>
                </a:cubicBezTo>
                <a:cubicBezTo>
                  <a:pt x="1048" y="497"/>
                  <a:pt x="1073" y="469"/>
                  <a:pt x="1078" y="400"/>
                </a:cubicBezTo>
                <a:cubicBezTo>
                  <a:pt x="1080" y="352"/>
                  <a:pt x="1068" y="324"/>
                  <a:pt x="1053" y="308"/>
                </a:cubicBezTo>
                <a:cubicBezTo>
                  <a:pt x="1104" y="296"/>
                  <a:pt x="1104" y="296"/>
                  <a:pt x="1104" y="296"/>
                </a:cubicBezTo>
                <a:cubicBezTo>
                  <a:pt x="1104" y="296"/>
                  <a:pt x="1143" y="286"/>
                  <a:pt x="1034" y="255"/>
                </a:cubicBezTo>
                <a:close/>
                <a:moveTo>
                  <a:pt x="543" y="254"/>
                </a:moveTo>
                <a:cubicBezTo>
                  <a:pt x="641" y="232"/>
                  <a:pt x="641" y="232"/>
                  <a:pt x="641" y="232"/>
                </a:cubicBezTo>
                <a:cubicBezTo>
                  <a:pt x="975" y="164"/>
                  <a:pt x="975" y="164"/>
                  <a:pt x="975" y="164"/>
                </a:cubicBezTo>
                <a:cubicBezTo>
                  <a:pt x="1024" y="154"/>
                  <a:pt x="1024" y="154"/>
                  <a:pt x="1024" y="154"/>
                </a:cubicBezTo>
                <a:cubicBezTo>
                  <a:pt x="1009" y="183"/>
                  <a:pt x="1009" y="223"/>
                  <a:pt x="1012" y="248"/>
                </a:cubicBezTo>
                <a:cubicBezTo>
                  <a:pt x="1013" y="255"/>
                  <a:pt x="1013" y="259"/>
                  <a:pt x="1014" y="263"/>
                </a:cubicBezTo>
                <a:cubicBezTo>
                  <a:pt x="960" y="277"/>
                  <a:pt x="960" y="277"/>
                  <a:pt x="960" y="277"/>
                </a:cubicBezTo>
                <a:cubicBezTo>
                  <a:pt x="538" y="382"/>
                  <a:pt x="538" y="382"/>
                  <a:pt x="538" y="382"/>
                </a:cubicBezTo>
                <a:lnTo>
                  <a:pt x="543" y="254"/>
                </a:lnTo>
                <a:close/>
                <a:moveTo>
                  <a:pt x="119" y="355"/>
                </a:moveTo>
                <a:cubicBezTo>
                  <a:pt x="169" y="366"/>
                  <a:pt x="169" y="366"/>
                  <a:pt x="169" y="366"/>
                </a:cubicBezTo>
                <a:cubicBezTo>
                  <a:pt x="489" y="432"/>
                  <a:pt x="489" y="432"/>
                  <a:pt x="489" y="432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517" y="437"/>
                  <a:pt x="517" y="437"/>
                  <a:pt x="517" y="437"/>
                </a:cubicBezTo>
                <a:cubicBezTo>
                  <a:pt x="601" y="455"/>
                  <a:pt x="601" y="455"/>
                  <a:pt x="601" y="455"/>
                </a:cubicBezTo>
                <a:cubicBezTo>
                  <a:pt x="605" y="583"/>
                  <a:pt x="605" y="583"/>
                  <a:pt x="605" y="583"/>
                </a:cubicBezTo>
                <a:cubicBezTo>
                  <a:pt x="172" y="476"/>
                  <a:pt x="172" y="476"/>
                  <a:pt x="172" y="476"/>
                </a:cubicBezTo>
                <a:cubicBezTo>
                  <a:pt x="130" y="465"/>
                  <a:pt x="130" y="465"/>
                  <a:pt x="130" y="465"/>
                </a:cubicBezTo>
                <a:cubicBezTo>
                  <a:pt x="130" y="462"/>
                  <a:pt x="131" y="456"/>
                  <a:pt x="132" y="451"/>
                </a:cubicBezTo>
                <a:cubicBezTo>
                  <a:pt x="134" y="425"/>
                  <a:pt x="135" y="385"/>
                  <a:pt x="119" y="355"/>
                </a:cubicBezTo>
                <a:close/>
                <a:moveTo>
                  <a:pt x="99" y="194"/>
                </a:moveTo>
                <a:cubicBezTo>
                  <a:pt x="99" y="165"/>
                  <a:pt x="104" y="145"/>
                  <a:pt x="114" y="134"/>
                </a:cubicBezTo>
                <a:cubicBezTo>
                  <a:pt x="121" y="127"/>
                  <a:pt x="128" y="126"/>
                  <a:pt x="133" y="126"/>
                </a:cubicBezTo>
                <a:cubicBezTo>
                  <a:pt x="136" y="126"/>
                  <a:pt x="138" y="127"/>
                  <a:pt x="138" y="127"/>
                </a:cubicBezTo>
                <a:cubicBezTo>
                  <a:pt x="395" y="210"/>
                  <a:pt x="395" y="210"/>
                  <a:pt x="395" y="210"/>
                </a:cubicBezTo>
                <a:cubicBezTo>
                  <a:pt x="522" y="252"/>
                  <a:pt x="522" y="252"/>
                  <a:pt x="522" y="252"/>
                </a:cubicBezTo>
                <a:cubicBezTo>
                  <a:pt x="518" y="382"/>
                  <a:pt x="518" y="382"/>
                  <a:pt x="518" y="382"/>
                </a:cubicBezTo>
                <a:cubicBezTo>
                  <a:pt x="160" y="281"/>
                  <a:pt x="160" y="281"/>
                  <a:pt x="160" y="281"/>
                </a:cubicBezTo>
                <a:cubicBezTo>
                  <a:pt x="140" y="276"/>
                  <a:pt x="140" y="276"/>
                  <a:pt x="140" y="276"/>
                </a:cubicBezTo>
                <a:cubicBezTo>
                  <a:pt x="140" y="276"/>
                  <a:pt x="139" y="276"/>
                  <a:pt x="138" y="276"/>
                </a:cubicBezTo>
                <a:cubicBezTo>
                  <a:pt x="137" y="276"/>
                  <a:pt x="101" y="272"/>
                  <a:pt x="99" y="194"/>
                </a:cubicBezTo>
                <a:close/>
                <a:moveTo>
                  <a:pt x="485" y="785"/>
                </a:moveTo>
                <a:cubicBezTo>
                  <a:pt x="108" y="680"/>
                  <a:pt x="108" y="680"/>
                  <a:pt x="108" y="680"/>
                </a:cubicBezTo>
                <a:cubicBezTo>
                  <a:pt x="107" y="680"/>
                  <a:pt x="106" y="679"/>
                  <a:pt x="106" y="679"/>
                </a:cubicBezTo>
                <a:cubicBezTo>
                  <a:pt x="104" y="679"/>
                  <a:pt x="68" y="675"/>
                  <a:pt x="67" y="597"/>
                </a:cubicBezTo>
                <a:cubicBezTo>
                  <a:pt x="66" y="569"/>
                  <a:pt x="71" y="548"/>
                  <a:pt x="81" y="538"/>
                </a:cubicBezTo>
                <a:cubicBezTo>
                  <a:pt x="88" y="531"/>
                  <a:pt x="96" y="530"/>
                  <a:pt x="101" y="530"/>
                </a:cubicBezTo>
                <a:cubicBezTo>
                  <a:pt x="103" y="530"/>
                  <a:pt x="106" y="530"/>
                  <a:pt x="106" y="530"/>
                </a:cubicBezTo>
                <a:cubicBezTo>
                  <a:pt x="106" y="530"/>
                  <a:pt x="106" y="530"/>
                  <a:pt x="106" y="530"/>
                </a:cubicBezTo>
                <a:cubicBezTo>
                  <a:pt x="489" y="655"/>
                  <a:pt x="489" y="655"/>
                  <a:pt x="489" y="655"/>
                </a:cubicBezTo>
                <a:lnTo>
                  <a:pt x="485" y="785"/>
                </a:lnTo>
                <a:close/>
                <a:moveTo>
                  <a:pt x="979" y="652"/>
                </a:moveTo>
                <a:cubicBezTo>
                  <a:pt x="980" y="658"/>
                  <a:pt x="981" y="663"/>
                  <a:pt x="981" y="668"/>
                </a:cubicBezTo>
                <a:cubicBezTo>
                  <a:pt x="506" y="785"/>
                  <a:pt x="506" y="785"/>
                  <a:pt x="506" y="785"/>
                </a:cubicBezTo>
                <a:cubicBezTo>
                  <a:pt x="510" y="656"/>
                  <a:pt x="510" y="656"/>
                  <a:pt x="510" y="656"/>
                </a:cubicBezTo>
                <a:cubicBezTo>
                  <a:pt x="611" y="635"/>
                  <a:pt x="611" y="635"/>
                  <a:pt x="611" y="635"/>
                </a:cubicBezTo>
                <a:cubicBezTo>
                  <a:pt x="627" y="640"/>
                  <a:pt x="627" y="640"/>
                  <a:pt x="627" y="640"/>
                </a:cubicBezTo>
                <a:cubicBezTo>
                  <a:pt x="683" y="621"/>
                  <a:pt x="683" y="621"/>
                  <a:pt x="683" y="621"/>
                </a:cubicBezTo>
                <a:cubicBezTo>
                  <a:pt x="942" y="568"/>
                  <a:pt x="942" y="568"/>
                  <a:pt x="942" y="568"/>
                </a:cubicBezTo>
                <a:cubicBezTo>
                  <a:pt x="992" y="558"/>
                  <a:pt x="992" y="558"/>
                  <a:pt x="992" y="558"/>
                </a:cubicBezTo>
                <a:cubicBezTo>
                  <a:pt x="976" y="587"/>
                  <a:pt x="977" y="627"/>
                  <a:pt x="979" y="652"/>
                </a:cubicBezTo>
                <a:close/>
                <a:moveTo>
                  <a:pt x="1006" y="477"/>
                </a:moveTo>
                <a:cubicBezTo>
                  <a:pt x="1004" y="477"/>
                  <a:pt x="1004" y="477"/>
                  <a:pt x="1003" y="477"/>
                </a:cubicBezTo>
                <a:cubicBezTo>
                  <a:pt x="967" y="488"/>
                  <a:pt x="967" y="488"/>
                  <a:pt x="967" y="488"/>
                </a:cubicBezTo>
                <a:cubicBezTo>
                  <a:pt x="626" y="583"/>
                  <a:pt x="626" y="583"/>
                  <a:pt x="626" y="583"/>
                </a:cubicBezTo>
                <a:cubicBezTo>
                  <a:pt x="621" y="454"/>
                  <a:pt x="621" y="454"/>
                  <a:pt x="621" y="454"/>
                </a:cubicBezTo>
                <a:cubicBezTo>
                  <a:pt x="734" y="417"/>
                  <a:pt x="734" y="417"/>
                  <a:pt x="734" y="417"/>
                </a:cubicBezTo>
                <a:cubicBezTo>
                  <a:pt x="1004" y="329"/>
                  <a:pt x="1004" y="329"/>
                  <a:pt x="1004" y="329"/>
                </a:cubicBezTo>
                <a:cubicBezTo>
                  <a:pt x="1004" y="329"/>
                  <a:pt x="1019" y="326"/>
                  <a:pt x="1029" y="337"/>
                </a:cubicBezTo>
                <a:cubicBezTo>
                  <a:pt x="1039" y="347"/>
                  <a:pt x="1044" y="366"/>
                  <a:pt x="1044" y="395"/>
                </a:cubicBezTo>
                <a:cubicBezTo>
                  <a:pt x="1042" y="474"/>
                  <a:pt x="1007" y="477"/>
                  <a:pt x="1006" y="4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3F1FE53-B8EE-455D-9DFB-F84AFE63F0EB}"/>
              </a:ext>
            </a:extLst>
          </p:cNvPr>
          <p:cNvGrpSpPr/>
          <p:nvPr/>
        </p:nvGrpSpPr>
        <p:grpSpPr>
          <a:xfrm>
            <a:off x="7984201" y="2575570"/>
            <a:ext cx="3601456" cy="1043677"/>
            <a:chOff x="7752973" y="2245207"/>
            <a:chExt cx="3601456" cy="104367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3915FF3-E25C-470B-B68A-981E490FEE8C}"/>
                </a:ext>
              </a:extLst>
            </p:cNvPr>
            <p:cNvSpPr txBox="1"/>
            <p:nvPr/>
          </p:nvSpPr>
          <p:spPr>
            <a:xfrm>
              <a:off x="7752973" y="2245207"/>
              <a:ext cx="2145324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500" b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4FCE6284-4CC0-4EEC-B7B3-C0B577AAB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512" y="2512156"/>
              <a:ext cx="3510917" cy="77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8FCEA69-A481-4E39-9AD5-DA19B9E3E8CB}"/>
              </a:ext>
            </a:extLst>
          </p:cNvPr>
          <p:cNvGrpSpPr/>
          <p:nvPr/>
        </p:nvGrpSpPr>
        <p:grpSpPr>
          <a:xfrm>
            <a:off x="7984201" y="4368647"/>
            <a:ext cx="3601456" cy="1043677"/>
            <a:chOff x="7752973" y="2245207"/>
            <a:chExt cx="3601456" cy="104367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3B4C9B-FAEC-4DBC-8D57-59D424DB3A1B}"/>
                </a:ext>
              </a:extLst>
            </p:cNvPr>
            <p:cNvSpPr txBox="1"/>
            <p:nvPr/>
          </p:nvSpPr>
          <p:spPr>
            <a:xfrm>
              <a:off x="7752973" y="2245207"/>
              <a:ext cx="2145324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500" b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5" name="Rectangle 9">
              <a:extLst>
                <a:ext uri="{FF2B5EF4-FFF2-40B4-BE49-F238E27FC236}">
                  <a16:creationId xmlns:a16="http://schemas.microsoft.com/office/drawing/2014/main" id="{3ADDC537-2CAF-4E5F-8FDC-AE63E7019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512" y="2512156"/>
              <a:ext cx="3510917" cy="77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8C55402-6B3F-4CFE-B79E-A47B5961D91C}"/>
              </a:ext>
            </a:extLst>
          </p:cNvPr>
          <p:cNvGrpSpPr/>
          <p:nvPr/>
        </p:nvGrpSpPr>
        <p:grpSpPr>
          <a:xfrm>
            <a:off x="606344" y="2575570"/>
            <a:ext cx="3599460" cy="1043677"/>
            <a:chOff x="544304" y="2192828"/>
            <a:chExt cx="3599460" cy="1043677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493B7B7-FD06-4AE4-BC71-C1A9BE9DB9DF}"/>
                </a:ext>
              </a:extLst>
            </p:cNvPr>
            <p:cNvSpPr txBox="1"/>
            <p:nvPr/>
          </p:nvSpPr>
          <p:spPr>
            <a:xfrm>
              <a:off x="1998440" y="2192828"/>
              <a:ext cx="2145324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5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500" b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8" name="Rectangle 9">
              <a:extLst>
                <a:ext uri="{FF2B5EF4-FFF2-40B4-BE49-F238E27FC236}">
                  <a16:creationId xmlns:a16="http://schemas.microsoft.com/office/drawing/2014/main" id="{73A2FC3E-6821-42F8-BBC3-843919BC8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04" y="2459777"/>
              <a:ext cx="3510917" cy="77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4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AAC0AE0-E23B-4C27-BE48-8218B4C037B5}"/>
              </a:ext>
            </a:extLst>
          </p:cNvPr>
          <p:cNvGrpSpPr/>
          <p:nvPr/>
        </p:nvGrpSpPr>
        <p:grpSpPr>
          <a:xfrm>
            <a:off x="606344" y="4368647"/>
            <a:ext cx="3599460" cy="1043677"/>
            <a:chOff x="544304" y="2192828"/>
            <a:chExt cx="3599460" cy="1043677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5371EBB-4BEE-4B9B-B539-29288B62438E}"/>
                </a:ext>
              </a:extLst>
            </p:cNvPr>
            <p:cNvSpPr txBox="1"/>
            <p:nvPr/>
          </p:nvSpPr>
          <p:spPr>
            <a:xfrm>
              <a:off x="1998440" y="2192828"/>
              <a:ext cx="2145324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5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500" b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1" name="Rectangle 9">
              <a:extLst>
                <a:ext uri="{FF2B5EF4-FFF2-40B4-BE49-F238E27FC236}">
                  <a16:creationId xmlns:a16="http://schemas.microsoft.com/office/drawing/2014/main" id="{D066BC0E-DC70-4F22-8D1E-090E71D6B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04" y="2459777"/>
              <a:ext cx="3510917" cy="77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4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4F7368E-C6AD-4EB1-BDC4-429A8B386A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6B6F9AC-1E8E-4AE9-8376-E4E7365C66BB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1" b="2068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C4C8AD3-9843-41D2-878B-920FF24B5BEE}"/>
              </a:ext>
            </a:extLst>
          </p:cNvPr>
          <p:cNvPicPr>
            <a:picLocks noGrp="1" noChangeAspect="1"/>
          </p:cNvPicPr>
          <p:nvPr>
            <p:ph type="pic" sz="quarter" idx="16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1" b="20681"/>
          <a:stretch>
            <a:fillRect/>
          </a:stretch>
        </p:blipFill>
        <p:spPr/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974D0F46-4D11-4BAB-ADA8-6C3AAF6EFC2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04FF98-0BEE-4F30-A41E-897BEC0CEF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B020182-41DE-4F9F-B7DE-20A9414924F9}"/>
              </a:ext>
            </a:extLst>
          </p:cNvPr>
          <p:cNvSpPr/>
          <p:nvPr/>
        </p:nvSpPr>
        <p:spPr>
          <a:xfrm>
            <a:off x="1825308" y="2755346"/>
            <a:ext cx="2432376" cy="2270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350126F-35F5-4F23-9F1C-EFDB53937EE1}"/>
              </a:ext>
            </a:extLst>
          </p:cNvPr>
          <p:cNvGrpSpPr/>
          <p:nvPr/>
        </p:nvGrpSpPr>
        <p:grpSpPr>
          <a:xfrm>
            <a:off x="1968834" y="2983559"/>
            <a:ext cx="2145324" cy="1813920"/>
            <a:chOff x="1884870" y="2976774"/>
            <a:chExt cx="2145324" cy="18139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92AFCB-9C92-4B29-8526-D5082F3642BE}"/>
                </a:ext>
              </a:extLst>
            </p:cNvPr>
            <p:cNvGrpSpPr/>
            <p:nvPr/>
          </p:nvGrpSpPr>
          <p:grpSpPr>
            <a:xfrm>
              <a:off x="1884870" y="3679247"/>
              <a:ext cx="2145324" cy="1111447"/>
              <a:chOff x="1884870" y="3650517"/>
              <a:chExt cx="2145324" cy="111144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F4C5D81-185C-4991-9289-F3D6E4397177}"/>
                  </a:ext>
                </a:extLst>
              </p:cNvPr>
              <p:cNvSpPr txBox="1"/>
              <p:nvPr/>
            </p:nvSpPr>
            <p:spPr>
              <a:xfrm>
                <a:off x="1884870" y="3650517"/>
                <a:ext cx="2145324" cy="412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500"/>
                  </a:lnSpc>
                </a:pPr>
                <a:r>
                  <a:rPr lang="en-US" sz="2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Education</a:t>
                </a:r>
                <a:endParaRPr lang="en-US" sz="2500" b="1" spc="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8" name="Rectangle 9">
                <a:extLst>
                  <a:ext uri="{FF2B5EF4-FFF2-40B4-BE49-F238E27FC236}">
                    <a16:creationId xmlns:a16="http://schemas.microsoft.com/office/drawing/2014/main" id="{06CB896F-4FB3-4777-AFD4-25573E54A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64" y="3985236"/>
                <a:ext cx="1933536" cy="776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and lorem to reliability. By using simple alignments are This letterhead design is</a:t>
                </a:r>
              </a:p>
            </p:txBody>
          </p:sp>
        </p:grpSp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1ED0D0E6-97D3-456C-B8BE-43AD033F31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2954" y="2976774"/>
              <a:ext cx="769156" cy="565723"/>
            </a:xfrm>
            <a:custGeom>
              <a:avLst/>
              <a:gdLst>
                <a:gd name="T0" fmla="*/ 1316 w 1420"/>
                <a:gd name="T1" fmla="*/ 181 h 1046"/>
                <a:gd name="T2" fmla="*/ 1354 w 1420"/>
                <a:gd name="T3" fmla="*/ 137 h 1046"/>
                <a:gd name="T4" fmla="*/ 158 w 1420"/>
                <a:gd name="T5" fmla="*/ 103 h 1046"/>
                <a:gd name="T6" fmla="*/ 127 w 1420"/>
                <a:gd name="T7" fmla="*/ 370 h 1046"/>
                <a:gd name="T8" fmla="*/ 102 w 1420"/>
                <a:gd name="T9" fmla="*/ 431 h 1046"/>
                <a:gd name="T10" fmla="*/ 135 w 1420"/>
                <a:gd name="T11" fmla="*/ 567 h 1046"/>
                <a:gd name="T12" fmla="*/ 78 w 1420"/>
                <a:gd name="T13" fmla="*/ 625 h 1046"/>
                <a:gd name="T14" fmla="*/ 117 w 1420"/>
                <a:gd name="T15" fmla="*/ 889 h 1046"/>
                <a:gd name="T16" fmla="*/ 1331 w 1420"/>
                <a:gd name="T17" fmla="*/ 869 h 1046"/>
                <a:gd name="T18" fmla="*/ 1276 w 1420"/>
                <a:gd name="T19" fmla="*/ 684 h 1046"/>
                <a:gd name="T20" fmla="*/ 1313 w 1420"/>
                <a:gd name="T21" fmla="*/ 640 h 1046"/>
                <a:gd name="T22" fmla="*/ 1339 w 1420"/>
                <a:gd name="T23" fmla="*/ 497 h 1046"/>
                <a:gd name="T24" fmla="*/ 1372 w 1420"/>
                <a:gd name="T25" fmla="*/ 367 h 1046"/>
                <a:gd name="T26" fmla="*/ 674 w 1420"/>
                <a:gd name="T27" fmla="*/ 314 h 1046"/>
                <a:gd name="T28" fmla="*/ 1212 w 1420"/>
                <a:gd name="T29" fmla="*/ 204 h 1046"/>
                <a:gd name="T30" fmla="*/ 1258 w 1420"/>
                <a:gd name="T31" fmla="*/ 308 h 1046"/>
                <a:gd name="T32" fmla="*/ 1192 w 1420"/>
                <a:gd name="T33" fmla="*/ 344 h 1046"/>
                <a:gd name="T34" fmla="*/ 674 w 1420"/>
                <a:gd name="T35" fmla="*/ 314 h 1046"/>
                <a:gd name="T36" fmla="*/ 208 w 1420"/>
                <a:gd name="T37" fmla="*/ 455 h 1046"/>
                <a:gd name="T38" fmla="*/ 642 w 1420"/>
                <a:gd name="T39" fmla="*/ 544 h 1046"/>
                <a:gd name="T40" fmla="*/ 642 w 1420"/>
                <a:gd name="T41" fmla="*/ 544 h 1046"/>
                <a:gd name="T42" fmla="*/ 751 w 1420"/>
                <a:gd name="T43" fmla="*/ 725 h 1046"/>
                <a:gd name="T44" fmla="*/ 160 w 1420"/>
                <a:gd name="T45" fmla="*/ 578 h 1046"/>
                <a:gd name="T46" fmla="*/ 147 w 1420"/>
                <a:gd name="T47" fmla="*/ 442 h 1046"/>
                <a:gd name="T48" fmla="*/ 141 w 1420"/>
                <a:gd name="T49" fmla="*/ 167 h 1046"/>
                <a:gd name="T50" fmla="*/ 171 w 1420"/>
                <a:gd name="T51" fmla="*/ 157 h 1046"/>
                <a:gd name="T52" fmla="*/ 648 w 1420"/>
                <a:gd name="T53" fmla="*/ 313 h 1046"/>
                <a:gd name="T54" fmla="*/ 197 w 1420"/>
                <a:gd name="T55" fmla="*/ 349 h 1046"/>
                <a:gd name="T56" fmla="*/ 171 w 1420"/>
                <a:gd name="T57" fmla="*/ 342 h 1046"/>
                <a:gd name="T58" fmla="*/ 602 w 1420"/>
                <a:gd name="T59" fmla="*/ 976 h 1046"/>
                <a:gd name="T60" fmla="*/ 130 w 1420"/>
                <a:gd name="T61" fmla="*/ 844 h 1046"/>
                <a:gd name="T62" fmla="*/ 100 w 1420"/>
                <a:gd name="T63" fmla="*/ 669 h 1046"/>
                <a:gd name="T64" fmla="*/ 130 w 1420"/>
                <a:gd name="T65" fmla="*/ 660 h 1046"/>
                <a:gd name="T66" fmla="*/ 607 w 1420"/>
                <a:gd name="T67" fmla="*/ 815 h 1046"/>
                <a:gd name="T68" fmla="*/ 1217 w 1420"/>
                <a:gd name="T69" fmla="*/ 811 h 1046"/>
                <a:gd name="T70" fmla="*/ 628 w 1420"/>
                <a:gd name="T71" fmla="*/ 977 h 1046"/>
                <a:gd name="T72" fmla="*/ 760 w 1420"/>
                <a:gd name="T73" fmla="*/ 791 h 1046"/>
                <a:gd name="T74" fmla="*/ 848 w 1420"/>
                <a:gd name="T75" fmla="*/ 772 h 1046"/>
                <a:gd name="T76" fmla="*/ 1233 w 1420"/>
                <a:gd name="T77" fmla="*/ 693 h 1046"/>
                <a:gd name="T78" fmla="*/ 1250 w 1420"/>
                <a:gd name="T79" fmla="*/ 593 h 1046"/>
                <a:gd name="T80" fmla="*/ 1202 w 1420"/>
                <a:gd name="T81" fmla="*/ 606 h 1046"/>
                <a:gd name="T82" fmla="*/ 772 w 1420"/>
                <a:gd name="T83" fmla="*/ 564 h 1046"/>
                <a:gd name="T84" fmla="*/ 1249 w 1420"/>
                <a:gd name="T85" fmla="*/ 409 h 1046"/>
                <a:gd name="T86" fmla="*/ 1297 w 1420"/>
                <a:gd name="T87" fmla="*/ 49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0" h="1046">
                  <a:moveTo>
                    <a:pt x="1285" y="316"/>
                  </a:moveTo>
                  <a:cubicBezTo>
                    <a:pt x="1279" y="275"/>
                    <a:pt x="1278" y="205"/>
                    <a:pt x="1316" y="181"/>
                  </a:cubicBezTo>
                  <a:cubicBezTo>
                    <a:pt x="1317" y="181"/>
                    <a:pt x="1317" y="180"/>
                    <a:pt x="1318" y="180"/>
                  </a:cubicBezTo>
                  <a:cubicBezTo>
                    <a:pt x="1349" y="170"/>
                    <a:pt x="1370" y="156"/>
                    <a:pt x="1354" y="137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73" y="115"/>
                    <a:pt x="81" y="246"/>
                  </a:cubicBezTo>
                  <a:cubicBezTo>
                    <a:pt x="85" y="318"/>
                    <a:pt x="108" y="353"/>
                    <a:pt x="127" y="370"/>
                  </a:cubicBezTo>
                  <a:cubicBezTo>
                    <a:pt x="67" y="388"/>
                    <a:pt x="67" y="388"/>
                    <a:pt x="67" y="388"/>
                  </a:cubicBezTo>
                  <a:cubicBezTo>
                    <a:pt x="50" y="407"/>
                    <a:pt x="71" y="421"/>
                    <a:pt x="102" y="431"/>
                  </a:cubicBezTo>
                  <a:cubicBezTo>
                    <a:pt x="103" y="431"/>
                    <a:pt x="103" y="432"/>
                    <a:pt x="104" y="433"/>
                  </a:cubicBezTo>
                  <a:cubicBezTo>
                    <a:pt x="142" y="456"/>
                    <a:pt x="141" y="526"/>
                    <a:pt x="135" y="567"/>
                  </a:cubicBezTo>
                  <a:cubicBezTo>
                    <a:pt x="0" y="606"/>
                    <a:pt x="48" y="618"/>
                    <a:pt x="48" y="618"/>
                  </a:cubicBezTo>
                  <a:cubicBezTo>
                    <a:pt x="78" y="625"/>
                    <a:pt x="78" y="625"/>
                    <a:pt x="78" y="625"/>
                  </a:cubicBezTo>
                  <a:cubicBezTo>
                    <a:pt x="57" y="644"/>
                    <a:pt x="36" y="680"/>
                    <a:pt x="40" y="748"/>
                  </a:cubicBezTo>
                  <a:cubicBezTo>
                    <a:pt x="48" y="880"/>
                    <a:pt x="117" y="889"/>
                    <a:pt x="117" y="889"/>
                  </a:cubicBezTo>
                  <a:cubicBezTo>
                    <a:pt x="601" y="1046"/>
                    <a:pt x="601" y="1046"/>
                    <a:pt x="601" y="1046"/>
                  </a:cubicBezTo>
                  <a:cubicBezTo>
                    <a:pt x="1331" y="869"/>
                    <a:pt x="1331" y="869"/>
                    <a:pt x="1331" y="869"/>
                  </a:cubicBezTo>
                  <a:cubicBezTo>
                    <a:pt x="1331" y="869"/>
                    <a:pt x="1380" y="857"/>
                    <a:pt x="1244" y="818"/>
                  </a:cubicBezTo>
                  <a:cubicBezTo>
                    <a:pt x="1238" y="777"/>
                    <a:pt x="1238" y="707"/>
                    <a:pt x="1276" y="684"/>
                  </a:cubicBezTo>
                  <a:cubicBezTo>
                    <a:pt x="1276" y="683"/>
                    <a:pt x="1277" y="683"/>
                    <a:pt x="1277" y="682"/>
                  </a:cubicBezTo>
                  <a:cubicBezTo>
                    <a:pt x="1308" y="672"/>
                    <a:pt x="1330" y="658"/>
                    <a:pt x="1313" y="640"/>
                  </a:cubicBezTo>
                  <a:cubicBezTo>
                    <a:pt x="1281" y="630"/>
                    <a:pt x="1281" y="630"/>
                    <a:pt x="1281" y="630"/>
                  </a:cubicBezTo>
                  <a:cubicBezTo>
                    <a:pt x="1302" y="617"/>
                    <a:pt x="1334" y="584"/>
                    <a:pt x="1339" y="497"/>
                  </a:cubicBezTo>
                  <a:cubicBezTo>
                    <a:pt x="1342" y="438"/>
                    <a:pt x="1327" y="403"/>
                    <a:pt x="1309" y="382"/>
                  </a:cubicBezTo>
                  <a:cubicBezTo>
                    <a:pt x="1372" y="367"/>
                    <a:pt x="1372" y="367"/>
                    <a:pt x="1372" y="367"/>
                  </a:cubicBezTo>
                  <a:cubicBezTo>
                    <a:pt x="1372" y="367"/>
                    <a:pt x="1420" y="355"/>
                    <a:pt x="1285" y="316"/>
                  </a:cubicBezTo>
                  <a:close/>
                  <a:moveTo>
                    <a:pt x="674" y="314"/>
                  </a:moveTo>
                  <a:cubicBezTo>
                    <a:pt x="797" y="289"/>
                    <a:pt x="797" y="289"/>
                    <a:pt x="797" y="289"/>
                  </a:cubicBezTo>
                  <a:cubicBezTo>
                    <a:pt x="1212" y="204"/>
                    <a:pt x="1212" y="204"/>
                    <a:pt x="1212" y="204"/>
                  </a:cubicBezTo>
                  <a:cubicBezTo>
                    <a:pt x="1273" y="191"/>
                    <a:pt x="1273" y="191"/>
                    <a:pt x="1273" y="191"/>
                  </a:cubicBezTo>
                  <a:cubicBezTo>
                    <a:pt x="1254" y="227"/>
                    <a:pt x="1254" y="277"/>
                    <a:pt x="1258" y="308"/>
                  </a:cubicBezTo>
                  <a:cubicBezTo>
                    <a:pt x="1258" y="316"/>
                    <a:pt x="1259" y="322"/>
                    <a:pt x="1260" y="327"/>
                  </a:cubicBezTo>
                  <a:cubicBezTo>
                    <a:pt x="1192" y="344"/>
                    <a:pt x="1192" y="344"/>
                    <a:pt x="1192" y="344"/>
                  </a:cubicBezTo>
                  <a:cubicBezTo>
                    <a:pt x="669" y="474"/>
                    <a:pt x="669" y="474"/>
                    <a:pt x="669" y="474"/>
                  </a:cubicBezTo>
                  <a:lnTo>
                    <a:pt x="674" y="314"/>
                  </a:lnTo>
                  <a:close/>
                  <a:moveTo>
                    <a:pt x="147" y="442"/>
                  </a:moveTo>
                  <a:cubicBezTo>
                    <a:pt x="208" y="455"/>
                    <a:pt x="208" y="455"/>
                    <a:pt x="208" y="455"/>
                  </a:cubicBezTo>
                  <a:cubicBezTo>
                    <a:pt x="607" y="537"/>
                    <a:pt x="607" y="537"/>
                    <a:pt x="607" y="537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746" y="565"/>
                    <a:pt x="746" y="565"/>
                    <a:pt x="746" y="565"/>
                  </a:cubicBezTo>
                  <a:cubicBezTo>
                    <a:pt x="751" y="725"/>
                    <a:pt x="751" y="725"/>
                    <a:pt x="751" y="725"/>
                  </a:cubicBezTo>
                  <a:cubicBezTo>
                    <a:pt x="213" y="592"/>
                    <a:pt x="213" y="592"/>
                    <a:pt x="213" y="592"/>
                  </a:cubicBezTo>
                  <a:cubicBezTo>
                    <a:pt x="160" y="578"/>
                    <a:pt x="160" y="578"/>
                    <a:pt x="160" y="578"/>
                  </a:cubicBezTo>
                  <a:cubicBezTo>
                    <a:pt x="161" y="573"/>
                    <a:pt x="162" y="567"/>
                    <a:pt x="162" y="560"/>
                  </a:cubicBezTo>
                  <a:cubicBezTo>
                    <a:pt x="166" y="528"/>
                    <a:pt x="166" y="478"/>
                    <a:pt x="147" y="442"/>
                  </a:cubicBezTo>
                  <a:close/>
                  <a:moveTo>
                    <a:pt x="123" y="240"/>
                  </a:moveTo>
                  <a:cubicBezTo>
                    <a:pt x="122" y="205"/>
                    <a:pt x="128" y="180"/>
                    <a:pt x="141" y="167"/>
                  </a:cubicBezTo>
                  <a:cubicBezTo>
                    <a:pt x="149" y="159"/>
                    <a:pt x="158" y="157"/>
                    <a:pt x="165" y="157"/>
                  </a:cubicBezTo>
                  <a:cubicBezTo>
                    <a:pt x="168" y="157"/>
                    <a:pt x="171" y="157"/>
                    <a:pt x="171" y="157"/>
                  </a:cubicBezTo>
                  <a:cubicBezTo>
                    <a:pt x="489" y="261"/>
                    <a:pt x="489" y="261"/>
                    <a:pt x="489" y="261"/>
                  </a:cubicBezTo>
                  <a:cubicBezTo>
                    <a:pt x="648" y="313"/>
                    <a:pt x="648" y="313"/>
                    <a:pt x="648" y="313"/>
                  </a:cubicBezTo>
                  <a:cubicBezTo>
                    <a:pt x="643" y="474"/>
                    <a:pt x="643" y="474"/>
                    <a:pt x="643" y="474"/>
                  </a:cubicBezTo>
                  <a:cubicBezTo>
                    <a:pt x="197" y="349"/>
                    <a:pt x="197" y="349"/>
                    <a:pt x="197" y="349"/>
                  </a:cubicBezTo>
                  <a:cubicBezTo>
                    <a:pt x="174" y="343"/>
                    <a:pt x="174" y="343"/>
                    <a:pt x="174" y="343"/>
                  </a:cubicBezTo>
                  <a:cubicBezTo>
                    <a:pt x="173" y="342"/>
                    <a:pt x="172" y="342"/>
                    <a:pt x="171" y="342"/>
                  </a:cubicBezTo>
                  <a:cubicBezTo>
                    <a:pt x="169" y="342"/>
                    <a:pt x="125" y="338"/>
                    <a:pt x="123" y="240"/>
                  </a:cubicBezTo>
                  <a:close/>
                  <a:moveTo>
                    <a:pt x="602" y="976"/>
                  </a:moveTo>
                  <a:cubicBezTo>
                    <a:pt x="133" y="845"/>
                    <a:pt x="133" y="845"/>
                    <a:pt x="133" y="845"/>
                  </a:cubicBezTo>
                  <a:cubicBezTo>
                    <a:pt x="132" y="845"/>
                    <a:pt x="131" y="844"/>
                    <a:pt x="130" y="844"/>
                  </a:cubicBezTo>
                  <a:cubicBezTo>
                    <a:pt x="128" y="844"/>
                    <a:pt x="84" y="840"/>
                    <a:pt x="82" y="742"/>
                  </a:cubicBezTo>
                  <a:cubicBezTo>
                    <a:pt x="81" y="707"/>
                    <a:pt x="87" y="682"/>
                    <a:pt x="100" y="669"/>
                  </a:cubicBezTo>
                  <a:cubicBezTo>
                    <a:pt x="108" y="661"/>
                    <a:pt x="118" y="659"/>
                    <a:pt x="124" y="659"/>
                  </a:cubicBezTo>
                  <a:cubicBezTo>
                    <a:pt x="127" y="659"/>
                    <a:pt x="130" y="660"/>
                    <a:pt x="130" y="660"/>
                  </a:cubicBezTo>
                  <a:cubicBezTo>
                    <a:pt x="130" y="660"/>
                    <a:pt x="130" y="660"/>
                    <a:pt x="130" y="660"/>
                  </a:cubicBezTo>
                  <a:cubicBezTo>
                    <a:pt x="607" y="815"/>
                    <a:pt x="607" y="815"/>
                    <a:pt x="607" y="815"/>
                  </a:cubicBezTo>
                  <a:lnTo>
                    <a:pt x="602" y="976"/>
                  </a:lnTo>
                  <a:close/>
                  <a:moveTo>
                    <a:pt x="1217" y="811"/>
                  </a:moveTo>
                  <a:cubicBezTo>
                    <a:pt x="1218" y="818"/>
                    <a:pt x="1219" y="824"/>
                    <a:pt x="1219" y="829"/>
                  </a:cubicBezTo>
                  <a:cubicBezTo>
                    <a:pt x="628" y="977"/>
                    <a:pt x="628" y="977"/>
                    <a:pt x="628" y="977"/>
                  </a:cubicBezTo>
                  <a:cubicBezTo>
                    <a:pt x="633" y="816"/>
                    <a:pt x="633" y="816"/>
                    <a:pt x="633" y="816"/>
                  </a:cubicBezTo>
                  <a:cubicBezTo>
                    <a:pt x="760" y="791"/>
                    <a:pt x="760" y="791"/>
                    <a:pt x="760" y="791"/>
                  </a:cubicBezTo>
                  <a:cubicBezTo>
                    <a:pt x="778" y="795"/>
                    <a:pt x="778" y="795"/>
                    <a:pt x="778" y="795"/>
                  </a:cubicBezTo>
                  <a:cubicBezTo>
                    <a:pt x="848" y="772"/>
                    <a:pt x="848" y="772"/>
                    <a:pt x="848" y="772"/>
                  </a:cubicBezTo>
                  <a:cubicBezTo>
                    <a:pt x="1171" y="706"/>
                    <a:pt x="1171" y="706"/>
                    <a:pt x="1171" y="706"/>
                  </a:cubicBezTo>
                  <a:cubicBezTo>
                    <a:pt x="1233" y="693"/>
                    <a:pt x="1233" y="693"/>
                    <a:pt x="1233" y="693"/>
                  </a:cubicBezTo>
                  <a:cubicBezTo>
                    <a:pt x="1213" y="729"/>
                    <a:pt x="1214" y="779"/>
                    <a:pt x="1217" y="811"/>
                  </a:cubicBezTo>
                  <a:close/>
                  <a:moveTo>
                    <a:pt x="1250" y="593"/>
                  </a:moveTo>
                  <a:cubicBezTo>
                    <a:pt x="1248" y="593"/>
                    <a:pt x="1247" y="593"/>
                    <a:pt x="1246" y="594"/>
                  </a:cubicBezTo>
                  <a:cubicBezTo>
                    <a:pt x="1202" y="606"/>
                    <a:pt x="1202" y="606"/>
                    <a:pt x="1202" y="606"/>
                  </a:cubicBezTo>
                  <a:cubicBezTo>
                    <a:pt x="777" y="725"/>
                    <a:pt x="777" y="725"/>
                    <a:pt x="777" y="725"/>
                  </a:cubicBezTo>
                  <a:cubicBezTo>
                    <a:pt x="772" y="564"/>
                    <a:pt x="772" y="564"/>
                    <a:pt x="772" y="564"/>
                  </a:cubicBezTo>
                  <a:cubicBezTo>
                    <a:pt x="911" y="519"/>
                    <a:pt x="911" y="519"/>
                    <a:pt x="911" y="519"/>
                  </a:cubicBezTo>
                  <a:cubicBezTo>
                    <a:pt x="1249" y="409"/>
                    <a:pt x="1249" y="409"/>
                    <a:pt x="1249" y="409"/>
                  </a:cubicBezTo>
                  <a:cubicBezTo>
                    <a:pt x="1249" y="409"/>
                    <a:pt x="1266" y="405"/>
                    <a:pt x="1279" y="418"/>
                  </a:cubicBezTo>
                  <a:cubicBezTo>
                    <a:pt x="1292" y="431"/>
                    <a:pt x="1298" y="456"/>
                    <a:pt x="1297" y="491"/>
                  </a:cubicBezTo>
                  <a:cubicBezTo>
                    <a:pt x="1295" y="589"/>
                    <a:pt x="1251" y="593"/>
                    <a:pt x="1250" y="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DC179ACA-FAFC-4B52-B696-3352379AEE37}"/>
              </a:ext>
            </a:extLst>
          </p:cNvPr>
          <p:cNvSpPr/>
          <p:nvPr/>
        </p:nvSpPr>
        <p:spPr>
          <a:xfrm>
            <a:off x="7934316" y="2755346"/>
            <a:ext cx="2432376" cy="22703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EFF20FA-07CB-4870-BB86-2456D1AD634F}"/>
              </a:ext>
            </a:extLst>
          </p:cNvPr>
          <p:cNvGrpSpPr/>
          <p:nvPr/>
        </p:nvGrpSpPr>
        <p:grpSpPr>
          <a:xfrm>
            <a:off x="8077842" y="2983559"/>
            <a:ext cx="2145324" cy="1813920"/>
            <a:chOff x="1884870" y="2976774"/>
            <a:chExt cx="2145324" cy="1813920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269B4FF4-FBB9-4E28-A897-5CB93489F2CE}"/>
                </a:ext>
              </a:extLst>
            </p:cNvPr>
            <p:cNvGrpSpPr/>
            <p:nvPr/>
          </p:nvGrpSpPr>
          <p:grpSpPr>
            <a:xfrm>
              <a:off x="1884870" y="3679247"/>
              <a:ext cx="2145324" cy="1111447"/>
              <a:chOff x="1884870" y="3650517"/>
              <a:chExt cx="2145324" cy="111144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290F56D-B39F-480A-AFB3-FF795CDCE5E0}"/>
                  </a:ext>
                </a:extLst>
              </p:cNvPr>
              <p:cNvSpPr txBox="1"/>
              <p:nvPr/>
            </p:nvSpPr>
            <p:spPr>
              <a:xfrm>
                <a:off x="1884870" y="3650517"/>
                <a:ext cx="2145324" cy="412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500"/>
                  </a:lnSpc>
                </a:pPr>
                <a:r>
                  <a:rPr lang="en-US" sz="2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Education</a:t>
                </a:r>
                <a:endParaRPr lang="en-US" sz="2500" b="1" spc="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4" name="Rectangle 9">
                <a:extLst>
                  <a:ext uri="{FF2B5EF4-FFF2-40B4-BE49-F238E27FC236}">
                    <a16:creationId xmlns:a16="http://schemas.microsoft.com/office/drawing/2014/main" id="{91A1466D-3787-42AD-A8FA-B2F0BE9E2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64" y="3985236"/>
                <a:ext cx="1933536" cy="776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and lorem to reliability. By using simple alignments are This letterhead design is</a:t>
                </a:r>
              </a:p>
            </p:txBody>
          </p:sp>
        </p:grpSp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63E33FED-0223-48A3-9774-749EF76E22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2954" y="2976774"/>
              <a:ext cx="769156" cy="565723"/>
            </a:xfrm>
            <a:custGeom>
              <a:avLst/>
              <a:gdLst>
                <a:gd name="T0" fmla="*/ 1316 w 1420"/>
                <a:gd name="T1" fmla="*/ 181 h 1046"/>
                <a:gd name="T2" fmla="*/ 1354 w 1420"/>
                <a:gd name="T3" fmla="*/ 137 h 1046"/>
                <a:gd name="T4" fmla="*/ 158 w 1420"/>
                <a:gd name="T5" fmla="*/ 103 h 1046"/>
                <a:gd name="T6" fmla="*/ 127 w 1420"/>
                <a:gd name="T7" fmla="*/ 370 h 1046"/>
                <a:gd name="T8" fmla="*/ 102 w 1420"/>
                <a:gd name="T9" fmla="*/ 431 h 1046"/>
                <a:gd name="T10" fmla="*/ 135 w 1420"/>
                <a:gd name="T11" fmla="*/ 567 h 1046"/>
                <a:gd name="T12" fmla="*/ 78 w 1420"/>
                <a:gd name="T13" fmla="*/ 625 h 1046"/>
                <a:gd name="T14" fmla="*/ 117 w 1420"/>
                <a:gd name="T15" fmla="*/ 889 h 1046"/>
                <a:gd name="T16" fmla="*/ 1331 w 1420"/>
                <a:gd name="T17" fmla="*/ 869 h 1046"/>
                <a:gd name="T18" fmla="*/ 1276 w 1420"/>
                <a:gd name="T19" fmla="*/ 684 h 1046"/>
                <a:gd name="T20" fmla="*/ 1313 w 1420"/>
                <a:gd name="T21" fmla="*/ 640 h 1046"/>
                <a:gd name="T22" fmla="*/ 1339 w 1420"/>
                <a:gd name="T23" fmla="*/ 497 h 1046"/>
                <a:gd name="T24" fmla="*/ 1372 w 1420"/>
                <a:gd name="T25" fmla="*/ 367 h 1046"/>
                <a:gd name="T26" fmla="*/ 674 w 1420"/>
                <a:gd name="T27" fmla="*/ 314 h 1046"/>
                <a:gd name="T28" fmla="*/ 1212 w 1420"/>
                <a:gd name="T29" fmla="*/ 204 h 1046"/>
                <a:gd name="T30" fmla="*/ 1258 w 1420"/>
                <a:gd name="T31" fmla="*/ 308 h 1046"/>
                <a:gd name="T32" fmla="*/ 1192 w 1420"/>
                <a:gd name="T33" fmla="*/ 344 h 1046"/>
                <a:gd name="T34" fmla="*/ 674 w 1420"/>
                <a:gd name="T35" fmla="*/ 314 h 1046"/>
                <a:gd name="T36" fmla="*/ 208 w 1420"/>
                <a:gd name="T37" fmla="*/ 455 h 1046"/>
                <a:gd name="T38" fmla="*/ 642 w 1420"/>
                <a:gd name="T39" fmla="*/ 544 h 1046"/>
                <a:gd name="T40" fmla="*/ 642 w 1420"/>
                <a:gd name="T41" fmla="*/ 544 h 1046"/>
                <a:gd name="T42" fmla="*/ 751 w 1420"/>
                <a:gd name="T43" fmla="*/ 725 h 1046"/>
                <a:gd name="T44" fmla="*/ 160 w 1420"/>
                <a:gd name="T45" fmla="*/ 578 h 1046"/>
                <a:gd name="T46" fmla="*/ 147 w 1420"/>
                <a:gd name="T47" fmla="*/ 442 h 1046"/>
                <a:gd name="T48" fmla="*/ 141 w 1420"/>
                <a:gd name="T49" fmla="*/ 167 h 1046"/>
                <a:gd name="T50" fmla="*/ 171 w 1420"/>
                <a:gd name="T51" fmla="*/ 157 h 1046"/>
                <a:gd name="T52" fmla="*/ 648 w 1420"/>
                <a:gd name="T53" fmla="*/ 313 h 1046"/>
                <a:gd name="T54" fmla="*/ 197 w 1420"/>
                <a:gd name="T55" fmla="*/ 349 h 1046"/>
                <a:gd name="T56" fmla="*/ 171 w 1420"/>
                <a:gd name="T57" fmla="*/ 342 h 1046"/>
                <a:gd name="T58" fmla="*/ 602 w 1420"/>
                <a:gd name="T59" fmla="*/ 976 h 1046"/>
                <a:gd name="T60" fmla="*/ 130 w 1420"/>
                <a:gd name="T61" fmla="*/ 844 h 1046"/>
                <a:gd name="T62" fmla="*/ 100 w 1420"/>
                <a:gd name="T63" fmla="*/ 669 h 1046"/>
                <a:gd name="T64" fmla="*/ 130 w 1420"/>
                <a:gd name="T65" fmla="*/ 660 h 1046"/>
                <a:gd name="T66" fmla="*/ 607 w 1420"/>
                <a:gd name="T67" fmla="*/ 815 h 1046"/>
                <a:gd name="T68" fmla="*/ 1217 w 1420"/>
                <a:gd name="T69" fmla="*/ 811 h 1046"/>
                <a:gd name="T70" fmla="*/ 628 w 1420"/>
                <a:gd name="T71" fmla="*/ 977 h 1046"/>
                <a:gd name="T72" fmla="*/ 760 w 1420"/>
                <a:gd name="T73" fmla="*/ 791 h 1046"/>
                <a:gd name="T74" fmla="*/ 848 w 1420"/>
                <a:gd name="T75" fmla="*/ 772 h 1046"/>
                <a:gd name="T76" fmla="*/ 1233 w 1420"/>
                <a:gd name="T77" fmla="*/ 693 h 1046"/>
                <a:gd name="T78" fmla="*/ 1250 w 1420"/>
                <a:gd name="T79" fmla="*/ 593 h 1046"/>
                <a:gd name="T80" fmla="*/ 1202 w 1420"/>
                <a:gd name="T81" fmla="*/ 606 h 1046"/>
                <a:gd name="T82" fmla="*/ 772 w 1420"/>
                <a:gd name="T83" fmla="*/ 564 h 1046"/>
                <a:gd name="T84" fmla="*/ 1249 w 1420"/>
                <a:gd name="T85" fmla="*/ 409 h 1046"/>
                <a:gd name="T86" fmla="*/ 1297 w 1420"/>
                <a:gd name="T87" fmla="*/ 49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0" h="1046">
                  <a:moveTo>
                    <a:pt x="1285" y="316"/>
                  </a:moveTo>
                  <a:cubicBezTo>
                    <a:pt x="1279" y="275"/>
                    <a:pt x="1278" y="205"/>
                    <a:pt x="1316" y="181"/>
                  </a:cubicBezTo>
                  <a:cubicBezTo>
                    <a:pt x="1317" y="181"/>
                    <a:pt x="1317" y="180"/>
                    <a:pt x="1318" y="180"/>
                  </a:cubicBezTo>
                  <a:cubicBezTo>
                    <a:pt x="1349" y="170"/>
                    <a:pt x="1370" y="156"/>
                    <a:pt x="1354" y="137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73" y="115"/>
                    <a:pt x="81" y="246"/>
                  </a:cubicBezTo>
                  <a:cubicBezTo>
                    <a:pt x="85" y="318"/>
                    <a:pt x="108" y="353"/>
                    <a:pt x="127" y="370"/>
                  </a:cubicBezTo>
                  <a:cubicBezTo>
                    <a:pt x="67" y="388"/>
                    <a:pt x="67" y="388"/>
                    <a:pt x="67" y="388"/>
                  </a:cubicBezTo>
                  <a:cubicBezTo>
                    <a:pt x="50" y="407"/>
                    <a:pt x="71" y="421"/>
                    <a:pt x="102" y="431"/>
                  </a:cubicBezTo>
                  <a:cubicBezTo>
                    <a:pt x="103" y="431"/>
                    <a:pt x="103" y="432"/>
                    <a:pt x="104" y="433"/>
                  </a:cubicBezTo>
                  <a:cubicBezTo>
                    <a:pt x="142" y="456"/>
                    <a:pt x="141" y="526"/>
                    <a:pt x="135" y="567"/>
                  </a:cubicBezTo>
                  <a:cubicBezTo>
                    <a:pt x="0" y="606"/>
                    <a:pt x="48" y="618"/>
                    <a:pt x="48" y="618"/>
                  </a:cubicBezTo>
                  <a:cubicBezTo>
                    <a:pt x="78" y="625"/>
                    <a:pt x="78" y="625"/>
                    <a:pt x="78" y="625"/>
                  </a:cubicBezTo>
                  <a:cubicBezTo>
                    <a:pt x="57" y="644"/>
                    <a:pt x="36" y="680"/>
                    <a:pt x="40" y="748"/>
                  </a:cubicBezTo>
                  <a:cubicBezTo>
                    <a:pt x="48" y="880"/>
                    <a:pt x="117" y="889"/>
                    <a:pt x="117" y="889"/>
                  </a:cubicBezTo>
                  <a:cubicBezTo>
                    <a:pt x="601" y="1046"/>
                    <a:pt x="601" y="1046"/>
                    <a:pt x="601" y="1046"/>
                  </a:cubicBezTo>
                  <a:cubicBezTo>
                    <a:pt x="1331" y="869"/>
                    <a:pt x="1331" y="869"/>
                    <a:pt x="1331" y="869"/>
                  </a:cubicBezTo>
                  <a:cubicBezTo>
                    <a:pt x="1331" y="869"/>
                    <a:pt x="1380" y="857"/>
                    <a:pt x="1244" y="818"/>
                  </a:cubicBezTo>
                  <a:cubicBezTo>
                    <a:pt x="1238" y="777"/>
                    <a:pt x="1238" y="707"/>
                    <a:pt x="1276" y="684"/>
                  </a:cubicBezTo>
                  <a:cubicBezTo>
                    <a:pt x="1276" y="683"/>
                    <a:pt x="1277" y="683"/>
                    <a:pt x="1277" y="682"/>
                  </a:cubicBezTo>
                  <a:cubicBezTo>
                    <a:pt x="1308" y="672"/>
                    <a:pt x="1330" y="658"/>
                    <a:pt x="1313" y="640"/>
                  </a:cubicBezTo>
                  <a:cubicBezTo>
                    <a:pt x="1281" y="630"/>
                    <a:pt x="1281" y="630"/>
                    <a:pt x="1281" y="630"/>
                  </a:cubicBezTo>
                  <a:cubicBezTo>
                    <a:pt x="1302" y="617"/>
                    <a:pt x="1334" y="584"/>
                    <a:pt x="1339" y="497"/>
                  </a:cubicBezTo>
                  <a:cubicBezTo>
                    <a:pt x="1342" y="438"/>
                    <a:pt x="1327" y="403"/>
                    <a:pt x="1309" y="382"/>
                  </a:cubicBezTo>
                  <a:cubicBezTo>
                    <a:pt x="1372" y="367"/>
                    <a:pt x="1372" y="367"/>
                    <a:pt x="1372" y="367"/>
                  </a:cubicBezTo>
                  <a:cubicBezTo>
                    <a:pt x="1372" y="367"/>
                    <a:pt x="1420" y="355"/>
                    <a:pt x="1285" y="316"/>
                  </a:cubicBezTo>
                  <a:close/>
                  <a:moveTo>
                    <a:pt x="674" y="314"/>
                  </a:moveTo>
                  <a:cubicBezTo>
                    <a:pt x="797" y="289"/>
                    <a:pt x="797" y="289"/>
                    <a:pt x="797" y="289"/>
                  </a:cubicBezTo>
                  <a:cubicBezTo>
                    <a:pt x="1212" y="204"/>
                    <a:pt x="1212" y="204"/>
                    <a:pt x="1212" y="204"/>
                  </a:cubicBezTo>
                  <a:cubicBezTo>
                    <a:pt x="1273" y="191"/>
                    <a:pt x="1273" y="191"/>
                    <a:pt x="1273" y="191"/>
                  </a:cubicBezTo>
                  <a:cubicBezTo>
                    <a:pt x="1254" y="227"/>
                    <a:pt x="1254" y="277"/>
                    <a:pt x="1258" y="308"/>
                  </a:cubicBezTo>
                  <a:cubicBezTo>
                    <a:pt x="1258" y="316"/>
                    <a:pt x="1259" y="322"/>
                    <a:pt x="1260" y="327"/>
                  </a:cubicBezTo>
                  <a:cubicBezTo>
                    <a:pt x="1192" y="344"/>
                    <a:pt x="1192" y="344"/>
                    <a:pt x="1192" y="344"/>
                  </a:cubicBezTo>
                  <a:cubicBezTo>
                    <a:pt x="669" y="474"/>
                    <a:pt x="669" y="474"/>
                    <a:pt x="669" y="474"/>
                  </a:cubicBezTo>
                  <a:lnTo>
                    <a:pt x="674" y="314"/>
                  </a:lnTo>
                  <a:close/>
                  <a:moveTo>
                    <a:pt x="147" y="442"/>
                  </a:moveTo>
                  <a:cubicBezTo>
                    <a:pt x="208" y="455"/>
                    <a:pt x="208" y="455"/>
                    <a:pt x="208" y="455"/>
                  </a:cubicBezTo>
                  <a:cubicBezTo>
                    <a:pt x="607" y="537"/>
                    <a:pt x="607" y="537"/>
                    <a:pt x="607" y="537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642" y="544"/>
                    <a:pt x="642" y="544"/>
                    <a:pt x="642" y="544"/>
                  </a:cubicBezTo>
                  <a:cubicBezTo>
                    <a:pt x="746" y="565"/>
                    <a:pt x="746" y="565"/>
                    <a:pt x="746" y="565"/>
                  </a:cubicBezTo>
                  <a:cubicBezTo>
                    <a:pt x="751" y="725"/>
                    <a:pt x="751" y="725"/>
                    <a:pt x="751" y="725"/>
                  </a:cubicBezTo>
                  <a:cubicBezTo>
                    <a:pt x="213" y="592"/>
                    <a:pt x="213" y="592"/>
                    <a:pt x="213" y="592"/>
                  </a:cubicBezTo>
                  <a:cubicBezTo>
                    <a:pt x="160" y="578"/>
                    <a:pt x="160" y="578"/>
                    <a:pt x="160" y="578"/>
                  </a:cubicBezTo>
                  <a:cubicBezTo>
                    <a:pt x="161" y="573"/>
                    <a:pt x="162" y="567"/>
                    <a:pt x="162" y="560"/>
                  </a:cubicBezTo>
                  <a:cubicBezTo>
                    <a:pt x="166" y="528"/>
                    <a:pt x="166" y="478"/>
                    <a:pt x="147" y="442"/>
                  </a:cubicBezTo>
                  <a:close/>
                  <a:moveTo>
                    <a:pt x="123" y="240"/>
                  </a:moveTo>
                  <a:cubicBezTo>
                    <a:pt x="122" y="205"/>
                    <a:pt x="128" y="180"/>
                    <a:pt x="141" y="167"/>
                  </a:cubicBezTo>
                  <a:cubicBezTo>
                    <a:pt x="149" y="159"/>
                    <a:pt x="158" y="157"/>
                    <a:pt x="165" y="157"/>
                  </a:cubicBezTo>
                  <a:cubicBezTo>
                    <a:pt x="168" y="157"/>
                    <a:pt x="171" y="157"/>
                    <a:pt x="171" y="157"/>
                  </a:cubicBezTo>
                  <a:cubicBezTo>
                    <a:pt x="489" y="261"/>
                    <a:pt x="489" y="261"/>
                    <a:pt x="489" y="261"/>
                  </a:cubicBezTo>
                  <a:cubicBezTo>
                    <a:pt x="648" y="313"/>
                    <a:pt x="648" y="313"/>
                    <a:pt x="648" y="313"/>
                  </a:cubicBezTo>
                  <a:cubicBezTo>
                    <a:pt x="643" y="474"/>
                    <a:pt x="643" y="474"/>
                    <a:pt x="643" y="474"/>
                  </a:cubicBezTo>
                  <a:cubicBezTo>
                    <a:pt x="197" y="349"/>
                    <a:pt x="197" y="349"/>
                    <a:pt x="197" y="349"/>
                  </a:cubicBezTo>
                  <a:cubicBezTo>
                    <a:pt x="174" y="343"/>
                    <a:pt x="174" y="343"/>
                    <a:pt x="174" y="343"/>
                  </a:cubicBezTo>
                  <a:cubicBezTo>
                    <a:pt x="173" y="342"/>
                    <a:pt x="172" y="342"/>
                    <a:pt x="171" y="342"/>
                  </a:cubicBezTo>
                  <a:cubicBezTo>
                    <a:pt x="169" y="342"/>
                    <a:pt x="125" y="338"/>
                    <a:pt x="123" y="240"/>
                  </a:cubicBezTo>
                  <a:close/>
                  <a:moveTo>
                    <a:pt x="602" y="976"/>
                  </a:moveTo>
                  <a:cubicBezTo>
                    <a:pt x="133" y="845"/>
                    <a:pt x="133" y="845"/>
                    <a:pt x="133" y="845"/>
                  </a:cubicBezTo>
                  <a:cubicBezTo>
                    <a:pt x="132" y="845"/>
                    <a:pt x="131" y="844"/>
                    <a:pt x="130" y="844"/>
                  </a:cubicBezTo>
                  <a:cubicBezTo>
                    <a:pt x="128" y="844"/>
                    <a:pt x="84" y="840"/>
                    <a:pt x="82" y="742"/>
                  </a:cubicBezTo>
                  <a:cubicBezTo>
                    <a:pt x="81" y="707"/>
                    <a:pt x="87" y="682"/>
                    <a:pt x="100" y="669"/>
                  </a:cubicBezTo>
                  <a:cubicBezTo>
                    <a:pt x="108" y="661"/>
                    <a:pt x="118" y="659"/>
                    <a:pt x="124" y="659"/>
                  </a:cubicBezTo>
                  <a:cubicBezTo>
                    <a:pt x="127" y="659"/>
                    <a:pt x="130" y="660"/>
                    <a:pt x="130" y="660"/>
                  </a:cubicBezTo>
                  <a:cubicBezTo>
                    <a:pt x="130" y="660"/>
                    <a:pt x="130" y="660"/>
                    <a:pt x="130" y="660"/>
                  </a:cubicBezTo>
                  <a:cubicBezTo>
                    <a:pt x="607" y="815"/>
                    <a:pt x="607" y="815"/>
                    <a:pt x="607" y="815"/>
                  </a:cubicBezTo>
                  <a:lnTo>
                    <a:pt x="602" y="976"/>
                  </a:lnTo>
                  <a:close/>
                  <a:moveTo>
                    <a:pt x="1217" y="811"/>
                  </a:moveTo>
                  <a:cubicBezTo>
                    <a:pt x="1218" y="818"/>
                    <a:pt x="1219" y="824"/>
                    <a:pt x="1219" y="829"/>
                  </a:cubicBezTo>
                  <a:cubicBezTo>
                    <a:pt x="628" y="977"/>
                    <a:pt x="628" y="977"/>
                    <a:pt x="628" y="977"/>
                  </a:cubicBezTo>
                  <a:cubicBezTo>
                    <a:pt x="633" y="816"/>
                    <a:pt x="633" y="816"/>
                    <a:pt x="633" y="816"/>
                  </a:cubicBezTo>
                  <a:cubicBezTo>
                    <a:pt x="760" y="791"/>
                    <a:pt x="760" y="791"/>
                    <a:pt x="760" y="791"/>
                  </a:cubicBezTo>
                  <a:cubicBezTo>
                    <a:pt x="778" y="795"/>
                    <a:pt x="778" y="795"/>
                    <a:pt x="778" y="795"/>
                  </a:cubicBezTo>
                  <a:cubicBezTo>
                    <a:pt x="848" y="772"/>
                    <a:pt x="848" y="772"/>
                    <a:pt x="848" y="772"/>
                  </a:cubicBezTo>
                  <a:cubicBezTo>
                    <a:pt x="1171" y="706"/>
                    <a:pt x="1171" y="706"/>
                    <a:pt x="1171" y="706"/>
                  </a:cubicBezTo>
                  <a:cubicBezTo>
                    <a:pt x="1233" y="693"/>
                    <a:pt x="1233" y="693"/>
                    <a:pt x="1233" y="693"/>
                  </a:cubicBezTo>
                  <a:cubicBezTo>
                    <a:pt x="1213" y="729"/>
                    <a:pt x="1214" y="779"/>
                    <a:pt x="1217" y="811"/>
                  </a:cubicBezTo>
                  <a:close/>
                  <a:moveTo>
                    <a:pt x="1250" y="593"/>
                  </a:moveTo>
                  <a:cubicBezTo>
                    <a:pt x="1248" y="593"/>
                    <a:pt x="1247" y="593"/>
                    <a:pt x="1246" y="594"/>
                  </a:cubicBezTo>
                  <a:cubicBezTo>
                    <a:pt x="1202" y="606"/>
                    <a:pt x="1202" y="606"/>
                    <a:pt x="1202" y="606"/>
                  </a:cubicBezTo>
                  <a:cubicBezTo>
                    <a:pt x="777" y="725"/>
                    <a:pt x="777" y="725"/>
                    <a:pt x="777" y="725"/>
                  </a:cubicBezTo>
                  <a:cubicBezTo>
                    <a:pt x="772" y="564"/>
                    <a:pt x="772" y="564"/>
                    <a:pt x="772" y="564"/>
                  </a:cubicBezTo>
                  <a:cubicBezTo>
                    <a:pt x="911" y="519"/>
                    <a:pt x="911" y="519"/>
                    <a:pt x="911" y="519"/>
                  </a:cubicBezTo>
                  <a:cubicBezTo>
                    <a:pt x="1249" y="409"/>
                    <a:pt x="1249" y="409"/>
                    <a:pt x="1249" y="409"/>
                  </a:cubicBezTo>
                  <a:cubicBezTo>
                    <a:pt x="1249" y="409"/>
                    <a:pt x="1266" y="405"/>
                    <a:pt x="1279" y="418"/>
                  </a:cubicBezTo>
                  <a:cubicBezTo>
                    <a:pt x="1292" y="431"/>
                    <a:pt x="1298" y="456"/>
                    <a:pt x="1297" y="491"/>
                  </a:cubicBezTo>
                  <a:cubicBezTo>
                    <a:pt x="1295" y="589"/>
                    <a:pt x="1251" y="593"/>
                    <a:pt x="1250" y="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0D90F5C-9044-47AE-9C2F-7C3BDFBD26FF}"/>
              </a:ext>
            </a:extLst>
          </p:cNvPr>
          <p:cNvSpPr/>
          <p:nvPr/>
        </p:nvSpPr>
        <p:spPr>
          <a:xfrm>
            <a:off x="1181708" y="5669408"/>
            <a:ext cx="9802567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5907314" cy="31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F6799BF-AFDA-4D96-A28A-D80CC43C4F6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AE6BCB5-6709-475C-996B-46DA537759B6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4" b="273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31B0547-D0AD-425D-BC4D-67A50C5D8C7C}"/>
              </a:ext>
            </a:extLst>
          </p:cNvPr>
          <p:cNvPicPr>
            <a:picLocks noGrp="1" noChangeAspect="1"/>
          </p:cNvPicPr>
          <p:nvPr>
            <p:ph type="pic" sz="quarter" idx="16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5" b="5245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DF9A1A4-A4EB-427E-8119-5399894CD241}"/>
              </a:ext>
            </a:extLst>
          </p:cNvPr>
          <p:cNvGrpSpPr/>
          <p:nvPr/>
        </p:nvGrpSpPr>
        <p:grpSpPr>
          <a:xfrm>
            <a:off x="612361" y="708526"/>
            <a:ext cx="4682592" cy="1718032"/>
            <a:chOff x="612361" y="715680"/>
            <a:chExt cx="4682592" cy="1718032"/>
          </a:xfrm>
        </p:grpSpPr>
        <p:sp>
          <p:nvSpPr>
            <p:cNvPr id="66" name="Title 4">
              <a:extLst>
                <a:ext uri="{FF2B5EF4-FFF2-40B4-BE49-F238E27FC236}">
                  <a16:creationId xmlns:a16="http://schemas.microsoft.com/office/drawing/2014/main" id="{C5323E7A-1F1F-4410-9AB7-357854F51192}"/>
                </a:ext>
              </a:extLst>
            </p:cNvPr>
            <p:cNvSpPr txBox="1">
              <a:spLocks/>
            </p:cNvSpPr>
            <p:nvPr/>
          </p:nvSpPr>
          <p:spPr>
            <a:xfrm>
              <a:off x="612361" y="715680"/>
              <a:ext cx="2890837" cy="6810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</a:lstStyle>
            <a:p>
              <a:pPr algn="l"/>
              <a:r>
                <a:rPr lang="en-US" sz="36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59DFB1-C5B6-45A1-9703-C78ABB9790BF}"/>
                </a:ext>
              </a:extLst>
            </p:cNvPr>
            <p:cNvSpPr/>
            <p:nvPr/>
          </p:nvSpPr>
          <p:spPr>
            <a:xfrm>
              <a:off x="612361" y="1341682"/>
              <a:ext cx="4682592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of type and scrambled it to make a type specimen book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74BC1814-9970-4EA6-93E2-FE2784BC8B90}"/>
              </a:ext>
            </a:extLst>
          </p:cNvPr>
          <p:cNvSpPr/>
          <p:nvPr/>
        </p:nvSpPr>
        <p:spPr>
          <a:xfrm>
            <a:off x="5907314" y="3135086"/>
            <a:ext cx="6284686" cy="37229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25D25B-30E8-4204-8107-8CCA43EE8EDD}"/>
              </a:ext>
            </a:extLst>
          </p:cNvPr>
          <p:cNvGrpSpPr/>
          <p:nvPr/>
        </p:nvGrpSpPr>
        <p:grpSpPr>
          <a:xfrm>
            <a:off x="6616077" y="4025033"/>
            <a:ext cx="4867160" cy="1943021"/>
            <a:chOff x="6642434" y="3864324"/>
            <a:chExt cx="4867160" cy="19430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43AF4B8-F321-4DC1-AADB-1C7A811BF635}"/>
                </a:ext>
              </a:extLst>
            </p:cNvPr>
            <p:cNvGrpSpPr/>
            <p:nvPr/>
          </p:nvGrpSpPr>
          <p:grpSpPr>
            <a:xfrm>
              <a:off x="6642434" y="3864324"/>
              <a:ext cx="2145324" cy="1943021"/>
              <a:chOff x="6642434" y="3864324"/>
              <a:chExt cx="2145324" cy="1943021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BBE60AA-98AB-4A91-973C-65ECE9D668FC}"/>
                  </a:ext>
                </a:extLst>
              </p:cNvPr>
              <p:cNvGrpSpPr/>
              <p:nvPr/>
            </p:nvGrpSpPr>
            <p:grpSpPr>
              <a:xfrm>
                <a:off x="6642434" y="4695898"/>
                <a:ext cx="2145324" cy="1111447"/>
                <a:chOff x="1884870" y="3650517"/>
                <a:chExt cx="2145324" cy="1111447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A451AC9-23E5-4D69-85F2-3CE2A179AD59}"/>
                    </a:ext>
                  </a:extLst>
                </p:cNvPr>
                <p:cNvSpPr txBox="1"/>
                <p:nvPr/>
              </p:nvSpPr>
              <p:spPr>
                <a:xfrm>
                  <a:off x="1884870" y="3650517"/>
                  <a:ext cx="2145324" cy="412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500"/>
                    </a:lnSpc>
                  </a:pPr>
                  <a:r>
                    <a:rPr lang="en-US" sz="25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Education</a:t>
                  </a:r>
                  <a:endParaRPr lang="en-US" sz="2500" b="1" spc="3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8" name="Rectangle 9">
                  <a:extLst>
                    <a:ext uri="{FF2B5EF4-FFF2-40B4-BE49-F238E27FC236}">
                      <a16:creationId xmlns:a16="http://schemas.microsoft.com/office/drawing/2014/main" id="{60B70383-E48F-44EC-B79D-85349DB2EC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0764" y="3985236"/>
                  <a:ext cx="1933536" cy="776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and lorem to reliability. By using simple alignments are This letterhead design is</a:t>
                  </a:r>
                </a:p>
              </p:txBody>
            </p:sp>
          </p:grpSp>
          <p:sp>
            <p:nvSpPr>
              <p:cNvPr id="69" name="Freeform 13">
                <a:extLst>
                  <a:ext uri="{FF2B5EF4-FFF2-40B4-BE49-F238E27FC236}">
                    <a16:creationId xmlns:a16="http://schemas.microsoft.com/office/drawing/2014/main" id="{B5A49B18-EF0E-4440-8F92-C3967FEDA6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87678" y="3864324"/>
                <a:ext cx="854837" cy="628614"/>
              </a:xfrm>
              <a:custGeom>
                <a:avLst/>
                <a:gdLst>
                  <a:gd name="T0" fmla="*/ 1059 w 1143"/>
                  <a:gd name="T1" fmla="*/ 146 h 841"/>
                  <a:gd name="T2" fmla="*/ 1089 w 1143"/>
                  <a:gd name="T3" fmla="*/ 111 h 841"/>
                  <a:gd name="T4" fmla="*/ 128 w 1143"/>
                  <a:gd name="T5" fmla="*/ 83 h 841"/>
                  <a:gd name="T6" fmla="*/ 103 w 1143"/>
                  <a:gd name="T7" fmla="*/ 298 h 841"/>
                  <a:gd name="T8" fmla="*/ 83 w 1143"/>
                  <a:gd name="T9" fmla="*/ 347 h 841"/>
                  <a:gd name="T10" fmla="*/ 110 w 1143"/>
                  <a:gd name="T11" fmla="*/ 456 h 841"/>
                  <a:gd name="T12" fmla="*/ 64 w 1143"/>
                  <a:gd name="T13" fmla="*/ 504 h 841"/>
                  <a:gd name="T14" fmla="*/ 96 w 1143"/>
                  <a:gd name="T15" fmla="*/ 715 h 841"/>
                  <a:gd name="T16" fmla="*/ 1071 w 1143"/>
                  <a:gd name="T17" fmla="*/ 700 h 841"/>
                  <a:gd name="T18" fmla="*/ 1027 w 1143"/>
                  <a:gd name="T19" fmla="*/ 550 h 841"/>
                  <a:gd name="T20" fmla="*/ 1057 w 1143"/>
                  <a:gd name="T21" fmla="*/ 515 h 841"/>
                  <a:gd name="T22" fmla="*/ 1078 w 1143"/>
                  <a:gd name="T23" fmla="*/ 400 h 841"/>
                  <a:gd name="T24" fmla="*/ 1104 w 1143"/>
                  <a:gd name="T25" fmla="*/ 296 h 841"/>
                  <a:gd name="T26" fmla="*/ 543 w 1143"/>
                  <a:gd name="T27" fmla="*/ 254 h 841"/>
                  <a:gd name="T28" fmla="*/ 975 w 1143"/>
                  <a:gd name="T29" fmla="*/ 164 h 841"/>
                  <a:gd name="T30" fmla="*/ 1012 w 1143"/>
                  <a:gd name="T31" fmla="*/ 248 h 841"/>
                  <a:gd name="T32" fmla="*/ 960 w 1143"/>
                  <a:gd name="T33" fmla="*/ 277 h 841"/>
                  <a:gd name="T34" fmla="*/ 543 w 1143"/>
                  <a:gd name="T35" fmla="*/ 254 h 841"/>
                  <a:gd name="T36" fmla="*/ 169 w 1143"/>
                  <a:gd name="T37" fmla="*/ 366 h 841"/>
                  <a:gd name="T38" fmla="*/ 517 w 1143"/>
                  <a:gd name="T39" fmla="*/ 437 h 841"/>
                  <a:gd name="T40" fmla="*/ 517 w 1143"/>
                  <a:gd name="T41" fmla="*/ 437 h 841"/>
                  <a:gd name="T42" fmla="*/ 605 w 1143"/>
                  <a:gd name="T43" fmla="*/ 583 h 841"/>
                  <a:gd name="T44" fmla="*/ 130 w 1143"/>
                  <a:gd name="T45" fmla="*/ 465 h 841"/>
                  <a:gd name="T46" fmla="*/ 119 w 1143"/>
                  <a:gd name="T47" fmla="*/ 355 h 841"/>
                  <a:gd name="T48" fmla="*/ 114 w 1143"/>
                  <a:gd name="T49" fmla="*/ 134 h 841"/>
                  <a:gd name="T50" fmla="*/ 138 w 1143"/>
                  <a:gd name="T51" fmla="*/ 127 h 841"/>
                  <a:gd name="T52" fmla="*/ 522 w 1143"/>
                  <a:gd name="T53" fmla="*/ 252 h 841"/>
                  <a:gd name="T54" fmla="*/ 160 w 1143"/>
                  <a:gd name="T55" fmla="*/ 281 h 841"/>
                  <a:gd name="T56" fmla="*/ 138 w 1143"/>
                  <a:gd name="T57" fmla="*/ 276 h 841"/>
                  <a:gd name="T58" fmla="*/ 485 w 1143"/>
                  <a:gd name="T59" fmla="*/ 785 h 841"/>
                  <a:gd name="T60" fmla="*/ 106 w 1143"/>
                  <a:gd name="T61" fmla="*/ 679 h 841"/>
                  <a:gd name="T62" fmla="*/ 81 w 1143"/>
                  <a:gd name="T63" fmla="*/ 538 h 841"/>
                  <a:gd name="T64" fmla="*/ 106 w 1143"/>
                  <a:gd name="T65" fmla="*/ 530 h 841"/>
                  <a:gd name="T66" fmla="*/ 489 w 1143"/>
                  <a:gd name="T67" fmla="*/ 655 h 841"/>
                  <a:gd name="T68" fmla="*/ 979 w 1143"/>
                  <a:gd name="T69" fmla="*/ 652 h 841"/>
                  <a:gd name="T70" fmla="*/ 506 w 1143"/>
                  <a:gd name="T71" fmla="*/ 785 h 841"/>
                  <a:gd name="T72" fmla="*/ 611 w 1143"/>
                  <a:gd name="T73" fmla="*/ 635 h 841"/>
                  <a:gd name="T74" fmla="*/ 683 w 1143"/>
                  <a:gd name="T75" fmla="*/ 621 h 841"/>
                  <a:gd name="T76" fmla="*/ 992 w 1143"/>
                  <a:gd name="T77" fmla="*/ 558 h 841"/>
                  <a:gd name="T78" fmla="*/ 1006 w 1143"/>
                  <a:gd name="T79" fmla="*/ 477 h 841"/>
                  <a:gd name="T80" fmla="*/ 967 w 1143"/>
                  <a:gd name="T81" fmla="*/ 488 h 841"/>
                  <a:gd name="T82" fmla="*/ 621 w 1143"/>
                  <a:gd name="T83" fmla="*/ 454 h 841"/>
                  <a:gd name="T84" fmla="*/ 1004 w 1143"/>
                  <a:gd name="T85" fmla="*/ 329 h 841"/>
                  <a:gd name="T86" fmla="*/ 1044 w 1143"/>
                  <a:gd name="T87" fmla="*/ 395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43" h="841">
                    <a:moveTo>
                      <a:pt x="1034" y="255"/>
                    </a:moveTo>
                    <a:cubicBezTo>
                      <a:pt x="1029" y="221"/>
                      <a:pt x="1029" y="165"/>
                      <a:pt x="1059" y="146"/>
                    </a:cubicBezTo>
                    <a:cubicBezTo>
                      <a:pt x="1060" y="146"/>
                      <a:pt x="1060" y="145"/>
                      <a:pt x="1060" y="145"/>
                    </a:cubicBezTo>
                    <a:cubicBezTo>
                      <a:pt x="1085" y="137"/>
                      <a:pt x="1102" y="126"/>
                      <a:pt x="1089" y="111"/>
                    </a:cubicBezTo>
                    <a:cubicBezTo>
                      <a:pt x="722" y="0"/>
                      <a:pt x="722" y="0"/>
                      <a:pt x="722" y="0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28" y="83"/>
                      <a:pt x="60" y="93"/>
                      <a:pt x="66" y="198"/>
                    </a:cubicBezTo>
                    <a:cubicBezTo>
                      <a:pt x="70" y="256"/>
                      <a:pt x="87" y="284"/>
                      <a:pt x="103" y="298"/>
                    </a:cubicBezTo>
                    <a:cubicBezTo>
                      <a:pt x="55" y="312"/>
                      <a:pt x="55" y="312"/>
                      <a:pt x="55" y="312"/>
                    </a:cubicBezTo>
                    <a:cubicBezTo>
                      <a:pt x="41" y="328"/>
                      <a:pt x="58" y="339"/>
                      <a:pt x="83" y="347"/>
                    </a:cubicBezTo>
                    <a:cubicBezTo>
                      <a:pt x="83" y="348"/>
                      <a:pt x="84" y="348"/>
                      <a:pt x="85" y="348"/>
                    </a:cubicBezTo>
                    <a:cubicBezTo>
                      <a:pt x="115" y="367"/>
                      <a:pt x="114" y="424"/>
                      <a:pt x="110" y="456"/>
                    </a:cubicBezTo>
                    <a:cubicBezTo>
                      <a:pt x="0" y="487"/>
                      <a:pt x="40" y="497"/>
                      <a:pt x="40" y="497"/>
                    </a:cubicBezTo>
                    <a:cubicBezTo>
                      <a:pt x="64" y="504"/>
                      <a:pt x="64" y="504"/>
                      <a:pt x="64" y="504"/>
                    </a:cubicBezTo>
                    <a:cubicBezTo>
                      <a:pt x="47" y="518"/>
                      <a:pt x="30" y="547"/>
                      <a:pt x="34" y="602"/>
                    </a:cubicBezTo>
                    <a:cubicBezTo>
                      <a:pt x="40" y="707"/>
                      <a:pt x="96" y="715"/>
                      <a:pt x="96" y="715"/>
                    </a:cubicBezTo>
                    <a:cubicBezTo>
                      <a:pt x="484" y="841"/>
                      <a:pt x="484" y="841"/>
                      <a:pt x="484" y="841"/>
                    </a:cubicBezTo>
                    <a:cubicBezTo>
                      <a:pt x="1071" y="700"/>
                      <a:pt x="1071" y="700"/>
                      <a:pt x="1071" y="700"/>
                    </a:cubicBezTo>
                    <a:cubicBezTo>
                      <a:pt x="1071" y="700"/>
                      <a:pt x="1110" y="689"/>
                      <a:pt x="1001" y="658"/>
                    </a:cubicBezTo>
                    <a:cubicBezTo>
                      <a:pt x="997" y="625"/>
                      <a:pt x="996" y="569"/>
                      <a:pt x="1027" y="550"/>
                    </a:cubicBezTo>
                    <a:cubicBezTo>
                      <a:pt x="1027" y="549"/>
                      <a:pt x="1027" y="549"/>
                      <a:pt x="1028" y="549"/>
                    </a:cubicBezTo>
                    <a:cubicBezTo>
                      <a:pt x="1053" y="540"/>
                      <a:pt x="1070" y="529"/>
                      <a:pt x="1057" y="515"/>
                    </a:cubicBezTo>
                    <a:cubicBezTo>
                      <a:pt x="1031" y="507"/>
                      <a:pt x="1031" y="507"/>
                      <a:pt x="1031" y="507"/>
                    </a:cubicBezTo>
                    <a:cubicBezTo>
                      <a:pt x="1048" y="497"/>
                      <a:pt x="1073" y="469"/>
                      <a:pt x="1078" y="400"/>
                    </a:cubicBezTo>
                    <a:cubicBezTo>
                      <a:pt x="1080" y="352"/>
                      <a:pt x="1068" y="324"/>
                      <a:pt x="1053" y="308"/>
                    </a:cubicBezTo>
                    <a:cubicBezTo>
                      <a:pt x="1104" y="296"/>
                      <a:pt x="1104" y="296"/>
                      <a:pt x="1104" y="296"/>
                    </a:cubicBezTo>
                    <a:cubicBezTo>
                      <a:pt x="1104" y="296"/>
                      <a:pt x="1143" y="286"/>
                      <a:pt x="1034" y="255"/>
                    </a:cubicBezTo>
                    <a:close/>
                    <a:moveTo>
                      <a:pt x="543" y="254"/>
                    </a:moveTo>
                    <a:cubicBezTo>
                      <a:pt x="641" y="232"/>
                      <a:pt x="641" y="232"/>
                      <a:pt x="641" y="232"/>
                    </a:cubicBezTo>
                    <a:cubicBezTo>
                      <a:pt x="975" y="164"/>
                      <a:pt x="975" y="164"/>
                      <a:pt x="975" y="164"/>
                    </a:cubicBezTo>
                    <a:cubicBezTo>
                      <a:pt x="1024" y="154"/>
                      <a:pt x="1024" y="154"/>
                      <a:pt x="1024" y="154"/>
                    </a:cubicBezTo>
                    <a:cubicBezTo>
                      <a:pt x="1009" y="183"/>
                      <a:pt x="1009" y="223"/>
                      <a:pt x="1012" y="248"/>
                    </a:cubicBezTo>
                    <a:cubicBezTo>
                      <a:pt x="1013" y="255"/>
                      <a:pt x="1013" y="259"/>
                      <a:pt x="1014" y="263"/>
                    </a:cubicBezTo>
                    <a:cubicBezTo>
                      <a:pt x="960" y="277"/>
                      <a:pt x="960" y="277"/>
                      <a:pt x="960" y="277"/>
                    </a:cubicBezTo>
                    <a:cubicBezTo>
                      <a:pt x="538" y="382"/>
                      <a:pt x="538" y="382"/>
                      <a:pt x="538" y="382"/>
                    </a:cubicBezTo>
                    <a:lnTo>
                      <a:pt x="543" y="254"/>
                    </a:lnTo>
                    <a:close/>
                    <a:moveTo>
                      <a:pt x="119" y="355"/>
                    </a:moveTo>
                    <a:cubicBezTo>
                      <a:pt x="169" y="366"/>
                      <a:pt x="169" y="366"/>
                      <a:pt x="169" y="366"/>
                    </a:cubicBezTo>
                    <a:cubicBezTo>
                      <a:pt x="489" y="432"/>
                      <a:pt x="489" y="432"/>
                      <a:pt x="489" y="432"/>
                    </a:cubicBezTo>
                    <a:cubicBezTo>
                      <a:pt x="517" y="437"/>
                      <a:pt x="517" y="437"/>
                      <a:pt x="517" y="437"/>
                    </a:cubicBezTo>
                    <a:cubicBezTo>
                      <a:pt x="517" y="437"/>
                      <a:pt x="517" y="437"/>
                      <a:pt x="517" y="437"/>
                    </a:cubicBezTo>
                    <a:cubicBezTo>
                      <a:pt x="517" y="437"/>
                      <a:pt x="517" y="437"/>
                      <a:pt x="517" y="437"/>
                    </a:cubicBezTo>
                    <a:cubicBezTo>
                      <a:pt x="601" y="455"/>
                      <a:pt x="601" y="455"/>
                      <a:pt x="601" y="455"/>
                    </a:cubicBezTo>
                    <a:cubicBezTo>
                      <a:pt x="605" y="583"/>
                      <a:pt x="605" y="583"/>
                      <a:pt x="605" y="583"/>
                    </a:cubicBezTo>
                    <a:cubicBezTo>
                      <a:pt x="172" y="476"/>
                      <a:pt x="172" y="476"/>
                      <a:pt x="172" y="476"/>
                    </a:cubicBezTo>
                    <a:cubicBezTo>
                      <a:pt x="130" y="465"/>
                      <a:pt x="130" y="465"/>
                      <a:pt x="130" y="465"/>
                    </a:cubicBezTo>
                    <a:cubicBezTo>
                      <a:pt x="130" y="462"/>
                      <a:pt x="131" y="456"/>
                      <a:pt x="132" y="451"/>
                    </a:cubicBezTo>
                    <a:cubicBezTo>
                      <a:pt x="134" y="425"/>
                      <a:pt x="135" y="385"/>
                      <a:pt x="119" y="355"/>
                    </a:cubicBezTo>
                    <a:close/>
                    <a:moveTo>
                      <a:pt x="99" y="194"/>
                    </a:moveTo>
                    <a:cubicBezTo>
                      <a:pt x="99" y="165"/>
                      <a:pt x="104" y="145"/>
                      <a:pt x="114" y="134"/>
                    </a:cubicBezTo>
                    <a:cubicBezTo>
                      <a:pt x="121" y="127"/>
                      <a:pt x="128" y="126"/>
                      <a:pt x="133" y="126"/>
                    </a:cubicBezTo>
                    <a:cubicBezTo>
                      <a:pt x="136" y="126"/>
                      <a:pt x="138" y="127"/>
                      <a:pt x="138" y="127"/>
                    </a:cubicBezTo>
                    <a:cubicBezTo>
                      <a:pt x="395" y="210"/>
                      <a:pt x="395" y="210"/>
                      <a:pt x="395" y="210"/>
                    </a:cubicBezTo>
                    <a:cubicBezTo>
                      <a:pt x="522" y="252"/>
                      <a:pt x="522" y="252"/>
                      <a:pt x="522" y="252"/>
                    </a:cubicBezTo>
                    <a:cubicBezTo>
                      <a:pt x="518" y="382"/>
                      <a:pt x="518" y="382"/>
                      <a:pt x="518" y="382"/>
                    </a:cubicBezTo>
                    <a:cubicBezTo>
                      <a:pt x="160" y="281"/>
                      <a:pt x="160" y="281"/>
                      <a:pt x="160" y="281"/>
                    </a:cubicBezTo>
                    <a:cubicBezTo>
                      <a:pt x="140" y="276"/>
                      <a:pt x="140" y="276"/>
                      <a:pt x="140" y="276"/>
                    </a:cubicBezTo>
                    <a:cubicBezTo>
                      <a:pt x="140" y="276"/>
                      <a:pt x="139" y="276"/>
                      <a:pt x="138" y="276"/>
                    </a:cubicBezTo>
                    <a:cubicBezTo>
                      <a:pt x="137" y="276"/>
                      <a:pt x="101" y="272"/>
                      <a:pt x="99" y="194"/>
                    </a:cubicBezTo>
                    <a:close/>
                    <a:moveTo>
                      <a:pt x="485" y="785"/>
                    </a:moveTo>
                    <a:cubicBezTo>
                      <a:pt x="108" y="680"/>
                      <a:pt x="108" y="680"/>
                      <a:pt x="108" y="680"/>
                    </a:cubicBezTo>
                    <a:cubicBezTo>
                      <a:pt x="107" y="680"/>
                      <a:pt x="106" y="679"/>
                      <a:pt x="106" y="679"/>
                    </a:cubicBezTo>
                    <a:cubicBezTo>
                      <a:pt x="104" y="679"/>
                      <a:pt x="68" y="675"/>
                      <a:pt x="67" y="597"/>
                    </a:cubicBezTo>
                    <a:cubicBezTo>
                      <a:pt x="66" y="569"/>
                      <a:pt x="71" y="548"/>
                      <a:pt x="81" y="538"/>
                    </a:cubicBezTo>
                    <a:cubicBezTo>
                      <a:pt x="88" y="531"/>
                      <a:pt x="96" y="530"/>
                      <a:pt x="101" y="530"/>
                    </a:cubicBezTo>
                    <a:cubicBezTo>
                      <a:pt x="103" y="530"/>
                      <a:pt x="106" y="530"/>
                      <a:pt x="106" y="530"/>
                    </a:cubicBezTo>
                    <a:cubicBezTo>
                      <a:pt x="106" y="530"/>
                      <a:pt x="106" y="530"/>
                      <a:pt x="106" y="530"/>
                    </a:cubicBezTo>
                    <a:cubicBezTo>
                      <a:pt x="489" y="655"/>
                      <a:pt x="489" y="655"/>
                      <a:pt x="489" y="655"/>
                    </a:cubicBezTo>
                    <a:lnTo>
                      <a:pt x="485" y="785"/>
                    </a:lnTo>
                    <a:close/>
                    <a:moveTo>
                      <a:pt x="979" y="652"/>
                    </a:moveTo>
                    <a:cubicBezTo>
                      <a:pt x="980" y="658"/>
                      <a:pt x="981" y="663"/>
                      <a:pt x="981" y="668"/>
                    </a:cubicBezTo>
                    <a:cubicBezTo>
                      <a:pt x="506" y="785"/>
                      <a:pt x="506" y="785"/>
                      <a:pt x="506" y="785"/>
                    </a:cubicBezTo>
                    <a:cubicBezTo>
                      <a:pt x="510" y="656"/>
                      <a:pt x="510" y="656"/>
                      <a:pt x="510" y="656"/>
                    </a:cubicBezTo>
                    <a:cubicBezTo>
                      <a:pt x="611" y="635"/>
                      <a:pt x="611" y="635"/>
                      <a:pt x="611" y="635"/>
                    </a:cubicBezTo>
                    <a:cubicBezTo>
                      <a:pt x="627" y="640"/>
                      <a:pt x="627" y="640"/>
                      <a:pt x="627" y="640"/>
                    </a:cubicBezTo>
                    <a:cubicBezTo>
                      <a:pt x="683" y="621"/>
                      <a:pt x="683" y="621"/>
                      <a:pt x="683" y="621"/>
                    </a:cubicBezTo>
                    <a:cubicBezTo>
                      <a:pt x="942" y="568"/>
                      <a:pt x="942" y="568"/>
                      <a:pt x="942" y="568"/>
                    </a:cubicBezTo>
                    <a:cubicBezTo>
                      <a:pt x="992" y="558"/>
                      <a:pt x="992" y="558"/>
                      <a:pt x="992" y="558"/>
                    </a:cubicBezTo>
                    <a:cubicBezTo>
                      <a:pt x="976" y="587"/>
                      <a:pt x="977" y="627"/>
                      <a:pt x="979" y="652"/>
                    </a:cubicBezTo>
                    <a:close/>
                    <a:moveTo>
                      <a:pt x="1006" y="477"/>
                    </a:moveTo>
                    <a:cubicBezTo>
                      <a:pt x="1004" y="477"/>
                      <a:pt x="1004" y="477"/>
                      <a:pt x="1003" y="477"/>
                    </a:cubicBezTo>
                    <a:cubicBezTo>
                      <a:pt x="967" y="488"/>
                      <a:pt x="967" y="488"/>
                      <a:pt x="967" y="488"/>
                    </a:cubicBezTo>
                    <a:cubicBezTo>
                      <a:pt x="626" y="583"/>
                      <a:pt x="626" y="583"/>
                      <a:pt x="626" y="583"/>
                    </a:cubicBezTo>
                    <a:cubicBezTo>
                      <a:pt x="621" y="454"/>
                      <a:pt x="621" y="454"/>
                      <a:pt x="621" y="454"/>
                    </a:cubicBezTo>
                    <a:cubicBezTo>
                      <a:pt x="734" y="417"/>
                      <a:pt x="734" y="417"/>
                      <a:pt x="734" y="417"/>
                    </a:cubicBezTo>
                    <a:cubicBezTo>
                      <a:pt x="1004" y="329"/>
                      <a:pt x="1004" y="329"/>
                      <a:pt x="1004" y="329"/>
                    </a:cubicBezTo>
                    <a:cubicBezTo>
                      <a:pt x="1004" y="329"/>
                      <a:pt x="1019" y="326"/>
                      <a:pt x="1029" y="337"/>
                    </a:cubicBezTo>
                    <a:cubicBezTo>
                      <a:pt x="1039" y="347"/>
                      <a:pt x="1044" y="366"/>
                      <a:pt x="1044" y="395"/>
                    </a:cubicBezTo>
                    <a:cubicBezTo>
                      <a:pt x="1042" y="474"/>
                      <a:pt x="1007" y="477"/>
                      <a:pt x="1006" y="4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DE69C9-5608-48D8-8A86-3A297C287210}"/>
                </a:ext>
              </a:extLst>
            </p:cNvPr>
            <p:cNvGrpSpPr/>
            <p:nvPr/>
          </p:nvGrpSpPr>
          <p:grpSpPr>
            <a:xfrm>
              <a:off x="9364270" y="3864324"/>
              <a:ext cx="2145324" cy="1943021"/>
              <a:chOff x="9364270" y="3864324"/>
              <a:chExt cx="2145324" cy="19430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B7A14CF7-4C87-4C34-837A-47DB93557D60}"/>
                  </a:ext>
                </a:extLst>
              </p:cNvPr>
              <p:cNvGrpSpPr/>
              <p:nvPr/>
            </p:nvGrpSpPr>
            <p:grpSpPr>
              <a:xfrm>
                <a:off x="9364270" y="4695898"/>
                <a:ext cx="2145324" cy="1111447"/>
                <a:chOff x="1884870" y="3650517"/>
                <a:chExt cx="2145324" cy="1111447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210182F-EF58-45CD-B144-106DD18D573C}"/>
                    </a:ext>
                  </a:extLst>
                </p:cNvPr>
                <p:cNvSpPr txBox="1"/>
                <p:nvPr/>
              </p:nvSpPr>
              <p:spPr>
                <a:xfrm>
                  <a:off x="1884870" y="3650517"/>
                  <a:ext cx="2145324" cy="412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500"/>
                    </a:lnSpc>
                  </a:pPr>
                  <a:r>
                    <a:rPr lang="en-US" sz="25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Education</a:t>
                  </a:r>
                  <a:endParaRPr lang="en-US" sz="2500" b="1" spc="3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44" name="Rectangle 9">
                  <a:extLst>
                    <a:ext uri="{FF2B5EF4-FFF2-40B4-BE49-F238E27FC236}">
                      <a16:creationId xmlns:a16="http://schemas.microsoft.com/office/drawing/2014/main" id="{1A0646D7-C20C-4CEC-BE86-B6FAC708C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0764" y="3985236"/>
                  <a:ext cx="1933536" cy="776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and lorem to reliability. By using simple alignments are This letterhead design is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FD932A84-F728-4F50-8283-D1AD0CE9801E}"/>
                  </a:ext>
                </a:extLst>
              </p:cNvPr>
              <p:cNvGrpSpPr/>
              <p:nvPr/>
            </p:nvGrpSpPr>
            <p:grpSpPr>
              <a:xfrm>
                <a:off x="10057965" y="3864324"/>
                <a:ext cx="757934" cy="578722"/>
                <a:chOff x="12192000" y="3034666"/>
                <a:chExt cx="1698625" cy="1296988"/>
              </a:xfrm>
              <a:solidFill>
                <a:schemeClr val="bg1"/>
              </a:solidFill>
            </p:grpSpPr>
            <p:sp>
              <p:nvSpPr>
                <p:cNvPr id="71" name="Freeform 14">
                  <a:extLst>
                    <a:ext uri="{FF2B5EF4-FFF2-40B4-BE49-F238E27FC236}">
                      <a16:creationId xmlns:a16="http://schemas.microsoft.com/office/drawing/2014/main" id="{EC48A667-2DE2-4A87-96D8-EE04D9037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90437" y="3034666"/>
                  <a:ext cx="603250" cy="1231900"/>
                </a:xfrm>
                <a:custGeom>
                  <a:avLst/>
                  <a:gdLst>
                    <a:gd name="T0" fmla="*/ 49 w 489"/>
                    <a:gd name="T1" fmla="*/ 0 h 999"/>
                    <a:gd name="T2" fmla="*/ 49 w 489"/>
                    <a:gd name="T3" fmla="*/ 0 h 999"/>
                    <a:gd name="T4" fmla="*/ 15 w 489"/>
                    <a:gd name="T5" fmla="*/ 14 h 999"/>
                    <a:gd name="T6" fmla="*/ 0 w 489"/>
                    <a:gd name="T7" fmla="*/ 49 h 999"/>
                    <a:gd name="T8" fmla="*/ 0 w 489"/>
                    <a:gd name="T9" fmla="*/ 787 h 999"/>
                    <a:gd name="T10" fmla="*/ 50 w 489"/>
                    <a:gd name="T11" fmla="*/ 836 h 999"/>
                    <a:gd name="T12" fmla="*/ 489 w 489"/>
                    <a:gd name="T13" fmla="*/ 999 h 999"/>
                    <a:gd name="T14" fmla="*/ 489 w 489"/>
                    <a:gd name="T15" fmla="*/ 226 h 999"/>
                    <a:gd name="T16" fmla="*/ 482 w 489"/>
                    <a:gd name="T17" fmla="*/ 202 h 999"/>
                    <a:gd name="T18" fmla="*/ 49 w 489"/>
                    <a:gd name="T19" fmla="*/ 0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9" h="999"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6" y="0"/>
                        <a:pt x="24" y="5"/>
                        <a:pt x="15" y="14"/>
                      </a:cubicBezTo>
                      <a:cubicBezTo>
                        <a:pt x="5" y="24"/>
                        <a:pt x="0" y="36"/>
                        <a:pt x="0" y="49"/>
                      </a:cubicBezTo>
                      <a:cubicBezTo>
                        <a:pt x="0" y="787"/>
                        <a:pt x="0" y="787"/>
                        <a:pt x="0" y="787"/>
                      </a:cubicBezTo>
                      <a:cubicBezTo>
                        <a:pt x="0" y="814"/>
                        <a:pt x="23" y="836"/>
                        <a:pt x="50" y="836"/>
                      </a:cubicBezTo>
                      <a:cubicBezTo>
                        <a:pt x="164" y="836"/>
                        <a:pt x="356" y="861"/>
                        <a:pt x="489" y="999"/>
                      </a:cubicBezTo>
                      <a:cubicBezTo>
                        <a:pt x="489" y="226"/>
                        <a:pt x="489" y="226"/>
                        <a:pt x="489" y="226"/>
                      </a:cubicBezTo>
                      <a:cubicBezTo>
                        <a:pt x="489" y="218"/>
                        <a:pt x="486" y="209"/>
                        <a:pt x="482" y="202"/>
                      </a:cubicBezTo>
                      <a:cubicBezTo>
                        <a:pt x="373" y="26"/>
                        <a:pt x="164" y="0"/>
                        <a:pt x="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5">
                  <a:extLst>
                    <a:ext uri="{FF2B5EF4-FFF2-40B4-BE49-F238E27FC236}">
                      <a16:creationId xmlns:a16="http://schemas.microsoft.com/office/drawing/2014/main" id="{505EFD26-3AEE-4FD6-B71F-4172920D19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87350" y="3034666"/>
                  <a:ext cx="603250" cy="1231900"/>
                </a:xfrm>
                <a:custGeom>
                  <a:avLst/>
                  <a:gdLst>
                    <a:gd name="T0" fmla="*/ 488 w 488"/>
                    <a:gd name="T1" fmla="*/ 787 h 999"/>
                    <a:gd name="T2" fmla="*/ 488 w 488"/>
                    <a:gd name="T3" fmla="*/ 49 h 999"/>
                    <a:gd name="T4" fmla="*/ 474 w 488"/>
                    <a:gd name="T5" fmla="*/ 14 h 999"/>
                    <a:gd name="T6" fmla="*/ 440 w 488"/>
                    <a:gd name="T7" fmla="*/ 0 h 999"/>
                    <a:gd name="T8" fmla="*/ 439 w 488"/>
                    <a:gd name="T9" fmla="*/ 0 h 999"/>
                    <a:gd name="T10" fmla="*/ 7 w 488"/>
                    <a:gd name="T11" fmla="*/ 202 h 999"/>
                    <a:gd name="T12" fmla="*/ 0 w 488"/>
                    <a:gd name="T13" fmla="*/ 226 h 999"/>
                    <a:gd name="T14" fmla="*/ 0 w 488"/>
                    <a:gd name="T15" fmla="*/ 999 h 999"/>
                    <a:gd name="T16" fmla="*/ 439 w 488"/>
                    <a:gd name="T17" fmla="*/ 836 h 999"/>
                    <a:gd name="T18" fmla="*/ 488 w 488"/>
                    <a:gd name="T19" fmla="*/ 787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8" h="999">
                      <a:moveTo>
                        <a:pt x="488" y="787"/>
                      </a:moveTo>
                      <a:cubicBezTo>
                        <a:pt x="488" y="49"/>
                        <a:pt x="488" y="49"/>
                        <a:pt x="488" y="49"/>
                      </a:cubicBezTo>
                      <a:cubicBezTo>
                        <a:pt x="488" y="36"/>
                        <a:pt x="483" y="24"/>
                        <a:pt x="474" y="14"/>
                      </a:cubicBezTo>
                      <a:cubicBezTo>
                        <a:pt x="464" y="5"/>
                        <a:pt x="452" y="0"/>
                        <a:pt x="440" y="0"/>
                      </a:cubicBezTo>
                      <a:cubicBezTo>
                        <a:pt x="439" y="0"/>
                        <a:pt x="439" y="0"/>
                        <a:pt x="439" y="0"/>
                      </a:cubicBezTo>
                      <a:cubicBezTo>
                        <a:pt x="324" y="0"/>
                        <a:pt x="115" y="26"/>
                        <a:pt x="7" y="202"/>
                      </a:cubicBezTo>
                      <a:cubicBezTo>
                        <a:pt x="2" y="209"/>
                        <a:pt x="0" y="218"/>
                        <a:pt x="0" y="226"/>
                      </a:cubicBezTo>
                      <a:cubicBezTo>
                        <a:pt x="0" y="999"/>
                        <a:pt x="0" y="999"/>
                        <a:pt x="0" y="999"/>
                      </a:cubicBezTo>
                      <a:cubicBezTo>
                        <a:pt x="132" y="861"/>
                        <a:pt x="324" y="836"/>
                        <a:pt x="439" y="836"/>
                      </a:cubicBezTo>
                      <a:cubicBezTo>
                        <a:pt x="466" y="836"/>
                        <a:pt x="488" y="814"/>
                        <a:pt x="488" y="7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16">
                  <a:extLst>
                    <a:ext uri="{FF2B5EF4-FFF2-40B4-BE49-F238E27FC236}">
                      <a16:creationId xmlns:a16="http://schemas.microsoft.com/office/drawing/2014/main" id="{4C988175-1862-4AD8-A08F-FA1A918B7D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71487" y="3244216"/>
                  <a:ext cx="719138" cy="1087438"/>
                </a:xfrm>
                <a:custGeom>
                  <a:avLst/>
                  <a:gdLst>
                    <a:gd name="T0" fmla="*/ 533 w 582"/>
                    <a:gd name="T1" fmla="*/ 0 h 882"/>
                    <a:gd name="T2" fmla="*/ 497 w 582"/>
                    <a:gd name="T3" fmla="*/ 0 h 882"/>
                    <a:gd name="T4" fmla="*/ 497 w 582"/>
                    <a:gd name="T5" fmla="*/ 617 h 882"/>
                    <a:gd name="T6" fmla="*/ 371 w 582"/>
                    <a:gd name="T7" fmla="*/ 743 h 882"/>
                    <a:gd name="T8" fmla="*/ 0 w 582"/>
                    <a:gd name="T9" fmla="*/ 869 h 882"/>
                    <a:gd name="T10" fmla="*/ 522 w 582"/>
                    <a:gd name="T11" fmla="*/ 879 h 882"/>
                    <a:gd name="T12" fmla="*/ 563 w 582"/>
                    <a:gd name="T13" fmla="*/ 870 h 882"/>
                    <a:gd name="T14" fmla="*/ 582 w 582"/>
                    <a:gd name="T15" fmla="*/ 831 h 882"/>
                    <a:gd name="T16" fmla="*/ 582 w 582"/>
                    <a:gd name="T17" fmla="*/ 49 h 882"/>
                    <a:gd name="T18" fmla="*/ 533 w 582"/>
                    <a:gd name="T1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2" h="882">
                      <a:moveTo>
                        <a:pt x="533" y="0"/>
                      </a:moveTo>
                      <a:cubicBezTo>
                        <a:pt x="497" y="0"/>
                        <a:pt x="497" y="0"/>
                        <a:pt x="497" y="0"/>
                      </a:cubicBezTo>
                      <a:cubicBezTo>
                        <a:pt x="497" y="617"/>
                        <a:pt x="497" y="617"/>
                        <a:pt x="497" y="617"/>
                      </a:cubicBezTo>
                      <a:cubicBezTo>
                        <a:pt x="497" y="686"/>
                        <a:pt x="440" y="743"/>
                        <a:pt x="371" y="743"/>
                      </a:cubicBezTo>
                      <a:cubicBezTo>
                        <a:pt x="274" y="743"/>
                        <a:pt x="114" y="762"/>
                        <a:pt x="0" y="869"/>
                      </a:cubicBezTo>
                      <a:cubicBezTo>
                        <a:pt x="197" y="821"/>
                        <a:pt x="404" y="852"/>
                        <a:pt x="522" y="879"/>
                      </a:cubicBezTo>
                      <a:cubicBezTo>
                        <a:pt x="536" y="882"/>
                        <a:pt x="551" y="879"/>
                        <a:pt x="563" y="870"/>
                      </a:cubicBezTo>
                      <a:cubicBezTo>
                        <a:pt x="575" y="860"/>
                        <a:pt x="582" y="847"/>
                        <a:pt x="582" y="831"/>
                      </a:cubicBezTo>
                      <a:cubicBezTo>
                        <a:pt x="582" y="49"/>
                        <a:pt x="582" y="49"/>
                        <a:pt x="582" y="49"/>
                      </a:cubicBezTo>
                      <a:cubicBezTo>
                        <a:pt x="582" y="22"/>
                        <a:pt x="560" y="0"/>
                        <a:pt x="5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17">
                  <a:extLst>
                    <a:ext uri="{FF2B5EF4-FFF2-40B4-BE49-F238E27FC236}">
                      <a16:creationId xmlns:a16="http://schemas.microsoft.com/office/drawing/2014/main" id="{3613A499-0E8F-40A7-8235-241EFDA115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92000" y="3244216"/>
                  <a:ext cx="717550" cy="1087438"/>
                </a:xfrm>
                <a:custGeom>
                  <a:avLst/>
                  <a:gdLst>
                    <a:gd name="T0" fmla="*/ 85 w 581"/>
                    <a:gd name="T1" fmla="*/ 617 h 882"/>
                    <a:gd name="T2" fmla="*/ 85 w 581"/>
                    <a:gd name="T3" fmla="*/ 0 h 882"/>
                    <a:gd name="T4" fmla="*/ 49 w 581"/>
                    <a:gd name="T5" fmla="*/ 0 h 882"/>
                    <a:gd name="T6" fmla="*/ 0 w 581"/>
                    <a:gd name="T7" fmla="*/ 49 h 882"/>
                    <a:gd name="T8" fmla="*/ 0 w 581"/>
                    <a:gd name="T9" fmla="*/ 831 h 882"/>
                    <a:gd name="T10" fmla="*/ 19 w 581"/>
                    <a:gd name="T11" fmla="*/ 870 h 882"/>
                    <a:gd name="T12" fmla="*/ 60 w 581"/>
                    <a:gd name="T13" fmla="*/ 879 h 882"/>
                    <a:gd name="T14" fmla="*/ 581 w 581"/>
                    <a:gd name="T15" fmla="*/ 869 h 882"/>
                    <a:gd name="T16" fmla="*/ 210 w 581"/>
                    <a:gd name="T17" fmla="*/ 743 h 882"/>
                    <a:gd name="T18" fmla="*/ 85 w 581"/>
                    <a:gd name="T19" fmla="*/ 617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1" h="882">
                      <a:moveTo>
                        <a:pt x="85" y="617"/>
                      </a:move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9"/>
                      </a:cubicBezTo>
                      <a:cubicBezTo>
                        <a:pt x="0" y="831"/>
                        <a:pt x="0" y="831"/>
                        <a:pt x="0" y="831"/>
                      </a:cubicBezTo>
                      <a:cubicBezTo>
                        <a:pt x="0" y="847"/>
                        <a:pt x="7" y="860"/>
                        <a:pt x="19" y="870"/>
                      </a:cubicBezTo>
                      <a:cubicBezTo>
                        <a:pt x="30" y="879"/>
                        <a:pt x="45" y="882"/>
                        <a:pt x="60" y="879"/>
                      </a:cubicBezTo>
                      <a:cubicBezTo>
                        <a:pt x="178" y="852"/>
                        <a:pt x="385" y="821"/>
                        <a:pt x="581" y="869"/>
                      </a:cubicBezTo>
                      <a:cubicBezTo>
                        <a:pt x="468" y="762"/>
                        <a:pt x="308" y="743"/>
                        <a:pt x="210" y="743"/>
                      </a:cubicBezTo>
                      <a:cubicBezTo>
                        <a:pt x="141" y="743"/>
                        <a:pt x="85" y="686"/>
                        <a:pt x="85" y="6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0DF9443F-799A-4A2B-B1C5-255B9E907BC9}"/>
              </a:ext>
            </a:extLst>
          </p:cNvPr>
          <p:cNvPicPr>
            <a:picLocks noGrp="1" noChangeAspect="1"/>
          </p:cNvPicPr>
          <p:nvPr>
            <p:ph type="pic" sz="quarter" idx="16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1" t="25866" r="19466"/>
          <a:stretch/>
        </p:blipFill>
        <p:spPr>
          <a:xfrm>
            <a:off x="4885638" y="1981817"/>
            <a:ext cx="2380708" cy="2507152"/>
          </a:xfrm>
        </p:spPr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C9E41BCF-6CAD-40EF-9D41-FE1A6811217E}"/>
              </a:ext>
            </a:extLst>
          </p:cNvPr>
          <p:cNvPicPr>
            <a:picLocks noGrp="1" noChangeAspect="1"/>
          </p:cNvPicPr>
          <p:nvPr>
            <p:ph type="pic" sz="quarter" idx="16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17338" r="43952"/>
          <a:stretch/>
        </p:blipFill>
        <p:spPr>
          <a:xfrm>
            <a:off x="8860031" y="1981817"/>
            <a:ext cx="2380709" cy="2507152"/>
          </a:xfr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36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600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6FDE0B-877A-49E9-9D36-61506DB75EA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6715D10-9B39-4813-AFB6-953E51450418}"/>
              </a:ext>
            </a:extLst>
          </p:cNvPr>
          <p:cNvGrpSpPr/>
          <p:nvPr/>
        </p:nvGrpSpPr>
        <p:grpSpPr>
          <a:xfrm>
            <a:off x="1326307" y="4589021"/>
            <a:ext cx="2054077" cy="954108"/>
            <a:chOff x="1220738" y="4859975"/>
            <a:chExt cx="2054077" cy="95410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3D5BA2-795F-4D58-BDDC-E4CE07A5DD3A}"/>
                </a:ext>
              </a:extLst>
            </p:cNvPr>
            <p:cNvSpPr txBox="1"/>
            <p:nvPr/>
          </p:nvSpPr>
          <p:spPr>
            <a:xfrm>
              <a:off x="1220738" y="4859975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2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Vice President</a:t>
              </a:r>
            </a:p>
            <a:p>
              <a:pPr algn="r">
                <a:lnSpc>
                  <a:spcPts val="1800"/>
                </a:lnSpc>
              </a:pPr>
              <a:r>
                <a:rPr lang="en-US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Dr. Jacky Chan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7E1AEB0-23A4-4CB8-BF63-2B3702164CF5}"/>
                </a:ext>
              </a:extLst>
            </p:cNvPr>
            <p:cNvSpPr txBox="1"/>
            <p:nvPr/>
          </p:nvSpPr>
          <p:spPr>
            <a:xfrm>
              <a:off x="1247897" y="5413973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The example text goes here with your own detailed summery.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9FF52C-B2DD-44EF-8490-874EE9CCBC2E}"/>
              </a:ext>
            </a:extLst>
          </p:cNvPr>
          <p:cNvGrpSpPr/>
          <p:nvPr/>
        </p:nvGrpSpPr>
        <p:grpSpPr>
          <a:xfrm>
            <a:off x="5300701" y="4589021"/>
            <a:ext cx="2054077" cy="954108"/>
            <a:chOff x="5276071" y="4640792"/>
            <a:chExt cx="2054077" cy="95410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D49787E-31A1-4F74-BD7F-5650461F359B}"/>
                </a:ext>
              </a:extLst>
            </p:cNvPr>
            <p:cNvSpPr txBox="1"/>
            <p:nvPr/>
          </p:nvSpPr>
          <p:spPr>
            <a:xfrm>
              <a:off x="5276071" y="4640792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2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CEO</a:t>
              </a:r>
            </a:p>
            <a:p>
              <a:pPr algn="r"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  <a:cs typeface="Montserrat" charset="0"/>
                </a:rPr>
                <a:t>Chamely</a:t>
              </a:r>
              <a:r>
                <a:rPr lang="en-US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b="1" dirty="0" err="1">
                  <a:latin typeface="Roboto Slab" pitchFamily="2" charset="0"/>
                  <a:ea typeface="Roboto Slab" pitchFamily="2" charset="0"/>
                  <a:cs typeface="Montserrat" charset="0"/>
                </a:rPr>
                <a:t>Sikon</a:t>
              </a:r>
              <a:endParaRPr lang="en-US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4CD9858-5423-4FFF-8AF9-1D31FED24951}"/>
                </a:ext>
              </a:extLst>
            </p:cNvPr>
            <p:cNvSpPr txBox="1"/>
            <p:nvPr/>
          </p:nvSpPr>
          <p:spPr>
            <a:xfrm>
              <a:off x="5303230" y="5194790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The example text goes here with your own detailed </a:t>
              </a:r>
              <a:r>
                <a:rPr lang="en-US" sz="900" b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summery.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81D41F-6EB6-4922-9D60-04FF09B01FBE}"/>
              </a:ext>
            </a:extLst>
          </p:cNvPr>
          <p:cNvGrpSpPr/>
          <p:nvPr/>
        </p:nvGrpSpPr>
        <p:grpSpPr>
          <a:xfrm>
            <a:off x="9166688" y="4589021"/>
            <a:ext cx="2054077" cy="954108"/>
            <a:chOff x="9142058" y="4640792"/>
            <a:chExt cx="2054077" cy="95410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6986079-B18A-4FBB-A835-77BD66A2470B}"/>
                </a:ext>
              </a:extLst>
            </p:cNvPr>
            <p:cNvSpPr txBox="1"/>
            <p:nvPr/>
          </p:nvSpPr>
          <p:spPr>
            <a:xfrm>
              <a:off x="9142058" y="4640792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200" b="1" dirty="0" err="1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Exctv</a:t>
              </a:r>
              <a:r>
                <a:rPr lang="en-US" sz="12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. Director</a:t>
              </a:r>
            </a:p>
            <a:p>
              <a:pPr algn="r">
                <a:lnSpc>
                  <a:spcPts val="1800"/>
                </a:lnSpc>
              </a:pPr>
              <a:r>
                <a:rPr lang="en-US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John </a:t>
              </a:r>
              <a:r>
                <a:rPr lang="en-US" b="1" dirty="0" err="1">
                  <a:latin typeface="Roboto Slab" pitchFamily="2" charset="0"/>
                  <a:ea typeface="Roboto Slab" pitchFamily="2" charset="0"/>
                  <a:cs typeface="Montserrat" charset="0"/>
                </a:rPr>
                <a:t>Dowan</a:t>
              </a:r>
              <a:endParaRPr lang="en-US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66B7A41-CEBF-45CF-AE75-69732777B88F}"/>
                </a:ext>
              </a:extLst>
            </p:cNvPr>
            <p:cNvSpPr txBox="1"/>
            <p:nvPr/>
          </p:nvSpPr>
          <p:spPr>
            <a:xfrm>
              <a:off x="9169217" y="5194790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The example text goes here with your own detailed summery.</a:t>
              </a:r>
            </a:p>
          </p:txBody>
        </p:sp>
      </p:grpSp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C6C9ECCD-F6DD-4699-8174-F82AF4F3112E}"/>
              </a:ext>
            </a:extLst>
          </p:cNvPr>
          <p:cNvPicPr>
            <a:picLocks noGrp="1" noChangeAspect="1"/>
          </p:cNvPicPr>
          <p:nvPr>
            <p:ph type="pic" sz="quarter" idx="16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7" r="14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20478</TotalTime>
  <Words>468</Words>
  <Application>Microsoft Office PowerPoint</Application>
  <PresentationFormat>Widescreen</PresentationFormat>
  <Paragraphs>72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Welcome Message</vt:lpstr>
      <vt:lpstr>Welcome Message</vt:lpstr>
      <vt:lpstr>Education About Us</vt:lpstr>
      <vt:lpstr>Education About us</vt:lpstr>
      <vt:lpstr>Our Services</vt:lpstr>
      <vt:lpstr>Our Services</vt:lpstr>
      <vt:lpstr>PowerPoint Presentation</vt:lpstr>
      <vt:lpstr>Our Team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2813</cp:revision>
  <dcterms:created xsi:type="dcterms:W3CDTF">2017-07-18T09:08:44Z</dcterms:created>
  <dcterms:modified xsi:type="dcterms:W3CDTF">2018-07-24T15:13:28Z</dcterms:modified>
</cp:coreProperties>
</file>