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3"/>
  </p:notesMasterIdLst>
  <p:handoutMasterIdLst>
    <p:handoutMasterId r:id="rId24"/>
  </p:handoutMasterIdLst>
  <p:sldIdLst>
    <p:sldId id="1030" r:id="rId2"/>
    <p:sldId id="1006" r:id="rId3"/>
    <p:sldId id="1008" r:id="rId4"/>
    <p:sldId id="1009" r:id="rId5"/>
    <p:sldId id="1010" r:id="rId6"/>
    <p:sldId id="1011" r:id="rId7"/>
    <p:sldId id="1012" r:id="rId8"/>
    <p:sldId id="1013" r:id="rId9"/>
    <p:sldId id="1014" r:id="rId10"/>
    <p:sldId id="1015" r:id="rId11"/>
    <p:sldId id="1016" r:id="rId12"/>
    <p:sldId id="1017" r:id="rId13"/>
    <p:sldId id="1018" r:id="rId14"/>
    <p:sldId id="1020" r:id="rId15"/>
    <p:sldId id="1023" r:id="rId16"/>
    <p:sldId id="1019" r:id="rId17"/>
    <p:sldId id="1022" r:id="rId18"/>
    <p:sldId id="1024" r:id="rId19"/>
    <p:sldId id="1025" r:id="rId20"/>
    <p:sldId id="1031" r:id="rId21"/>
    <p:sldId id="102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8" clrIdx="0">
    <p:extLst>
      <p:ext uri="{19B8F6BF-5375-455C-9EA6-DF929625EA0E}">
        <p15:presenceInfo xmlns:p15="http://schemas.microsoft.com/office/powerpoint/2012/main" userId=" src" providerId="None"/>
      </p:ext>
    </p:extLst>
  </p:cmAuthor>
  <p:cmAuthor id="2" name="Shopon Ahmed" initials="SA" lastIdx="1" clrIdx="1">
    <p:extLst>
      <p:ext uri="{19B8F6BF-5375-455C-9EA6-DF929625EA0E}">
        <p15:presenceInfo xmlns:p15="http://schemas.microsoft.com/office/powerpoint/2012/main" userId="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53" autoAdjust="0"/>
    <p:restoredTop sz="97013"/>
  </p:normalViewPr>
  <p:slideViewPr>
    <p:cSldViewPr snapToGrid="0" snapToObjects="1">
      <p:cViewPr>
        <p:scale>
          <a:sx n="50" d="100"/>
          <a:sy n="50" d="100"/>
        </p:scale>
        <p:origin x="54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0A6FBBB8-4C6D-47CB-ABA2-5E0609EFE5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7620423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D4DA9809-185A-49F8-9AEA-332C1267C4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1" y="1238250"/>
            <a:ext cx="5657850" cy="5619750"/>
          </a:xfrm>
          <a:custGeom>
            <a:avLst/>
            <a:gdLst>
              <a:gd name="connsiteX0" fmla="*/ 0 w 5657850"/>
              <a:gd name="connsiteY0" fmla="*/ 0 h 5619750"/>
              <a:gd name="connsiteX1" fmla="*/ 5657850 w 5657850"/>
              <a:gd name="connsiteY1" fmla="*/ 0 h 5619750"/>
              <a:gd name="connsiteX2" fmla="*/ 5657850 w 5657850"/>
              <a:gd name="connsiteY2" fmla="*/ 5619750 h 5619750"/>
              <a:gd name="connsiteX3" fmla="*/ 0 w 5657850"/>
              <a:gd name="connsiteY3" fmla="*/ 5619750 h 561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7850" h="5619750">
                <a:moveTo>
                  <a:pt x="0" y="0"/>
                </a:moveTo>
                <a:lnTo>
                  <a:pt x="5657850" y="0"/>
                </a:lnTo>
                <a:lnTo>
                  <a:pt x="5657850" y="5619750"/>
                </a:lnTo>
                <a:lnTo>
                  <a:pt x="0" y="56197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55097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27F0B51-0210-489F-90D3-3E7B45DF2F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71607" y="325008"/>
            <a:ext cx="6199365" cy="6194021"/>
          </a:xfrm>
          <a:custGeom>
            <a:avLst/>
            <a:gdLst>
              <a:gd name="connsiteX0" fmla="*/ 3779360 w 6199365"/>
              <a:gd name="connsiteY0" fmla="*/ 18 h 6194021"/>
              <a:gd name="connsiteX1" fmla="*/ 4225414 w 6199365"/>
              <a:gd name="connsiteY1" fmla="*/ 249134 h 6194021"/>
              <a:gd name="connsiteX2" fmla="*/ 4273860 w 6199365"/>
              <a:gd name="connsiteY2" fmla="*/ 324568 h 6194021"/>
              <a:gd name="connsiteX3" fmla="*/ 4278926 w 6199365"/>
              <a:gd name="connsiteY3" fmla="*/ 315152 h 6194021"/>
              <a:gd name="connsiteX4" fmla="*/ 4274286 w 6199365"/>
              <a:gd name="connsiteY4" fmla="*/ 325233 h 6194021"/>
              <a:gd name="connsiteX5" fmla="*/ 4280790 w 6199365"/>
              <a:gd name="connsiteY5" fmla="*/ 335359 h 6194021"/>
              <a:gd name="connsiteX6" fmla="*/ 5087658 w 6199365"/>
              <a:gd name="connsiteY6" fmla="*/ 78680 h 6194021"/>
              <a:gd name="connsiteX7" fmla="*/ 5496826 w 6199365"/>
              <a:gd name="connsiteY7" fmla="*/ 778922 h 6194021"/>
              <a:gd name="connsiteX8" fmla="*/ 5499040 w 6199365"/>
              <a:gd name="connsiteY8" fmla="*/ 779951 h 6194021"/>
              <a:gd name="connsiteX9" fmla="*/ 5587200 w 6199365"/>
              <a:gd name="connsiteY9" fmla="*/ 820903 h 6194021"/>
              <a:gd name="connsiteX10" fmla="*/ 6021935 w 6199365"/>
              <a:gd name="connsiteY10" fmla="*/ 1458527 h 6194021"/>
              <a:gd name="connsiteX11" fmla="*/ 5998432 w 6199365"/>
              <a:gd name="connsiteY11" fmla="*/ 2195457 h 6194021"/>
              <a:gd name="connsiteX12" fmla="*/ 6170124 w 6199365"/>
              <a:gd name="connsiteY12" fmla="*/ 3322207 h 6194021"/>
              <a:gd name="connsiteX13" fmla="*/ 5365834 w 6199365"/>
              <a:gd name="connsiteY13" fmla="*/ 4308508 h 6194021"/>
              <a:gd name="connsiteX14" fmla="*/ 5077913 w 6199365"/>
              <a:gd name="connsiteY14" fmla="*/ 5153642 h 6194021"/>
              <a:gd name="connsiteX15" fmla="*/ 4097632 w 6199365"/>
              <a:gd name="connsiteY15" fmla="*/ 5255970 h 6194021"/>
              <a:gd name="connsiteX16" fmla="*/ 3397103 w 6199365"/>
              <a:gd name="connsiteY16" fmla="*/ 6157571 h 6194021"/>
              <a:gd name="connsiteX17" fmla="*/ 2367091 w 6199365"/>
              <a:gd name="connsiteY17" fmla="*/ 5607237 h 6194021"/>
              <a:gd name="connsiteX18" fmla="*/ 837050 w 6199365"/>
              <a:gd name="connsiteY18" fmla="*/ 5063496 h 6194021"/>
              <a:gd name="connsiteX19" fmla="*/ 164325 w 6199365"/>
              <a:gd name="connsiteY19" fmla="*/ 4458416 h 6194021"/>
              <a:gd name="connsiteX20" fmla="*/ 308071 w 6199365"/>
              <a:gd name="connsiteY20" fmla="*/ 3641659 h 6194021"/>
              <a:gd name="connsiteX21" fmla="*/ 4528 w 6199365"/>
              <a:gd name="connsiteY21" fmla="*/ 2803690 h 6194021"/>
              <a:gd name="connsiteX22" fmla="*/ 558874 w 6199365"/>
              <a:gd name="connsiteY22" fmla="*/ 2058877 h 6194021"/>
              <a:gd name="connsiteX23" fmla="*/ 564177 w 6199365"/>
              <a:gd name="connsiteY23" fmla="*/ 2039243 h 6194021"/>
              <a:gd name="connsiteX24" fmla="*/ 811110 w 6199365"/>
              <a:gd name="connsiteY24" fmla="*/ 969676 h 6194021"/>
              <a:gd name="connsiteX25" fmla="*/ 2012384 w 6199365"/>
              <a:gd name="connsiteY25" fmla="*/ 725322 h 6194021"/>
              <a:gd name="connsiteX26" fmla="*/ 2012596 w 6199365"/>
              <a:gd name="connsiteY26" fmla="*/ 724851 h 6194021"/>
              <a:gd name="connsiteX27" fmla="*/ 2011668 w 6199365"/>
              <a:gd name="connsiteY27" fmla="*/ 723889 h 6194021"/>
              <a:gd name="connsiteX28" fmla="*/ 2012632 w 6199365"/>
              <a:gd name="connsiteY28" fmla="*/ 724769 h 6194021"/>
              <a:gd name="connsiteX29" fmla="*/ 2061496 w 6199365"/>
              <a:gd name="connsiteY29" fmla="*/ 615713 h 6194021"/>
              <a:gd name="connsiteX30" fmla="*/ 3223548 w 6199365"/>
              <a:gd name="connsiteY30" fmla="*/ 471653 h 6194021"/>
              <a:gd name="connsiteX31" fmla="*/ 3695487 w 6199365"/>
              <a:gd name="connsiteY31" fmla="*/ 8455 h 6194021"/>
              <a:gd name="connsiteX32" fmla="*/ 3779360 w 6199365"/>
              <a:gd name="connsiteY32" fmla="*/ 18 h 619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199365" h="6194021">
                <a:moveTo>
                  <a:pt x="3779360" y="18"/>
                </a:moveTo>
                <a:cubicBezTo>
                  <a:pt x="3946405" y="-1458"/>
                  <a:pt x="4107222" y="88332"/>
                  <a:pt x="4225414" y="249134"/>
                </a:cubicBezTo>
                <a:lnTo>
                  <a:pt x="4273860" y="324568"/>
                </a:lnTo>
                <a:lnTo>
                  <a:pt x="4278926" y="315152"/>
                </a:lnTo>
                <a:lnTo>
                  <a:pt x="4274286" y="325233"/>
                </a:lnTo>
                <a:lnTo>
                  <a:pt x="4280790" y="335359"/>
                </a:lnTo>
                <a:cubicBezTo>
                  <a:pt x="4478852" y="18058"/>
                  <a:pt x="4806472" y="-86133"/>
                  <a:pt x="5087658" y="78680"/>
                </a:cubicBezTo>
                <a:cubicBezTo>
                  <a:pt x="5301916" y="204225"/>
                  <a:pt x="5455550" y="467067"/>
                  <a:pt x="5496826" y="778922"/>
                </a:cubicBezTo>
                <a:lnTo>
                  <a:pt x="5499040" y="779951"/>
                </a:lnTo>
                <a:lnTo>
                  <a:pt x="5587200" y="820903"/>
                </a:lnTo>
                <a:cubicBezTo>
                  <a:pt x="5791949" y="935916"/>
                  <a:pt x="5951710" y="1167595"/>
                  <a:pt x="6021935" y="1458527"/>
                </a:cubicBezTo>
                <a:cubicBezTo>
                  <a:pt x="6080264" y="1699871"/>
                  <a:pt x="6071952" y="1961996"/>
                  <a:pt x="5998432" y="2195457"/>
                </a:cubicBezTo>
                <a:cubicBezTo>
                  <a:pt x="6179153" y="2515625"/>
                  <a:pt x="6242355" y="2930668"/>
                  <a:pt x="6170124" y="3322207"/>
                </a:cubicBezTo>
                <a:cubicBezTo>
                  <a:pt x="6074102" y="3842731"/>
                  <a:pt x="5756228" y="4232550"/>
                  <a:pt x="5365834" y="4308508"/>
                </a:cubicBezTo>
                <a:cubicBezTo>
                  <a:pt x="5363972" y="4633405"/>
                  <a:pt x="5258921" y="4941535"/>
                  <a:pt x="5077913" y="5153642"/>
                </a:cubicBezTo>
                <a:cubicBezTo>
                  <a:pt x="4802890" y="5475960"/>
                  <a:pt x="4405618" y="5517378"/>
                  <a:pt x="4097632" y="5255970"/>
                </a:cubicBezTo>
                <a:cubicBezTo>
                  <a:pt x="3998027" y="5704979"/>
                  <a:pt x="3731316" y="6048220"/>
                  <a:pt x="3397103" y="6157571"/>
                </a:cubicBezTo>
                <a:cubicBezTo>
                  <a:pt x="3003271" y="6286412"/>
                  <a:pt x="2592241" y="6066852"/>
                  <a:pt x="2367091" y="5607237"/>
                </a:cubicBezTo>
                <a:cubicBezTo>
                  <a:pt x="1835676" y="6043491"/>
                  <a:pt x="1145466" y="5798277"/>
                  <a:pt x="837050" y="5063496"/>
                </a:cubicBezTo>
                <a:cubicBezTo>
                  <a:pt x="534080" y="5111794"/>
                  <a:pt x="249598" y="4855975"/>
                  <a:pt x="164325" y="4458416"/>
                </a:cubicBezTo>
                <a:cubicBezTo>
                  <a:pt x="102556" y="4170781"/>
                  <a:pt x="157159" y="3860359"/>
                  <a:pt x="308071" y="3641659"/>
                </a:cubicBezTo>
                <a:cubicBezTo>
                  <a:pt x="93957" y="3470109"/>
                  <a:pt x="-25282" y="3140913"/>
                  <a:pt x="4528" y="2803690"/>
                </a:cubicBezTo>
                <a:cubicBezTo>
                  <a:pt x="39497" y="2408855"/>
                  <a:pt x="269662" y="2099579"/>
                  <a:pt x="558874" y="2058877"/>
                </a:cubicBezTo>
                <a:cubicBezTo>
                  <a:pt x="560594" y="2052285"/>
                  <a:pt x="562457" y="2045835"/>
                  <a:pt x="564177" y="2039243"/>
                </a:cubicBezTo>
                <a:cubicBezTo>
                  <a:pt x="525338" y="1650427"/>
                  <a:pt x="615914" y="1258314"/>
                  <a:pt x="811110" y="969676"/>
                </a:cubicBezTo>
                <a:cubicBezTo>
                  <a:pt x="1119526" y="513788"/>
                  <a:pt x="1619555" y="412177"/>
                  <a:pt x="2012384" y="725322"/>
                </a:cubicBezTo>
                <a:lnTo>
                  <a:pt x="2012596" y="724851"/>
                </a:lnTo>
                <a:lnTo>
                  <a:pt x="2011668" y="723889"/>
                </a:lnTo>
                <a:lnTo>
                  <a:pt x="2012632" y="724769"/>
                </a:lnTo>
                <a:lnTo>
                  <a:pt x="2061496" y="615713"/>
                </a:lnTo>
                <a:cubicBezTo>
                  <a:pt x="2327089" y="96582"/>
                  <a:pt x="2882008" y="13489"/>
                  <a:pt x="3223548" y="471653"/>
                </a:cubicBezTo>
                <a:cubicBezTo>
                  <a:pt x="3315413" y="220993"/>
                  <a:pt x="3491835" y="47724"/>
                  <a:pt x="3695487" y="8455"/>
                </a:cubicBezTo>
                <a:cubicBezTo>
                  <a:pt x="3723505" y="3045"/>
                  <a:pt x="3751519" y="264"/>
                  <a:pt x="3779360" y="1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0903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278DEB3-3EF6-416C-8E9E-D3D7C99DA7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1695450"/>
            <a:ext cx="5880354" cy="5162550"/>
          </a:xfrm>
          <a:custGeom>
            <a:avLst/>
            <a:gdLst>
              <a:gd name="connsiteX0" fmla="*/ 2886075 w 5880354"/>
              <a:gd name="connsiteY0" fmla="*/ 0 h 5162550"/>
              <a:gd name="connsiteX1" fmla="*/ 5880354 w 5880354"/>
              <a:gd name="connsiteY1" fmla="*/ 5162550 h 5162550"/>
              <a:gd name="connsiteX2" fmla="*/ 0 w 5880354"/>
              <a:gd name="connsiteY2" fmla="*/ 5162550 h 5162550"/>
              <a:gd name="connsiteX3" fmla="*/ 0 w 5880354"/>
              <a:gd name="connsiteY3" fmla="*/ 4975991 h 516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0354" h="5162550">
                <a:moveTo>
                  <a:pt x="2886075" y="0"/>
                </a:moveTo>
                <a:lnTo>
                  <a:pt x="5880354" y="5162550"/>
                </a:lnTo>
                <a:lnTo>
                  <a:pt x="0" y="5162550"/>
                </a:lnTo>
                <a:lnTo>
                  <a:pt x="0" y="497599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289581B-36DD-44A4-AF86-5C69D3A1F0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97608" y="0"/>
            <a:ext cx="6368034" cy="5489684"/>
          </a:xfrm>
          <a:custGeom>
            <a:avLst/>
            <a:gdLst>
              <a:gd name="connsiteX0" fmla="*/ 0 w 6368034"/>
              <a:gd name="connsiteY0" fmla="*/ 0 h 5489684"/>
              <a:gd name="connsiteX1" fmla="*/ 6368034 w 6368034"/>
              <a:gd name="connsiteY1" fmla="*/ 0 h 5489684"/>
              <a:gd name="connsiteX2" fmla="*/ 3184017 w 6368034"/>
              <a:gd name="connsiteY2" fmla="*/ 5489684 h 548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68034" h="5489684">
                <a:moveTo>
                  <a:pt x="0" y="0"/>
                </a:moveTo>
                <a:lnTo>
                  <a:pt x="6368034" y="0"/>
                </a:lnTo>
                <a:lnTo>
                  <a:pt x="3184017" y="548968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533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F63F3A7-673D-4145-8D7B-56550AB93F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6858000 h 6858000"/>
              <a:gd name="connsiteX2" fmla="*/ 0 w 6858000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85194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C103EF44-3A1E-4F5F-B9EB-6C82E6BBD9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21553" y="2901120"/>
            <a:ext cx="3073401" cy="3479309"/>
          </a:xfrm>
          <a:custGeom>
            <a:avLst/>
            <a:gdLst>
              <a:gd name="connsiteX0" fmla="*/ 0 w 3073401"/>
              <a:gd name="connsiteY0" fmla="*/ 0 h 3479309"/>
              <a:gd name="connsiteX1" fmla="*/ 3073401 w 3073401"/>
              <a:gd name="connsiteY1" fmla="*/ 0 h 3479309"/>
              <a:gd name="connsiteX2" fmla="*/ 3073401 w 3073401"/>
              <a:gd name="connsiteY2" fmla="*/ 3479309 h 3479309"/>
              <a:gd name="connsiteX3" fmla="*/ 0 w 3073401"/>
              <a:gd name="connsiteY3" fmla="*/ 3479309 h 347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3401" h="3479309">
                <a:moveTo>
                  <a:pt x="0" y="0"/>
                </a:moveTo>
                <a:lnTo>
                  <a:pt x="3073401" y="0"/>
                </a:lnTo>
                <a:lnTo>
                  <a:pt x="3073401" y="3479309"/>
                </a:lnTo>
                <a:lnTo>
                  <a:pt x="0" y="347930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D48CC601-C6D9-4BF6-94C1-7F543E2538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3700" y="393701"/>
            <a:ext cx="3073401" cy="3479309"/>
          </a:xfrm>
          <a:custGeom>
            <a:avLst/>
            <a:gdLst>
              <a:gd name="connsiteX0" fmla="*/ 0 w 3073401"/>
              <a:gd name="connsiteY0" fmla="*/ 0 h 3479309"/>
              <a:gd name="connsiteX1" fmla="*/ 3073401 w 3073401"/>
              <a:gd name="connsiteY1" fmla="*/ 0 h 3479309"/>
              <a:gd name="connsiteX2" fmla="*/ 3073401 w 3073401"/>
              <a:gd name="connsiteY2" fmla="*/ 3479309 h 3479309"/>
              <a:gd name="connsiteX3" fmla="*/ 0 w 3073401"/>
              <a:gd name="connsiteY3" fmla="*/ 3479309 h 347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3401" h="3479309">
                <a:moveTo>
                  <a:pt x="0" y="0"/>
                </a:moveTo>
                <a:lnTo>
                  <a:pt x="3073401" y="0"/>
                </a:lnTo>
                <a:lnTo>
                  <a:pt x="3073401" y="3479309"/>
                </a:lnTo>
                <a:lnTo>
                  <a:pt x="0" y="347930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86598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349D0F1-180E-434D-9807-2DCBC40D1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" y="3562351"/>
            <a:ext cx="4114799" cy="2901949"/>
          </a:xfrm>
          <a:custGeom>
            <a:avLst/>
            <a:gdLst>
              <a:gd name="connsiteX0" fmla="*/ 0 w 4114799"/>
              <a:gd name="connsiteY0" fmla="*/ 0 h 2901949"/>
              <a:gd name="connsiteX1" fmla="*/ 4114799 w 4114799"/>
              <a:gd name="connsiteY1" fmla="*/ 0 h 2901949"/>
              <a:gd name="connsiteX2" fmla="*/ 4114799 w 4114799"/>
              <a:gd name="connsiteY2" fmla="*/ 2901949 h 2901949"/>
              <a:gd name="connsiteX3" fmla="*/ 0 w 4114799"/>
              <a:gd name="connsiteY3" fmla="*/ 2901949 h 290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2901949">
                <a:moveTo>
                  <a:pt x="0" y="0"/>
                </a:moveTo>
                <a:lnTo>
                  <a:pt x="4114799" y="0"/>
                </a:lnTo>
                <a:lnTo>
                  <a:pt x="4114799" y="2901949"/>
                </a:lnTo>
                <a:lnTo>
                  <a:pt x="0" y="290194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C4DC06-F2B3-449A-B636-7D9895A456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032903" y="393701"/>
            <a:ext cx="4720321" cy="2901950"/>
          </a:xfrm>
          <a:custGeom>
            <a:avLst/>
            <a:gdLst>
              <a:gd name="connsiteX0" fmla="*/ 0 w 4720321"/>
              <a:gd name="connsiteY0" fmla="*/ 0 h 2901950"/>
              <a:gd name="connsiteX1" fmla="*/ 4720321 w 4720321"/>
              <a:gd name="connsiteY1" fmla="*/ 0 h 2901950"/>
              <a:gd name="connsiteX2" fmla="*/ 4720321 w 4720321"/>
              <a:gd name="connsiteY2" fmla="*/ 2901950 h 2901950"/>
              <a:gd name="connsiteX3" fmla="*/ 0 w 4720321"/>
              <a:gd name="connsiteY3" fmla="*/ 2901950 h 290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0321" h="2901950">
                <a:moveTo>
                  <a:pt x="0" y="0"/>
                </a:moveTo>
                <a:lnTo>
                  <a:pt x="4720321" y="0"/>
                </a:lnTo>
                <a:lnTo>
                  <a:pt x="4720321" y="2901950"/>
                </a:lnTo>
                <a:lnTo>
                  <a:pt x="0" y="29019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0723B11-73F0-45A6-AFF0-380EF58116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93066" y="3562351"/>
            <a:ext cx="2360160" cy="2901949"/>
          </a:xfrm>
          <a:custGeom>
            <a:avLst/>
            <a:gdLst>
              <a:gd name="connsiteX0" fmla="*/ 0 w 2360160"/>
              <a:gd name="connsiteY0" fmla="*/ 0 h 2901949"/>
              <a:gd name="connsiteX1" fmla="*/ 2360160 w 2360160"/>
              <a:gd name="connsiteY1" fmla="*/ 0 h 2901949"/>
              <a:gd name="connsiteX2" fmla="*/ 2360160 w 2360160"/>
              <a:gd name="connsiteY2" fmla="*/ 2901949 h 2901949"/>
              <a:gd name="connsiteX3" fmla="*/ 0 w 2360160"/>
              <a:gd name="connsiteY3" fmla="*/ 2901949 h 290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160" h="2901949">
                <a:moveTo>
                  <a:pt x="0" y="0"/>
                </a:moveTo>
                <a:lnTo>
                  <a:pt x="2360160" y="0"/>
                </a:lnTo>
                <a:lnTo>
                  <a:pt x="2360160" y="2901949"/>
                </a:lnTo>
                <a:lnTo>
                  <a:pt x="0" y="290194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94417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1999" cy="6858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21843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3699" y="393700"/>
            <a:ext cx="11404601" cy="6070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271209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125ED76-0789-4006-ADB1-5EB084D486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3699" y="393700"/>
            <a:ext cx="5702301" cy="6070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86123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2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0A6FBBB8-4C6D-47CB-ABA2-5E0609EFE5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15265573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16E9534A-F6C5-4929-ADB9-5A0C960A57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29350" y="1112839"/>
            <a:ext cx="4849815" cy="4632322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B85610-1DD1-41CB-9345-318F73B1C76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112836" y="1112839"/>
            <a:ext cx="5116515" cy="4632322"/>
          </a:xfrm>
          <a:custGeom>
            <a:avLst/>
            <a:gdLst>
              <a:gd name="connsiteX0" fmla="*/ 0 w 5116515"/>
              <a:gd name="connsiteY0" fmla="*/ 0 h 4632322"/>
              <a:gd name="connsiteX1" fmla="*/ 5116515 w 5116515"/>
              <a:gd name="connsiteY1" fmla="*/ 0 h 4632322"/>
              <a:gd name="connsiteX2" fmla="*/ 5116515 w 5116515"/>
              <a:gd name="connsiteY2" fmla="*/ 4632322 h 4632322"/>
              <a:gd name="connsiteX3" fmla="*/ 0 w 5116515"/>
              <a:gd name="connsiteY3" fmla="*/ 4632322 h 463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6515" h="4632322">
                <a:moveTo>
                  <a:pt x="0" y="0"/>
                </a:moveTo>
                <a:lnTo>
                  <a:pt x="5116515" y="0"/>
                </a:lnTo>
                <a:lnTo>
                  <a:pt x="5116515" y="4632322"/>
                </a:lnTo>
                <a:lnTo>
                  <a:pt x="0" y="46323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774079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CA8C8429-4AFC-436F-94AF-198855CE2D5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5612AC30-979C-400E-B863-A9D1C68532F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7540227-E1F9-4CB1-B584-61B565DFD97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4400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4099ADE-9940-4427-80FA-BCF648D1AB0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144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0268BD9-ADC9-4BAF-BF36-DBB8F8B7CB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4800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564BFD7E-AD38-4DB3-B0AC-F2AD8BD5C47D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0" y="342900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9357486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46EE45D7-C196-49F6-97E2-907B8BE8E3D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967662" y="1562100"/>
            <a:ext cx="3219450" cy="5295900"/>
          </a:xfrm>
          <a:custGeom>
            <a:avLst/>
            <a:gdLst>
              <a:gd name="connsiteX0" fmla="*/ 0 w 3219450"/>
              <a:gd name="connsiteY0" fmla="*/ 0 h 5295900"/>
              <a:gd name="connsiteX1" fmla="*/ 3219450 w 3219450"/>
              <a:gd name="connsiteY1" fmla="*/ 0 h 5295900"/>
              <a:gd name="connsiteX2" fmla="*/ 3219450 w 3219450"/>
              <a:gd name="connsiteY2" fmla="*/ 5295900 h 5295900"/>
              <a:gd name="connsiteX3" fmla="*/ 0 w 3219450"/>
              <a:gd name="connsiteY3" fmla="*/ 5295900 h 529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5295900">
                <a:moveTo>
                  <a:pt x="0" y="0"/>
                </a:moveTo>
                <a:lnTo>
                  <a:pt x="3219450" y="0"/>
                </a:lnTo>
                <a:lnTo>
                  <a:pt x="3219450" y="5295900"/>
                </a:lnTo>
                <a:lnTo>
                  <a:pt x="0" y="5295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F919EBF-15C1-4E1F-B413-83CF7D3E21C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86274" y="0"/>
            <a:ext cx="3219450" cy="4419600"/>
          </a:xfrm>
          <a:custGeom>
            <a:avLst/>
            <a:gdLst>
              <a:gd name="connsiteX0" fmla="*/ 0 w 3219450"/>
              <a:gd name="connsiteY0" fmla="*/ 0 h 4419600"/>
              <a:gd name="connsiteX1" fmla="*/ 3219450 w 3219450"/>
              <a:gd name="connsiteY1" fmla="*/ 0 h 4419600"/>
              <a:gd name="connsiteX2" fmla="*/ 3219450 w 3219450"/>
              <a:gd name="connsiteY2" fmla="*/ 4419600 h 4419600"/>
              <a:gd name="connsiteX3" fmla="*/ 0 w 3219450"/>
              <a:gd name="connsiteY3" fmla="*/ 4419600 h 441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4419600">
                <a:moveTo>
                  <a:pt x="0" y="0"/>
                </a:moveTo>
                <a:lnTo>
                  <a:pt x="3219450" y="0"/>
                </a:lnTo>
                <a:lnTo>
                  <a:pt x="3219450" y="4419600"/>
                </a:lnTo>
                <a:lnTo>
                  <a:pt x="0" y="4419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871BEA1-2127-4A31-AB6A-E28804CDE68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4887" y="1562100"/>
            <a:ext cx="3219450" cy="5295900"/>
          </a:xfrm>
          <a:custGeom>
            <a:avLst/>
            <a:gdLst>
              <a:gd name="connsiteX0" fmla="*/ 0 w 3219450"/>
              <a:gd name="connsiteY0" fmla="*/ 0 h 5295900"/>
              <a:gd name="connsiteX1" fmla="*/ 3219450 w 3219450"/>
              <a:gd name="connsiteY1" fmla="*/ 0 h 5295900"/>
              <a:gd name="connsiteX2" fmla="*/ 3219450 w 3219450"/>
              <a:gd name="connsiteY2" fmla="*/ 5295900 h 5295900"/>
              <a:gd name="connsiteX3" fmla="*/ 0 w 3219450"/>
              <a:gd name="connsiteY3" fmla="*/ 5295900 h 529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5295900">
                <a:moveTo>
                  <a:pt x="0" y="0"/>
                </a:moveTo>
                <a:lnTo>
                  <a:pt x="3219450" y="0"/>
                </a:lnTo>
                <a:lnTo>
                  <a:pt x="3219450" y="5295900"/>
                </a:lnTo>
                <a:lnTo>
                  <a:pt x="0" y="5295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211504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25CB0B-2EA8-4BA2-A4F3-7E92EA343B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63037" y="2181224"/>
            <a:ext cx="2495550" cy="2898775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86C791-7998-4173-928E-093B1D52950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53162" y="2181224"/>
            <a:ext cx="2495550" cy="2898775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3C3A3A-13B4-490D-AA12-73A4E337E80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443287" y="2181224"/>
            <a:ext cx="2495550" cy="2898775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5B4B83-FB69-492D-AB84-0A395C707C4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3412" y="2181224"/>
            <a:ext cx="2495550" cy="2898775"/>
          </a:xfrm>
          <a:custGeom>
            <a:avLst/>
            <a:gdLst>
              <a:gd name="connsiteX0" fmla="*/ 0 w 2495550"/>
              <a:gd name="connsiteY0" fmla="*/ 0 h 2898775"/>
              <a:gd name="connsiteX1" fmla="*/ 2495550 w 2495550"/>
              <a:gd name="connsiteY1" fmla="*/ 0 h 2898775"/>
              <a:gd name="connsiteX2" fmla="*/ 2495550 w 2495550"/>
              <a:gd name="connsiteY2" fmla="*/ 2898775 h 2898775"/>
              <a:gd name="connsiteX3" fmla="*/ 0 w 2495550"/>
              <a:gd name="connsiteY3" fmla="*/ 2898775 h 289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5550" h="2898775">
                <a:moveTo>
                  <a:pt x="0" y="0"/>
                </a:moveTo>
                <a:lnTo>
                  <a:pt x="2495550" y="0"/>
                </a:lnTo>
                <a:lnTo>
                  <a:pt x="2495550" y="2898775"/>
                </a:lnTo>
                <a:lnTo>
                  <a:pt x="0" y="2898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636075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8097A5F8-AABF-419A-B0C1-E5E3C031E56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743700" y="923925"/>
            <a:ext cx="5448300" cy="5010150"/>
          </a:xfrm>
          <a:custGeom>
            <a:avLst/>
            <a:gdLst>
              <a:gd name="connsiteX0" fmla="*/ 0 w 5448300"/>
              <a:gd name="connsiteY0" fmla="*/ 0 h 5010150"/>
              <a:gd name="connsiteX1" fmla="*/ 5448300 w 5448300"/>
              <a:gd name="connsiteY1" fmla="*/ 0 h 5010150"/>
              <a:gd name="connsiteX2" fmla="*/ 5448300 w 5448300"/>
              <a:gd name="connsiteY2" fmla="*/ 5010150 h 5010150"/>
              <a:gd name="connsiteX3" fmla="*/ 0 w 5448300"/>
              <a:gd name="connsiteY3" fmla="*/ 5010150 h 501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8300" h="5010150">
                <a:moveTo>
                  <a:pt x="0" y="0"/>
                </a:moveTo>
                <a:lnTo>
                  <a:pt x="5448300" y="0"/>
                </a:lnTo>
                <a:lnTo>
                  <a:pt x="5448300" y="5010150"/>
                </a:lnTo>
                <a:lnTo>
                  <a:pt x="0" y="5010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329A35F-410E-4206-BEC2-CFE372B534A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923925"/>
            <a:ext cx="5448300" cy="5010150"/>
          </a:xfrm>
          <a:custGeom>
            <a:avLst/>
            <a:gdLst>
              <a:gd name="connsiteX0" fmla="*/ 0 w 5448300"/>
              <a:gd name="connsiteY0" fmla="*/ 0 h 5010150"/>
              <a:gd name="connsiteX1" fmla="*/ 5448300 w 5448300"/>
              <a:gd name="connsiteY1" fmla="*/ 0 h 5010150"/>
              <a:gd name="connsiteX2" fmla="*/ 5448300 w 5448300"/>
              <a:gd name="connsiteY2" fmla="*/ 5010150 h 5010150"/>
              <a:gd name="connsiteX3" fmla="*/ 0 w 5448300"/>
              <a:gd name="connsiteY3" fmla="*/ 5010150 h 501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8300" h="5010150">
                <a:moveTo>
                  <a:pt x="0" y="0"/>
                </a:moveTo>
                <a:lnTo>
                  <a:pt x="5448300" y="0"/>
                </a:lnTo>
                <a:lnTo>
                  <a:pt x="5448300" y="5010150"/>
                </a:lnTo>
                <a:lnTo>
                  <a:pt x="0" y="5010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30048120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BDAFBDF8-624D-466C-8103-A5EBBE347BF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2" y="92723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1FD0F71-9563-4A0D-AA20-348D7E3D9B8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67751" y="92723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8BA461A-A904-441B-ACBD-6CA78820586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096002" y="355996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AD68DACA-029A-4380-B869-EAA2F95B525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667751" y="3559969"/>
            <a:ext cx="2309812" cy="2370791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8351648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CE2EE335-810C-46EB-B50E-4799F02BC5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03423" y="2052133"/>
            <a:ext cx="4578357" cy="2868298"/>
          </a:xfrm>
          <a:custGeom>
            <a:avLst/>
            <a:gdLst>
              <a:gd name="connsiteX0" fmla="*/ 0 w 4578357"/>
              <a:gd name="connsiteY0" fmla="*/ 0 h 2868298"/>
              <a:gd name="connsiteX1" fmla="*/ 4578357 w 4578357"/>
              <a:gd name="connsiteY1" fmla="*/ 0 h 2868298"/>
              <a:gd name="connsiteX2" fmla="*/ 4578357 w 4578357"/>
              <a:gd name="connsiteY2" fmla="*/ 2868298 h 2868298"/>
              <a:gd name="connsiteX3" fmla="*/ 0 w 4578357"/>
              <a:gd name="connsiteY3" fmla="*/ 2868298 h 286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8357" h="2868298">
                <a:moveTo>
                  <a:pt x="0" y="0"/>
                </a:moveTo>
                <a:lnTo>
                  <a:pt x="4578357" y="0"/>
                </a:lnTo>
                <a:lnTo>
                  <a:pt x="4578357" y="2868298"/>
                </a:lnTo>
                <a:lnTo>
                  <a:pt x="0" y="286829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18111"/>
      </p:ext>
    </p:extLst>
  </p:cSld>
  <p:clrMapOvr>
    <a:masterClrMapping/>
  </p:clrMapOvr>
  <p:hf hdr="0" dt="0"/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93713"/>
            <a:ext cx="10515600" cy="915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63" r:id="rId2"/>
    <p:sldLayoutId id="2147483962" r:id="rId3"/>
    <p:sldLayoutId id="2147483961" r:id="rId4"/>
    <p:sldLayoutId id="2147483960" r:id="rId5"/>
    <p:sldLayoutId id="2147483959" r:id="rId6"/>
    <p:sldLayoutId id="2147483958" r:id="rId7"/>
    <p:sldLayoutId id="2147483957" r:id="rId8"/>
    <p:sldLayoutId id="2147483956" r:id="rId9"/>
    <p:sldLayoutId id="2147483955" r:id="rId10"/>
    <p:sldLayoutId id="2147483954" r:id="rId11"/>
    <p:sldLayoutId id="2147483953" r:id="rId12"/>
    <p:sldLayoutId id="2147483952" r:id="rId13"/>
    <p:sldLayoutId id="2147483951" r:id="rId14"/>
    <p:sldLayoutId id="2147483949" r:id="rId15"/>
    <p:sldLayoutId id="2147483948" r:id="rId16"/>
    <p:sldLayoutId id="2147483947" r:id="rId17"/>
    <p:sldLayoutId id="2147483950" r:id="rId18"/>
    <p:sldLayoutId id="2147483964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00" b="27500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393699" y="393700"/>
            <a:ext cx="11404601" cy="6070600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B1E8CD-605D-41FC-94D2-337AD9DC8064}"/>
              </a:ext>
            </a:extLst>
          </p:cNvPr>
          <p:cNvSpPr txBox="1"/>
          <p:nvPr/>
        </p:nvSpPr>
        <p:spPr>
          <a:xfrm>
            <a:off x="1304922" y="2819187"/>
            <a:ext cx="95821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DE Canvas" panose="02000503000000020004" pitchFamily="50" charset="0"/>
              </a:rPr>
              <a:t>LOOK.BOOK</a:t>
            </a:r>
            <a:endParaRPr lang="en-US" sz="10000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DE Canvas" panose="02000503000000020004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C6CD65-58D0-42FE-A4A1-3F8FA7422C46}"/>
              </a:ext>
            </a:extLst>
          </p:cNvPr>
          <p:cNvSpPr txBox="1"/>
          <p:nvPr/>
        </p:nvSpPr>
        <p:spPr>
          <a:xfrm>
            <a:off x="4896302" y="2542188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500" dirty="0">
                <a:solidFill>
                  <a:schemeClr val="bg1"/>
                </a:solidFill>
                <a:latin typeface="MADE Canvas" panose="02000503000000020004" pitchFamily="50" charset="0"/>
              </a:rPr>
              <a:t>WELCOME</a:t>
            </a:r>
            <a:endParaRPr lang="en-US" sz="1200" b="1" spc="1500" dirty="0">
              <a:solidFill>
                <a:schemeClr val="bg1"/>
              </a:solidFill>
              <a:latin typeface="MADE Canvas" panose="02000503000000020004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C6CD65-58D0-42FE-A4A1-3F8FA7422C46}"/>
              </a:ext>
            </a:extLst>
          </p:cNvPr>
          <p:cNvSpPr txBox="1"/>
          <p:nvPr/>
        </p:nvSpPr>
        <p:spPr>
          <a:xfrm>
            <a:off x="2928027" y="4272181"/>
            <a:ext cx="6686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1500" dirty="0" smtClean="0">
                <a:solidFill>
                  <a:schemeClr val="bg1"/>
                </a:solidFill>
                <a:latin typeface="MADE Canvas" panose="02000503000000020004" pitchFamily="50" charset="0"/>
              </a:rPr>
              <a:t>www.example.com</a:t>
            </a:r>
            <a:endParaRPr lang="en-US" sz="2400" spc="1500" dirty="0">
              <a:solidFill>
                <a:schemeClr val="bg1"/>
              </a:solidFill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16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6262997" y="666750"/>
            <a:ext cx="5600700" cy="56007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853547" y="1257300"/>
            <a:ext cx="4419600" cy="4419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D4D8695-47D8-4DF5-861E-56C7D456219F}"/>
              </a:ext>
            </a:extLst>
          </p:cNvPr>
          <p:cNvGrpSpPr/>
          <p:nvPr/>
        </p:nvGrpSpPr>
        <p:grpSpPr>
          <a:xfrm>
            <a:off x="4481899" y="1801971"/>
            <a:ext cx="6219888" cy="3568446"/>
            <a:chOff x="5486400" y="2946400"/>
            <a:chExt cx="25576932" cy="14673922"/>
          </a:xfrm>
          <a:effectLst>
            <a:reflection blurRad="6350" stA="25000" endPos="9000" dir="5400000" sy="-100000" algn="bl" rotWithShape="0"/>
          </a:effectLst>
        </p:grpSpPr>
        <p:sp>
          <p:nvSpPr>
            <p:cNvPr id="12" name="Shape 6">
              <a:extLst>
                <a:ext uri="{FF2B5EF4-FFF2-40B4-BE49-F238E27FC236}">
                  <a16:creationId xmlns:a16="http://schemas.microsoft.com/office/drawing/2014/main" id="{ECD2D09E-6A2A-47A4-BD9B-79947C6B9E35}"/>
                </a:ext>
              </a:extLst>
            </p:cNvPr>
            <p:cNvSpPr/>
            <p:nvPr/>
          </p:nvSpPr>
          <p:spPr>
            <a:xfrm>
              <a:off x="8026400" y="3136900"/>
              <a:ext cx="20505265" cy="13901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 7">
              <a:extLst>
                <a:ext uri="{FF2B5EF4-FFF2-40B4-BE49-F238E27FC236}">
                  <a16:creationId xmlns:a16="http://schemas.microsoft.com/office/drawing/2014/main" id="{8BBF6120-5DCB-4FD8-87FA-3069B70803EF}"/>
                </a:ext>
              </a:extLst>
            </p:cNvPr>
            <p:cNvSpPr/>
            <p:nvPr/>
          </p:nvSpPr>
          <p:spPr>
            <a:xfrm>
              <a:off x="28448000" y="16751300"/>
              <a:ext cx="170192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 8">
              <a:extLst>
                <a:ext uri="{FF2B5EF4-FFF2-40B4-BE49-F238E27FC236}">
                  <a16:creationId xmlns:a16="http://schemas.microsoft.com/office/drawing/2014/main" id="{676014A6-1753-4443-B173-35F9887EA18D}"/>
                </a:ext>
              </a:extLst>
            </p:cNvPr>
            <p:cNvSpPr/>
            <p:nvPr/>
          </p:nvSpPr>
          <p:spPr>
            <a:xfrm>
              <a:off x="7937500" y="16751300"/>
              <a:ext cx="170194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 9">
              <a:extLst>
                <a:ext uri="{FF2B5EF4-FFF2-40B4-BE49-F238E27FC236}">
                  <a16:creationId xmlns:a16="http://schemas.microsoft.com/office/drawing/2014/main" id="{7A03F2D8-E72C-40D8-90F0-75F3F3EDC753}"/>
                </a:ext>
              </a:extLst>
            </p:cNvPr>
            <p:cNvSpPr/>
            <p:nvPr/>
          </p:nvSpPr>
          <p:spPr>
            <a:xfrm>
              <a:off x="7835900" y="2946400"/>
              <a:ext cx="20878159" cy="14637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 10">
              <a:extLst>
                <a:ext uri="{FF2B5EF4-FFF2-40B4-BE49-F238E27FC236}">
                  <a16:creationId xmlns:a16="http://schemas.microsoft.com/office/drawing/2014/main" id="{1F5918E6-FFF4-41DF-BBFF-07EE6DD4C0C2}"/>
                </a:ext>
              </a:extLst>
            </p:cNvPr>
            <p:cNvSpPr/>
            <p:nvPr/>
          </p:nvSpPr>
          <p:spPr>
            <a:xfrm>
              <a:off x="7899400" y="3009900"/>
              <a:ext cx="20744979" cy="14503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 11">
              <a:extLst>
                <a:ext uri="{FF2B5EF4-FFF2-40B4-BE49-F238E27FC236}">
                  <a16:creationId xmlns:a16="http://schemas.microsoft.com/office/drawing/2014/main" id="{7FF22534-20C0-4C64-9AAB-B5BD6B2CD704}"/>
                </a:ext>
              </a:extLst>
            </p:cNvPr>
            <p:cNvSpPr/>
            <p:nvPr/>
          </p:nvSpPr>
          <p:spPr>
            <a:xfrm>
              <a:off x="8026400" y="3136900"/>
              <a:ext cx="20505261" cy="13901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12">
              <a:extLst>
                <a:ext uri="{FF2B5EF4-FFF2-40B4-BE49-F238E27FC236}">
                  <a16:creationId xmlns:a16="http://schemas.microsoft.com/office/drawing/2014/main" id="{D6DB1C7C-27F5-42EE-82A2-84FFE99CF415}"/>
                </a:ext>
              </a:extLst>
            </p:cNvPr>
            <p:cNvSpPr/>
            <p:nvPr/>
          </p:nvSpPr>
          <p:spPr>
            <a:xfrm>
              <a:off x="7937500" y="3048000"/>
              <a:ext cx="20691710" cy="14087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13">
              <a:extLst>
                <a:ext uri="{FF2B5EF4-FFF2-40B4-BE49-F238E27FC236}">
                  <a16:creationId xmlns:a16="http://schemas.microsoft.com/office/drawing/2014/main" id="{96B39EC4-C10B-4AAB-910A-BAB2640A528F}"/>
                </a:ext>
              </a:extLst>
            </p:cNvPr>
            <p:cNvSpPr/>
            <p:nvPr/>
          </p:nvSpPr>
          <p:spPr>
            <a:xfrm>
              <a:off x="27927300" y="3073400"/>
              <a:ext cx="675538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 14">
              <a:extLst>
                <a:ext uri="{FF2B5EF4-FFF2-40B4-BE49-F238E27FC236}">
                  <a16:creationId xmlns:a16="http://schemas.microsoft.com/office/drawing/2014/main" id="{B8CFF4D9-0500-4642-92AC-8EA99619D9AD}"/>
                </a:ext>
              </a:extLst>
            </p:cNvPr>
            <p:cNvSpPr/>
            <p:nvPr/>
          </p:nvSpPr>
          <p:spPr>
            <a:xfrm>
              <a:off x="7962900" y="3073400"/>
              <a:ext cx="675539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 15">
              <a:extLst>
                <a:ext uri="{FF2B5EF4-FFF2-40B4-BE49-F238E27FC236}">
                  <a16:creationId xmlns:a16="http://schemas.microsoft.com/office/drawing/2014/main" id="{1BB73179-CDF7-4B11-AB5F-198CC35FFB24}"/>
                </a:ext>
              </a:extLst>
            </p:cNvPr>
            <p:cNvSpPr/>
            <p:nvPr/>
          </p:nvSpPr>
          <p:spPr>
            <a:xfrm>
              <a:off x="8864600" y="3975100"/>
              <a:ext cx="18826758" cy="11794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16">
              <a:extLst>
                <a:ext uri="{FF2B5EF4-FFF2-40B4-BE49-F238E27FC236}">
                  <a16:creationId xmlns:a16="http://schemas.microsoft.com/office/drawing/2014/main" id="{E7BFC99E-252E-4ED0-83BD-294D7BADB550}"/>
                </a:ext>
              </a:extLst>
            </p:cNvPr>
            <p:cNvSpPr/>
            <p:nvPr/>
          </p:nvSpPr>
          <p:spPr>
            <a:xfrm>
              <a:off x="8813800" y="3924300"/>
              <a:ext cx="18919977" cy="1188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17">
              <a:extLst>
                <a:ext uri="{FF2B5EF4-FFF2-40B4-BE49-F238E27FC236}">
                  <a16:creationId xmlns:a16="http://schemas.microsoft.com/office/drawing/2014/main" id="{85A14EF9-15CC-498C-9463-5E019A761747}"/>
                </a:ext>
              </a:extLst>
            </p:cNvPr>
            <p:cNvSpPr/>
            <p:nvPr/>
          </p:nvSpPr>
          <p:spPr>
            <a:xfrm>
              <a:off x="18148299" y="3454400"/>
              <a:ext cx="258971" cy="25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18">
              <a:extLst>
                <a:ext uri="{FF2B5EF4-FFF2-40B4-BE49-F238E27FC236}">
                  <a16:creationId xmlns:a16="http://schemas.microsoft.com/office/drawing/2014/main" id="{3F99AD05-7276-4551-A9D8-C4C90AF8E12D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 19">
              <a:extLst>
                <a:ext uri="{FF2B5EF4-FFF2-40B4-BE49-F238E27FC236}">
                  <a16:creationId xmlns:a16="http://schemas.microsoft.com/office/drawing/2014/main" id="{F82E969D-1C05-42FF-B56E-54F4F12FA257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20">
              <a:extLst>
                <a:ext uri="{FF2B5EF4-FFF2-40B4-BE49-F238E27FC236}">
                  <a16:creationId xmlns:a16="http://schemas.microsoft.com/office/drawing/2014/main" id="{3B1DADA4-72FC-4F8B-86C0-28997B47294D}"/>
                </a:ext>
              </a:extLst>
            </p:cNvPr>
            <p:cNvSpPr/>
            <p:nvPr/>
          </p:nvSpPr>
          <p:spPr>
            <a:xfrm>
              <a:off x="5486400" y="17068800"/>
              <a:ext cx="25576932" cy="64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21">
              <a:extLst>
                <a:ext uri="{FF2B5EF4-FFF2-40B4-BE49-F238E27FC236}">
                  <a16:creationId xmlns:a16="http://schemas.microsoft.com/office/drawing/2014/main" id="{A3F46F9A-FFB2-45D1-B499-10114AFBD68B}"/>
                </a:ext>
              </a:extLst>
            </p:cNvPr>
            <p:cNvSpPr/>
            <p:nvPr/>
          </p:nvSpPr>
          <p:spPr>
            <a:xfrm>
              <a:off x="5524500" y="17132300"/>
              <a:ext cx="25520930" cy="148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22">
              <a:extLst>
                <a:ext uri="{FF2B5EF4-FFF2-40B4-BE49-F238E27FC236}">
                  <a16:creationId xmlns:a16="http://schemas.microsoft.com/office/drawing/2014/main" id="{24669201-83D9-489E-82A5-8371AD58CF45}"/>
                </a:ext>
              </a:extLst>
            </p:cNvPr>
            <p:cNvSpPr/>
            <p:nvPr/>
          </p:nvSpPr>
          <p:spPr>
            <a:xfrm>
              <a:off x="16078200" y="17068800"/>
              <a:ext cx="4261759" cy="13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 23">
              <a:extLst>
                <a:ext uri="{FF2B5EF4-FFF2-40B4-BE49-F238E27FC236}">
                  <a16:creationId xmlns:a16="http://schemas.microsoft.com/office/drawing/2014/main" id="{8615ABCF-6E3A-43C6-8A15-420E6417EA19}"/>
                </a:ext>
              </a:extLst>
            </p:cNvPr>
            <p:cNvSpPr/>
            <p:nvPr/>
          </p:nvSpPr>
          <p:spPr>
            <a:xfrm>
              <a:off x="16040100" y="17170400"/>
              <a:ext cx="4351813" cy="91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0" name="Shape 24">
              <a:extLst>
                <a:ext uri="{FF2B5EF4-FFF2-40B4-BE49-F238E27FC236}">
                  <a16:creationId xmlns:a16="http://schemas.microsoft.com/office/drawing/2014/main" id="{C5CFA90F-0446-494A-99E1-C6569A809CE0}"/>
                </a:ext>
              </a:extLst>
            </p:cNvPr>
            <p:cNvSpPr/>
            <p:nvPr/>
          </p:nvSpPr>
          <p:spPr>
            <a:xfrm>
              <a:off x="13893799" y="17360900"/>
              <a:ext cx="240121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 25">
              <a:extLst>
                <a:ext uri="{FF2B5EF4-FFF2-40B4-BE49-F238E27FC236}">
                  <a16:creationId xmlns:a16="http://schemas.microsoft.com/office/drawing/2014/main" id="{301AC55A-35BE-4D81-AB37-FDC0079BCBFA}"/>
                </a:ext>
              </a:extLst>
            </p:cNvPr>
            <p:cNvSpPr/>
            <p:nvPr/>
          </p:nvSpPr>
          <p:spPr>
            <a:xfrm>
              <a:off x="22288499" y="17360900"/>
              <a:ext cx="240120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 26">
              <a:extLst>
                <a:ext uri="{FF2B5EF4-FFF2-40B4-BE49-F238E27FC236}">
                  <a16:creationId xmlns:a16="http://schemas.microsoft.com/office/drawing/2014/main" id="{74165BB7-17ED-4A55-940D-D9CE85A18519}"/>
                </a:ext>
              </a:extLst>
            </p:cNvPr>
            <p:cNvSpPr/>
            <p:nvPr/>
          </p:nvSpPr>
          <p:spPr>
            <a:xfrm>
              <a:off x="5588000" y="17132300"/>
              <a:ext cx="25393528" cy="94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 27">
              <a:extLst>
                <a:ext uri="{FF2B5EF4-FFF2-40B4-BE49-F238E27FC236}">
                  <a16:creationId xmlns:a16="http://schemas.microsoft.com/office/drawing/2014/main" id="{C7B92400-2E4E-45AA-95E9-0EC7587CA7E8}"/>
                </a:ext>
              </a:extLst>
            </p:cNvPr>
            <p:cNvSpPr/>
            <p:nvPr/>
          </p:nvSpPr>
          <p:spPr>
            <a:xfrm>
              <a:off x="18173700" y="3479800"/>
              <a:ext cx="204055" cy="20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 28">
              <a:extLst>
                <a:ext uri="{FF2B5EF4-FFF2-40B4-BE49-F238E27FC236}">
                  <a16:creationId xmlns:a16="http://schemas.microsoft.com/office/drawing/2014/main" id="{83D96CC5-F093-4AF3-9E9B-0BCF5C2ED1D9}"/>
                </a:ext>
              </a:extLst>
            </p:cNvPr>
            <p:cNvSpPr/>
            <p:nvPr/>
          </p:nvSpPr>
          <p:spPr>
            <a:xfrm>
              <a:off x="18249900" y="3556000"/>
              <a:ext cx="50168" cy="5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29">
              <a:extLst>
                <a:ext uri="{FF2B5EF4-FFF2-40B4-BE49-F238E27FC236}">
                  <a16:creationId xmlns:a16="http://schemas.microsoft.com/office/drawing/2014/main" id="{BB9BB736-D512-4514-AB06-62BD4E469BB9}"/>
                </a:ext>
              </a:extLst>
            </p:cNvPr>
            <p:cNvSpPr/>
            <p:nvPr/>
          </p:nvSpPr>
          <p:spPr>
            <a:xfrm>
              <a:off x="17183100" y="3187700"/>
              <a:ext cx="11289657" cy="13794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4" name="Rectangle 3"/>
          <p:cNvSpPr/>
          <p:nvPr/>
        </p:nvSpPr>
        <p:spPr>
          <a:xfrm>
            <a:off x="5303422" y="2052133"/>
            <a:ext cx="4578357" cy="28682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Placeholder 37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4" b="3034"/>
          <a:stretch>
            <a:fillRect/>
          </a:stretch>
        </p:blipFill>
        <p:spPr/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2968461" y="2941750"/>
            <a:ext cx="378657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MADE Canvas" panose="02000503000000020004" pitchFamily="50" charset="0"/>
              </a:rPr>
              <a:t>Moucup</a:t>
            </a:r>
            <a:endParaRPr lang="en-US" sz="3600" dirty="0">
              <a:latin typeface="MADE Canvas" panose="02000503000000020004" pitchFamily="50" charset="0"/>
            </a:endParaRPr>
          </a:p>
          <a:p>
            <a:r>
              <a:rPr lang="en-US" sz="4000" dirty="0"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227406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3937010" y="666750"/>
            <a:ext cx="5600700" cy="56007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527560" y="1257300"/>
            <a:ext cx="4419600" cy="4419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096002" y="0"/>
            <a:ext cx="6095998" cy="685800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6" b="1579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r="17515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r="1751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2" b="12342"/>
          <a:stretch>
            <a:fillRect/>
          </a:stretch>
        </p:blipFill>
        <p:spPr/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990632" y="3129082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LOOK BOOK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990632" y="4154978"/>
            <a:ext cx="2684441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</p:spTree>
    <p:extLst>
      <p:ext uri="{BB962C8B-B14F-4D97-AF65-F5344CB8AC3E}">
        <p14:creationId xmlns:p14="http://schemas.microsoft.com/office/powerpoint/2010/main" val="2140844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" b="438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DBD71F-4650-481F-A3D8-13284D769C3C}"/>
              </a:ext>
            </a:extLst>
          </p:cNvPr>
          <p:cNvSpPr/>
          <p:nvPr/>
        </p:nvSpPr>
        <p:spPr>
          <a:xfrm>
            <a:off x="0" y="0"/>
            <a:ext cx="42291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992741" y="666750"/>
            <a:ext cx="5600700" cy="5600700"/>
          </a:xfrm>
          <a:prstGeom prst="ellipse">
            <a:avLst/>
          </a:prstGeom>
          <a:solidFill>
            <a:srgbClr val="FFC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583291" y="1257300"/>
            <a:ext cx="4419600" cy="4419600"/>
          </a:xfrm>
          <a:prstGeom prst="ellipse">
            <a:avLst/>
          </a:prstGeom>
          <a:solidFill>
            <a:schemeClr val="accent5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6319902" y="3036213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MADE Canvas" panose="02000503000000020004" pitchFamily="50" charset="0"/>
              </a:rPr>
              <a:t>CREATIVE</a:t>
            </a:r>
          </a:p>
          <a:p>
            <a:pPr algn="ctr"/>
            <a:r>
              <a:rPr lang="en-US" sz="3000" b="1" dirty="0">
                <a:solidFill>
                  <a:schemeClr val="bg1"/>
                </a:solidFill>
                <a:latin typeface="MADE Canvas" panose="02000503000000020004" pitchFamily="50" charset="0"/>
              </a:rPr>
              <a:t>LOOK 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63641" y="3429000"/>
            <a:ext cx="2684441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63641" y="2759214"/>
            <a:ext cx="20239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About US</a:t>
            </a:r>
            <a:endParaRPr lang="en-US" sz="3000" dirty="0">
              <a:solidFill>
                <a:schemeClr val="tx1">
                  <a:lumMod val="85000"/>
                  <a:lumOff val="15000"/>
                </a:schemeClr>
              </a:solidFill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1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43700" y="923925"/>
            <a:ext cx="5448300" cy="50101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923925"/>
            <a:ext cx="5448300" cy="50101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Placeholder 2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2" r="13752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78" b="17178"/>
          <a:stretch>
            <a:fillRect/>
          </a:stretch>
        </p:blipFill>
        <p:spPr/>
      </p:pic>
      <p:sp>
        <p:nvSpPr>
          <p:cNvPr id="18" name="Oval 17"/>
          <p:cNvSpPr/>
          <p:nvPr/>
        </p:nvSpPr>
        <p:spPr>
          <a:xfrm>
            <a:off x="4616446" y="2070094"/>
            <a:ext cx="2959106" cy="29591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988598" y="2442246"/>
            <a:ext cx="2214803" cy="221480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A26A65B-DDDC-43FE-B97B-B52421224719}"/>
              </a:ext>
            </a:extLst>
          </p:cNvPr>
          <p:cNvSpPr txBox="1"/>
          <p:nvPr/>
        </p:nvSpPr>
        <p:spPr>
          <a:xfrm>
            <a:off x="4736283" y="3041815"/>
            <a:ext cx="27422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MADE Canvas" panose="02000503000000020004" pitchFamily="50" charset="0"/>
              </a:rPr>
              <a:t>LOOK</a:t>
            </a:r>
          </a:p>
          <a:p>
            <a:pPr algn="ctr"/>
            <a:r>
              <a:rPr lang="en-US" sz="3000" b="1" dirty="0">
                <a:solidFill>
                  <a:schemeClr val="bg1"/>
                </a:solidFill>
                <a:latin typeface="MADE Canvas" panose="02000503000000020004" pitchFamily="50" charset="0"/>
              </a:rPr>
              <a:t>BOOK</a:t>
            </a:r>
          </a:p>
        </p:txBody>
      </p:sp>
    </p:spTree>
    <p:extLst>
      <p:ext uri="{BB962C8B-B14F-4D97-AF65-F5344CB8AC3E}">
        <p14:creationId xmlns:p14="http://schemas.microsoft.com/office/powerpoint/2010/main" val="101920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886" y="0"/>
            <a:ext cx="11187113" cy="3886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2533650"/>
            <a:ext cx="11187112" cy="43243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04887" y="1562100"/>
            <a:ext cx="3219450" cy="5295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486274" y="0"/>
            <a:ext cx="3219450" cy="441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967662" y="1562100"/>
            <a:ext cx="3219450" cy="5295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1" b="4241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" r="4406"/>
          <a:stretch>
            <a:fillRect/>
          </a:stretch>
        </p:blipFill>
        <p:spPr/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4622810" y="5177076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ADE Canvas" panose="02000503000000020004" pitchFamily="50" charset="0"/>
              </a:rPr>
              <a:t>CREATIVE</a:t>
            </a:r>
          </a:p>
          <a:p>
            <a:pPr algn="ctr"/>
            <a:r>
              <a:rPr lang="en-US" sz="3000" dirty="0">
                <a:solidFill>
                  <a:schemeClr val="bg1"/>
                </a:solidFill>
                <a:latin typeface="MADE Canvas" panose="02000503000000020004" pitchFamily="50" charset="0"/>
              </a:rPr>
              <a:t>LOOK BOOK</a:t>
            </a:r>
          </a:p>
        </p:txBody>
      </p:sp>
      <p:pic>
        <p:nvPicPr>
          <p:cNvPr id="31" name="Picture Placeholder 30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" r="44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1624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" r="7730"/>
          <a:stretch>
            <a:fillRect/>
          </a:stretch>
        </p:blipFill>
        <p:spPr/>
      </p:pic>
      <p:sp>
        <p:nvSpPr>
          <p:cNvPr id="20" name="Oval 19"/>
          <p:cNvSpPr/>
          <p:nvPr/>
        </p:nvSpPr>
        <p:spPr>
          <a:xfrm>
            <a:off x="3373491" y="648513"/>
            <a:ext cx="5600700" cy="5600700"/>
          </a:xfrm>
          <a:prstGeom prst="ellipse">
            <a:avLst/>
          </a:prstGeom>
          <a:solidFill>
            <a:srgbClr val="FFC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964041" y="1239063"/>
            <a:ext cx="4419600" cy="4419600"/>
          </a:xfrm>
          <a:prstGeom prst="ellipse">
            <a:avLst/>
          </a:prstGeom>
          <a:solidFill>
            <a:schemeClr val="accent5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4947850" y="2571700"/>
            <a:ext cx="2451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MADE Canvas" panose="02000503000000020004" pitchFamily="50" charset="0"/>
              </a:rPr>
              <a:t>PAGE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MADE Canvas" panose="02000503000000020004" pitchFamily="50" charset="0"/>
              </a:rPr>
              <a:t>BREK</a:t>
            </a:r>
            <a:endParaRPr lang="en-US" sz="5400" dirty="0">
              <a:solidFill>
                <a:schemeClr val="bg1"/>
              </a:solidFill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235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8FB910-8BA0-4037-9A2C-4BD52154E2D6}"/>
              </a:ext>
            </a:extLst>
          </p:cNvPr>
          <p:cNvSpPr txBox="1"/>
          <p:nvPr/>
        </p:nvSpPr>
        <p:spPr>
          <a:xfrm>
            <a:off x="633412" y="5389357"/>
            <a:ext cx="249555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D03881-3195-4066-B18B-6D54DB5C934C}"/>
              </a:ext>
            </a:extLst>
          </p:cNvPr>
          <p:cNvSpPr txBox="1"/>
          <p:nvPr/>
        </p:nvSpPr>
        <p:spPr>
          <a:xfrm>
            <a:off x="3443287" y="5389357"/>
            <a:ext cx="249555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41170F-FDFE-41A6-BC16-B5D5BB2E8B0A}"/>
              </a:ext>
            </a:extLst>
          </p:cNvPr>
          <p:cNvSpPr txBox="1"/>
          <p:nvPr/>
        </p:nvSpPr>
        <p:spPr>
          <a:xfrm>
            <a:off x="6253162" y="5389357"/>
            <a:ext cx="249555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7B4AA0D-688B-464A-8B4F-4650A755FC91}"/>
              </a:ext>
            </a:extLst>
          </p:cNvPr>
          <p:cNvSpPr txBox="1"/>
          <p:nvPr/>
        </p:nvSpPr>
        <p:spPr>
          <a:xfrm>
            <a:off x="9063037" y="5389357"/>
            <a:ext cx="249555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" b="8764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b="11281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48" b="1085"/>
          <a:stretch/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81" b="11281"/>
          <a:stretch>
            <a:fillRect/>
          </a:stretch>
        </p:blipFill>
        <p:spPr/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4622810" y="733884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MADE Canvas" panose="02000503000000020004" pitchFamily="50" charset="0"/>
              </a:rPr>
              <a:t>CREATIVE</a:t>
            </a:r>
          </a:p>
          <a:p>
            <a:pPr algn="ctr"/>
            <a:r>
              <a:rPr lang="en-US" sz="3000" dirty="0">
                <a:solidFill>
                  <a:schemeClr val="bg1"/>
                </a:solidFill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128372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r="1315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2" r="15102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DDBD71F-4650-481F-A3D8-13284D769C3C}"/>
              </a:ext>
            </a:extLst>
          </p:cNvPr>
          <p:cNvSpPr/>
          <p:nvPr/>
        </p:nvSpPr>
        <p:spPr>
          <a:xfrm>
            <a:off x="0" y="2183453"/>
            <a:ext cx="12192000" cy="2552700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B1E8CD-605D-41FC-94D2-337AD9DC8064}"/>
              </a:ext>
            </a:extLst>
          </p:cNvPr>
          <p:cNvSpPr txBox="1"/>
          <p:nvPr/>
        </p:nvSpPr>
        <p:spPr>
          <a:xfrm>
            <a:off x="1304922" y="2716640"/>
            <a:ext cx="95821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DE Canvas" panose="02000503000000020004" pitchFamily="50" charset="0"/>
              </a:rPr>
              <a:t>LOOK.BOOK</a:t>
            </a:r>
            <a:endParaRPr lang="en-US" sz="1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742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7" b="10067"/>
          <a:stretch>
            <a:fillRect/>
          </a:stretch>
        </p:blipFill>
        <p:spPr>
          <a:xfrm flipH="1">
            <a:off x="393699" y="393700"/>
            <a:ext cx="11404601" cy="6070600"/>
          </a:xfrm>
        </p:spPr>
      </p:pic>
      <p:sp>
        <p:nvSpPr>
          <p:cNvPr id="12" name="Rectangle 11"/>
          <p:cNvSpPr/>
          <p:nvPr/>
        </p:nvSpPr>
        <p:spPr>
          <a:xfrm>
            <a:off x="393698" y="393700"/>
            <a:ext cx="4559302" cy="60706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1235097" y="3629827"/>
            <a:ext cx="3203553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1235097" y="2481981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MADE Canvas" panose="02000503000000020004" pitchFamily="50" charset="0"/>
              </a:rPr>
              <a:t>About</a:t>
            </a:r>
            <a:endParaRPr lang="en-US" sz="2000" dirty="0">
              <a:solidFill>
                <a:schemeClr val="bg1"/>
              </a:solidFill>
              <a:latin typeface="MADE Canvas" panose="02000503000000020004" pitchFamily="50" charset="0"/>
            </a:endParaRPr>
          </a:p>
          <a:p>
            <a:r>
              <a:rPr lang="en-US" sz="3000" dirty="0">
                <a:solidFill>
                  <a:schemeClr val="bg1"/>
                </a:solidFill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66180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4" b="14514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273947" y="3940108"/>
            <a:ext cx="3682956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273947" y="2792262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ADE Canvas" panose="02000503000000020004" pitchFamily="50" charset="0"/>
              </a:rPr>
              <a:t>About</a:t>
            </a:r>
            <a:endParaRPr lang="en-US" sz="2000" dirty="0">
              <a:latin typeface="MADE Canvas" panose="02000503000000020004" pitchFamily="50" charset="0"/>
            </a:endParaRPr>
          </a:p>
          <a:p>
            <a:r>
              <a:rPr lang="en-US" sz="3000" dirty="0"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1074115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393699" y="393700"/>
            <a:ext cx="11404601" cy="6070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44575A-EB9E-4995-B61D-251E25D835BD}"/>
              </a:ext>
            </a:extLst>
          </p:cNvPr>
          <p:cNvSpPr txBox="1"/>
          <p:nvPr/>
        </p:nvSpPr>
        <p:spPr>
          <a:xfrm rot="16200000">
            <a:off x="9886201" y="1061198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500" dirty="0">
                <a:solidFill>
                  <a:schemeClr val="bg1"/>
                </a:solidFill>
                <a:latin typeface="Bebas" panose="020B0606020202050201" pitchFamily="34" charset="0"/>
              </a:rPr>
              <a:t>WELCOME</a:t>
            </a:r>
            <a:endParaRPr lang="en-US" sz="1200" b="1" spc="500" dirty="0">
              <a:solidFill>
                <a:schemeClr val="bg1"/>
              </a:solidFill>
              <a:latin typeface="Bebas" panose="020B0606020202050201" pitchFamily="34" charset="0"/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38" b="1473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5" b="3885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4" b="4884"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607322" y="2325747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bg1"/>
                </a:solidFill>
                <a:latin typeface="MADE Canvas" panose="02000503000000020004" pitchFamily="50" charset="0"/>
              </a:rPr>
              <a:t>LOOK BOOK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49FC06-F3B5-4D0E-93EF-6C3A8D64DE86}"/>
              </a:ext>
            </a:extLst>
          </p:cNvPr>
          <p:cNvSpPr txBox="1"/>
          <p:nvPr/>
        </p:nvSpPr>
        <p:spPr>
          <a:xfrm>
            <a:off x="7607322" y="4298290"/>
            <a:ext cx="3682956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1B5A8B-13FB-4D27-BD7A-B1CACDB80436}"/>
              </a:ext>
            </a:extLst>
          </p:cNvPr>
          <p:cNvSpPr txBox="1"/>
          <p:nvPr/>
        </p:nvSpPr>
        <p:spPr>
          <a:xfrm>
            <a:off x="7607322" y="3465444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bg1"/>
                </a:solidFill>
                <a:latin typeface="MADE Canvas" panose="02000503000000020004" pitchFamily="50" charset="0"/>
              </a:rPr>
              <a:t>WELCOME</a:t>
            </a:r>
            <a:endParaRPr lang="en-US" sz="1200" b="1" spc="500" dirty="0">
              <a:solidFill>
                <a:schemeClr val="bg1"/>
              </a:solidFill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3432424-91FF-46F4-98F4-BF17A16CC6F4}"/>
              </a:ext>
            </a:extLst>
          </p:cNvPr>
          <p:cNvSpPr/>
          <p:nvPr/>
        </p:nvSpPr>
        <p:spPr>
          <a:xfrm>
            <a:off x="1567868" y="2077701"/>
            <a:ext cx="3018755" cy="270259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C920776-F088-4409-AAB8-154BDE2662FD}"/>
              </a:ext>
            </a:extLst>
          </p:cNvPr>
          <p:cNvSpPr/>
          <p:nvPr/>
        </p:nvSpPr>
        <p:spPr>
          <a:xfrm>
            <a:off x="4586623" y="2077701"/>
            <a:ext cx="3018755" cy="27025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FB8B8C4-1EA2-4C22-A549-82C4104C30EC}"/>
              </a:ext>
            </a:extLst>
          </p:cNvPr>
          <p:cNvSpPr/>
          <p:nvPr/>
        </p:nvSpPr>
        <p:spPr>
          <a:xfrm>
            <a:off x="7605377" y="2077701"/>
            <a:ext cx="3018755" cy="27025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03AD9F1-49D5-4090-9767-816952D32448}"/>
              </a:ext>
            </a:extLst>
          </p:cNvPr>
          <p:cNvGrpSpPr/>
          <p:nvPr/>
        </p:nvGrpSpPr>
        <p:grpSpPr>
          <a:xfrm>
            <a:off x="2397485" y="3240283"/>
            <a:ext cx="1359520" cy="968004"/>
            <a:chOff x="2078727" y="2554368"/>
            <a:chExt cx="1359520" cy="968004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D279E84-77E7-4059-9B7E-CDA1762D17CC}"/>
                </a:ext>
              </a:extLst>
            </p:cNvPr>
            <p:cNvSpPr txBox="1"/>
            <p:nvPr/>
          </p:nvSpPr>
          <p:spPr>
            <a:xfrm>
              <a:off x="2237331" y="3276151"/>
              <a:ext cx="10423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 "/>
                </a:rPr>
                <a:t>Per month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EE58DA2-59C4-4708-9335-6A5B33C409C2}"/>
                </a:ext>
              </a:extLst>
            </p:cNvPr>
            <p:cNvSpPr txBox="1"/>
            <p:nvPr/>
          </p:nvSpPr>
          <p:spPr>
            <a:xfrm>
              <a:off x="2078727" y="2554368"/>
              <a:ext cx="135952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20k</a:t>
              </a:r>
            </a:p>
          </p:txBody>
        </p:sp>
      </p:grpSp>
      <p:sp>
        <p:nvSpPr>
          <p:cNvPr id="56" name="AutoShape 18">
            <a:extLst>
              <a:ext uri="{FF2B5EF4-FFF2-40B4-BE49-F238E27FC236}">
                <a16:creationId xmlns:a16="http://schemas.microsoft.com/office/drawing/2014/main" id="{78168C88-CB83-4966-96CA-92E052BB72BF}"/>
              </a:ext>
            </a:extLst>
          </p:cNvPr>
          <p:cNvSpPr>
            <a:spLocks/>
          </p:cNvSpPr>
          <p:nvPr/>
        </p:nvSpPr>
        <p:spPr bwMode="auto">
          <a:xfrm>
            <a:off x="2678276" y="2649713"/>
            <a:ext cx="796036" cy="50851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EE22C4B-8054-4647-843B-2E2FF08C7CC4}"/>
              </a:ext>
            </a:extLst>
          </p:cNvPr>
          <p:cNvGrpSpPr/>
          <p:nvPr/>
        </p:nvGrpSpPr>
        <p:grpSpPr>
          <a:xfrm>
            <a:off x="5416240" y="3256378"/>
            <a:ext cx="1359520" cy="968004"/>
            <a:chOff x="4301200" y="2545381"/>
            <a:chExt cx="1359520" cy="968004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3CF0582-D373-43A3-8D06-E1DCDE390D60}"/>
                </a:ext>
              </a:extLst>
            </p:cNvPr>
            <p:cNvSpPr txBox="1"/>
            <p:nvPr/>
          </p:nvSpPr>
          <p:spPr>
            <a:xfrm>
              <a:off x="4459804" y="3267164"/>
              <a:ext cx="10423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 "/>
                </a:rPr>
                <a:t>Per month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77C9941-BBC4-4F7E-8470-C236A5345BF4}"/>
                </a:ext>
              </a:extLst>
            </p:cNvPr>
            <p:cNvSpPr txBox="1"/>
            <p:nvPr/>
          </p:nvSpPr>
          <p:spPr>
            <a:xfrm>
              <a:off x="4301200" y="2545381"/>
              <a:ext cx="135952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12k</a:t>
              </a:r>
            </a:p>
          </p:txBody>
        </p:sp>
      </p:grpSp>
      <p:sp>
        <p:nvSpPr>
          <p:cNvPr id="61" name="AutoShape 1">
            <a:extLst>
              <a:ext uri="{FF2B5EF4-FFF2-40B4-BE49-F238E27FC236}">
                <a16:creationId xmlns:a16="http://schemas.microsoft.com/office/drawing/2014/main" id="{04653A8E-D304-425C-A567-B6AF5AE5F0B8}"/>
              </a:ext>
            </a:extLst>
          </p:cNvPr>
          <p:cNvSpPr>
            <a:spLocks/>
          </p:cNvSpPr>
          <p:nvPr/>
        </p:nvSpPr>
        <p:spPr bwMode="auto">
          <a:xfrm>
            <a:off x="5734380" y="2633618"/>
            <a:ext cx="727043" cy="59087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00DFA6A-6A18-4AE8-9A06-E81532CACC4C}"/>
              </a:ext>
            </a:extLst>
          </p:cNvPr>
          <p:cNvGrpSpPr/>
          <p:nvPr/>
        </p:nvGrpSpPr>
        <p:grpSpPr>
          <a:xfrm>
            <a:off x="8434994" y="3246807"/>
            <a:ext cx="1359520" cy="968004"/>
            <a:chOff x="6518919" y="2554368"/>
            <a:chExt cx="1359520" cy="96800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5E18CB2-E83B-4DE2-B184-221A23DA5958}"/>
                </a:ext>
              </a:extLst>
            </p:cNvPr>
            <p:cNvSpPr txBox="1"/>
            <p:nvPr/>
          </p:nvSpPr>
          <p:spPr>
            <a:xfrm>
              <a:off x="6677523" y="3276151"/>
              <a:ext cx="10423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Open Sans "/>
                </a:rPr>
                <a:t>Per month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C462A2D-AB00-458E-BD21-4BD0ECAFF8D7}"/>
                </a:ext>
              </a:extLst>
            </p:cNvPr>
            <p:cNvSpPr txBox="1"/>
            <p:nvPr/>
          </p:nvSpPr>
          <p:spPr>
            <a:xfrm>
              <a:off x="6518919" y="2554368"/>
              <a:ext cx="135952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spc="2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10k</a:t>
              </a:r>
            </a:p>
          </p:txBody>
        </p:sp>
      </p:grpSp>
      <p:sp>
        <p:nvSpPr>
          <p:cNvPr id="66" name="AutoShape 21">
            <a:extLst>
              <a:ext uri="{FF2B5EF4-FFF2-40B4-BE49-F238E27FC236}">
                <a16:creationId xmlns:a16="http://schemas.microsoft.com/office/drawing/2014/main" id="{CFC5FFDB-1887-4484-9756-09947518C7C5}"/>
              </a:ext>
            </a:extLst>
          </p:cNvPr>
          <p:cNvSpPr>
            <a:spLocks/>
          </p:cNvSpPr>
          <p:nvPr/>
        </p:nvSpPr>
        <p:spPr bwMode="auto">
          <a:xfrm>
            <a:off x="8856957" y="2643190"/>
            <a:ext cx="534610" cy="53461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51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8" name="Oval 17"/>
          <p:cNvSpPr/>
          <p:nvPr/>
        </p:nvSpPr>
        <p:spPr>
          <a:xfrm>
            <a:off x="5811891" y="648513"/>
            <a:ext cx="5600700" cy="5600700"/>
          </a:xfrm>
          <a:prstGeom prst="ellipse">
            <a:avLst/>
          </a:prstGeom>
          <a:solidFill>
            <a:srgbClr val="FFC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402441" y="1239063"/>
            <a:ext cx="4419600" cy="4419600"/>
          </a:xfrm>
          <a:prstGeom prst="ellipse">
            <a:avLst/>
          </a:prstGeom>
          <a:solidFill>
            <a:schemeClr val="accent5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4559900" y="3033365"/>
            <a:ext cx="52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MADE Canvas" panose="02000503000000020004" pitchFamily="50" charset="0"/>
              </a:rPr>
              <a:t>END BOOK</a:t>
            </a:r>
            <a:endParaRPr lang="en-US" sz="5400" dirty="0"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69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6" b="14496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644FC6-4367-4BF4-9FCA-6380B2625908}"/>
              </a:ext>
            </a:extLst>
          </p:cNvPr>
          <p:cNvSpPr txBox="1"/>
          <p:nvPr/>
        </p:nvSpPr>
        <p:spPr>
          <a:xfrm>
            <a:off x="10231391" y="737800"/>
            <a:ext cx="2399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500" dirty="0">
                <a:latin typeface="Bebas" panose="020B0606020202050201" pitchFamily="34" charset="0"/>
              </a:rPr>
              <a:t>WELCOME</a:t>
            </a:r>
            <a:endParaRPr lang="en-US" sz="1400" b="1" spc="500" dirty="0">
              <a:latin typeface="Bebas" panose="020B0606020202050201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4E573C-D70A-446B-83CA-13C543C0127A}"/>
              </a:ext>
            </a:extLst>
          </p:cNvPr>
          <p:cNvSpPr txBox="1"/>
          <p:nvPr/>
        </p:nvSpPr>
        <p:spPr>
          <a:xfrm>
            <a:off x="1773191" y="3695445"/>
            <a:ext cx="2399394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1773191" y="2506512"/>
            <a:ext cx="28750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1476918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10706100" y="393700"/>
            <a:ext cx="1092200" cy="1681925"/>
          </a:xfrm>
          <a:prstGeom prst="rect">
            <a:avLst/>
          </a:prstGeom>
          <a:solidFill>
            <a:schemeClr val="tx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2" b="11396"/>
          <a:stretch/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321572" y="2075625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LOOK 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49FC06-F3B5-4D0E-93EF-6C3A8D64DE86}"/>
              </a:ext>
            </a:extLst>
          </p:cNvPr>
          <p:cNvSpPr txBox="1"/>
          <p:nvPr/>
        </p:nvSpPr>
        <p:spPr>
          <a:xfrm>
            <a:off x="7321572" y="4298290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1B5A8B-13FB-4D27-BD7A-B1CACDB80436}"/>
              </a:ext>
            </a:extLst>
          </p:cNvPr>
          <p:cNvSpPr txBox="1"/>
          <p:nvPr/>
        </p:nvSpPr>
        <p:spPr>
          <a:xfrm>
            <a:off x="7321572" y="3465444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WELCOME</a:t>
            </a:r>
            <a:endParaRPr lang="en-US" sz="1200" b="1" spc="500" dirty="0">
              <a:solidFill>
                <a:schemeClr val="tx1">
                  <a:lumMod val="85000"/>
                  <a:lumOff val="15000"/>
                </a:schemeClr>
              </a:solidFill>
              <a:latin typeface="MADE Canvas" panose="0200050300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53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0" y="0"/>
            <a:ext cx="5734050" cy="5734050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049406" y="2838614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3DC327-336B-41A3-86FC-098C2D9027F4}"/>
              </a:ext>
            </a:extLst>
          </p:cNvPr>
          <p:cNvSpPr txBox="1"/>
          <p:nvPr/>
        </p:nvSpPr>
        <p:spPr>
          <a:xfrm>
            <a:off x="7049406" y="4380833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" r="783" b="6005"/>
          <a:stretch/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049406" y="1690768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53960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19A465-3385-4427-B815-36C681013DF1}"/>
              </a:ext>
            </a:extLst>
          </p:cNvPr>
          <p:cNvSpPr txBox="1"/>
          <p:nvPr/>
        </p:nvSpPr>
        <p:spPr>
          <a:xfrm>
            <a:off x="6610350" y="5278268"/>
            <a:ext cx="2399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spc="500" dirty="0">
                <a:solidFill>
                  <a:srgbClr val="FFC000"/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rgbClr val="FFC000"/>
              </a:solidFill>
              <a:latin typeface="Montserrat 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393699" y="393700"/>
            <a:ext cx="3073401" cy="34793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3721552" y="2901119"/>
            <a:ext cx="3073401" cy="34793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536555" y="3211457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536555" y="2063611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MADE Canvas" panose="02000503000000020004" pitchFamily="50" charset="0"/>
              </a:rPr>
              <a:t>About</a:t>
            </a:r>
            <a:endParaRPr lang="en-US" sz="2000" dirty="0">
              <a:solidFill>
                <a:srgbClr val="FFC000"/>
              </a:solidFill>
              <a:latin typeface="MADE Canvas" panose="02000503000000020004" pitchFamily="50" charset="0"/>
            </a:endParaRPr>
          </a:p>
          <a:p>
            <a:r>
              <a:rPr lang="en-US" sz="3000" dirty="0">
                <a:solidFill>
                  <a:srgbClr val="FFC000"/>
                </a:solidFill>
                <a:latin typeface="MADE Canvas" panose="02000503000000020004" pitchFamily="50" charset="0"/>
              </a:rPr>
              <a:t>LOOK BOOK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8" b="9588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0" r="205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333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" r="20898"/>
          <a:stretch/>
        </p:blipFill>
        <p:spPr/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2435247" y="5290136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CREATIVE</a:t>
            </a:r>
          </a:p>
          <a:p>
            <a:r>
              <a:rPr 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MADE Canvas" panose="02000503000000020004" pitchFamily="50" charset="0"/>
              </a:rPr>
              <a:t>LOOK BOOK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375083" y="3467183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3DC327-336B-41A3-86FC-098C2D9027F4}"/>
              </a:ext>
            </a:extLst>
          </p:cNvPr>
          <p:cNvSpPr txBox="1"/>
          <p:nvPr/>
        </p:nvSpPr>
        <p:spPr>
          <a:xfrm>
            <a:off x="7375083" y="5009402"/>
            <a:ext cx="3682956" cy="1180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pic>
        <p:nvPicPr>
          <p:cNvPr id="39" name="Picture Placeholder 38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70" b="21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037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5143500" y="266700"/>
            <a:ext cx="6324600" cy="6324600"/>
          </a:xfrm>
          <a:prstGeom prst="cloud">
            <a:avLst/>
          </a:prstGeom>
          <a:solidFill>
            <a:srgbClr val="FFC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10"/>
          <p:cNvSpPr/>
          <p:nvPr/>
        </p:nvSpPr>
        <p:spPr>
          <a:xfrm>
            <a:off x="5276850" y="304800"/>
            <a:ext cx="6191250" cy="6191250"/>
          </a:xfrm>
          <a:prstGeom prst="clou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19A465-3385-4427-B815-36C681013DF1}"/>
              </a:ext>
            </a:extLst>
          </p:cNvPr>
          <p:cNvSpPr txBox="1"/>
          <p:nvPr/>
        </p:nvSpPr>
        <p:spPr>
          <a:xfrm>
            <a:off x="926205" y="5227329"/>
            <a:ext cx="1702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0" dirty="0">
                <a:solidFill>
                  <a:schemeClr val="bg1"/>
                </a:solidFill>
                <a:latin typeface="Montserrat "/>
              </a:rPr>
              <a:t>WELCOME</a:t>
            </a:r>
            <a:endParaRPr lang="en-US" sz="1200" b="1" spc="500" dirty="0">
              <a:solidFill>
                <a:schemeClr val="bg1"/>
              </a:solidFill>
              <a:latin typeface="Montserrat 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926205" y="3160518"/>
            <a:ext cx="3682956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926205" y="2012672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MADE Canvas" panose="02000503000000020004" pitchFamily="50" charset="0"/>
              </a:rPr>
              <a:t>About</a:t>
            </a:r>
            <a:endParaRPr lang="en-US" sz="2000" dirty="0">
              <a:solidFill>
                <a:srgbClr val="FFC000"/>
              </a:solidFill>
              <a:latin typeface="MADE Canvas" panose="02000503000000020004" pitchFamily="50" charset="0"/>
            </a:endParaRPr>
          </a:p>
          <a:p>
            <a:r>
              <a:rPr lang="en-US" sz="3000" dirty="0">
                <a:solidFill>
                  <a:srgbClr val="FFC000"/>
                </a:solidFill>
                <a:latin typeface="MADE Canvas" panose="02000503000000020004" pitchFamily="50" charset="0"/>
              </a:rPr>
              <a:t>LOOK BOOK</a:t>
            </a:r>
          </a:p>
        </p:txBody>
      </p:sp>
      <p:pic>
        <p:nvPicPr>
          <p:cNvPr id="24" name="Picture Placeholder 2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" r="28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8256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6534150" y="0"/>
            <a:ext cx="565785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31216A-7A70-48B7-97A7-E6D00EDEA8A5}"/>
              </a:ext>
            </a:extLst>
          </p:cNvPr>
          <p:cNvSpPr/>
          <p:nvPr/>
        </p:nvSpPr>
        <p:spPr>
          <a:xfrm>
            <a:off x="1371601" y="1238250"/>
            <a:ext cx="5657850" cy="56197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0" b="1684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CFDFF2-4C9C-45B0-A5AF-74E33603BED0}"/>
              </a:ext>
            </a:extLst>
          </p:cNvPr>
          <p:cNvSpPr txBox="1"/>
          <p:nvPr/>
        </p:nvSpPr>
        <p:spPr>
          <a:xfrm>
            <a:off x="7769247" y="3877477"/>
            <a:ext cx="3682956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latin typeface="Montserrat Light" charset="0"/>
                <a:ea typeface="Montserrat Light" charset="0"/>
                <a:cs typeface="Montserrat Light" charset="0"/>
              </a:rPr>
              <a:t> two set had seasons. Fifth you'll, man wherein seas our creeping. Very to Make from for lorem ipsum dolor seas.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44CC7B-1EB6-48A0-882C-EF463F442F4A}"/>
              </a:ext>
            </a:extLst>
          </p:cNvPr>
          <p:cNvSpPr txBox="1"/>
          <p:nvPr/>
        </p:nvSpPr>
        <p:spPr>
          <a:xfrm>
            <a:off x="7769247" y="2729631"/>
            <a:ext cx="29463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MADE Canvas" panose="02000503000000020004" pitchFamily="50" charset="0"/>
              </a:rPr>
              <a:t>About</a:t>
            </a:r>
            <a:endParaRPr lang="en-US" sz="2000" dirty="0">
              <a:latin typeface="MADE Canvas" panose="02000503000000020004" pitchFamily="50" charset="0"/>
            </a:endParaRPr>
          </a:p>
          <a:p>
            <a:r>
              <a:rPr lang="en-US" sz="3000" dirty="0">
                <a:latin typeface="MADE Canvas" panose="02000503000000020004" pitchFamily="50" charset="0"/>
              </a:rPr>
              <a:t>LOOK BOOK</a:t>
            </a:r>
          </a:p>
        </p:txBody>
      </p:sp>
    </p:spTree>
    <p:extLst>
      <p:ext uri="{BB962C8B-B14F-4D97-AF65-F5344CB8AC3E}">
        <p14:creationId xmlns:p14="http://schemas.microsoft.com/office/powerpoint/2010/main" val="4098340250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33117</TotalTime>
  <Words>736</Words>
  <Application>Microsoft Office PowerPoint</Application>
  <PresentationFormat>Widescreen</PresentationFormat>
  <Paragraphs>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Bebas</vt:lpstr>
      <vt:lpstr>Calibri</vt:lpstr>
      <vt:lpstr>MADE Canvas</vt:lpstr>
      <vt:lpstr>Montserrat</vt:lpstr>
      <vt:lpstr>Montserrat </vt:lpstr>
      <vt:lpstr>Montserrat Light</vt:lpstr>
      <vt:lpstr>Open Sans </vt:lpstr>
      <vt:lpstr>Open Sans Extrabold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Anamul Islam</cp:lastModifiedBy>
  <cp:revision>5387</cp:revision>
  <dcterms:created xsi:type="dcterms:W3CDTF">2015-09-24T05:44:04Z</dcterms:created>
  <dcterms:modified xsi:type="dcterms:W3CDTF">2020-09-06T10:10:41Z</dcterms:modified>
</cp:coreProperties>
</file>