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3" r:id="rId1"/>
  </p:sldMasterIdLst>
  <p:notesMasterIdLst>
    <p:notesMasterId r:id="rId23"/>
  </p:notesMasterIdLst>
  <p:handoutMasterIdLst>
    <p:handoutMasterId r:id="rId24"/>
  </p:handoutMasterIdLst>
  <p:sldIdLst>
    <p:sldId id="1007" r:id="rId2"/>
    <p:sldId id="1006" r:id="rId3"/>
    <p:sldId id="1008" r:id="rId4"/>
    <p:sldId id="1009" r:id="rId5"/>
    <p:sldId id="1010" r:id="rId6"/>
    <p:sldId id="1011" r:id="rId7"/>
    <p:sldId id="1012" r:id="rId8"/>
    <p:sldId id="1013" r:id="rId9"/>
    <p:sldId id="1014" r:id="rId10"/>
    <p:sldId id="1015" r:id="rId11"/>
    <p:sldId id="1016" r:id="rId12"/>
    <p:sldId id="1018" r:id="rId13"/>
    <p:sldId id="1019" r:id="rId14"/>
    <p:sldId id="1020" r:id="rId15"/>
    <p:sldId id="1021" r:id="rId16"/>
    <p:sldId id="1022" r:id="rId17"/>
    <p:sldId id="1023" r:id="rId18"/>
    <p:sldId id="1024" r:id="rId19"/>
    <p:sldId id="1025" r:id="rId20"/>
    <p:sldId id="1026" r:id="rId21"/>
    <p:sldId id="1027"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 src" initials="s" lastIdx="8" clrIdx="0">
    <p:extLst>
      <p:ext uri="{19B8F6BF-5375-455C-9EA6-DF929625EA0E}">
        <p15:presenceInfo xmlns:p15="http://schemas.microsoft.com/office/powerpoint/2012/main" userId=" src" providerId="None"/>
      </p:ext>
    </p:extLst>
  </p:cmAuthor>
  <p:cmAuthor id="2" name="Shopon Ahmed" initials="SA" lastIdx="1" clrIdx="1">
    <p:extLst>
      <p:ext uri="{19B8F6BF-5375-455C-9EA6-DF929625EA0E}">
        <p15:presenceInfo xmlns:p15="http://schemas.microsoft.com/office/powerpoint/2012/main" userId="Shopon Ahmed"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B83AD"/>
    <a:srgbClr val="DAD6D5"/>
    <a:srgbClr val="73665C"/>
    <a:srgbClr val="010101"/>
    <a:srgbClr val="FEFEFE"/>
    <a:srgbClr val="0B1412"/>
    <a:srgbClr val="021113"/>
    <a:srgbClr val="F0F2F5"/>
    <a:srgbClr val="F8FA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651" autoAdjust="0"/>
    <p:restoredTop sz="97013"/>
  </p:normalViewPr>
  <p:slideViewPr>
    <p:cSldViewPr snapToGrid="0" snapToObjects="1">
      <p:cViewPr varScale="1">
        <p:scale>
          <a:sx n="72" d="100"/>
          <a:sy n="72" d="100"/>
        </p:scale>
        <p:origin x="594" y="78"/>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snapToObjects="1" showGuides="1">
      <p:cViewPr varScale="1">
        <p:scale>
          <a:sx n="55" d="100"/>
          <a:sy n="55" d="100"/>
        </p:scale>
        <p:origin x="288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7D4DFA9-38CF-7D4C-9EB4-7A6A0A01A9C5}" type="datetimeFigureOut">
              <a:rPr lang="en-US" smtClean="0"/>
              <a:t>2/27/2019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08C5D27-E275-914C-B9A8-807C55B0069F}" type="slidenum">
              <a:rPr lang="en-US" smtClean="0"/>
              <a:t>‹#›</a:t>
            </a:fld>
            <a:endParaRPr lang="en-US"/>
          </a:p>
        </p:txBody>
      </p:sp>
    </p:spTree>
    <p:extLst>
      <p:ext uri="{BB962C8B-B14F-4D97-AF65-F5344CB8AC3E}">
        <p14:creationId xmlns:p14="http://schemas.microsoft.com/office/powerpoint/2010/main" val="480298490"/>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F09CB90-614C-5144-87C1-67812BEDF5FB}" type="datetimeFigureOut">
              <a:rPr lang="en-US" smtClean="0"/>
              <a:t>2/27/2019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6E7EC0-9BE3-5541-9D76-7DE32A6C9D42}" type="slidenum">
              <a:rPr lang="en-US" smtClean="0"/>
              <a:t>‹#›</a:t>
            </a:fld>
            <a:endParaRPr lang="en-US"/>
          </a:p>
        </p:txBody>
      </p:sp>
    </p:spTree>
    <p:extLst>
      <p:ext uri="{BB962C8B-B14F-4D97-AF65-F5344CB8AC3E}">
        <p14:creationId xmlns:p14="http://schemas.microsoft.com/office/powerpoint/2010/main" val="2001100545"/>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73_Title Pag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E650664A-9475-4F16-B536-45DCE9ED19F9}"/>
              </a:ext>
            </a:extLst>
          </p:cNvPr>
          <p:cNvSpPr>
            <a:spLocks noGrp="1"/>
          </p:cNvSpPr>
          <p:nvPr>
            <p:ph type="pic" sz="quarter" idx="14" hasCustomPrompt="1"/>
          </p:nvPr>
        </p:nvSpPr>
        <p:spPr>
          <a:xfrm>
            <a:off x="5982023" y="936320"/>
            <a:ext cx="4476480" cy="2906372"/>
          </a:xfrm>
          <a:custGeom>
            <a:avLst/>
            <a:gdLst>
              <a:gd name="connsiteX0" fmla="*/ 0 w 4476480"/>
              <a:gd name="connsiteY0" fmla="*/ 0 h 2906372"/>
              <a:gd name="connsiteX1" fmla="*/ 4476480 w 4476480"/>
              <a:gd name="connsiteY1" fmla="*/ 0 h 2906372"/>
              <a:gd name="connsiteX2" fmla="*/ 4476480 w 4476480"/>
              <a:gd name="connsiteY2" fmla="*/ 2906372 h 2906372"/>
              <a:gd name="connsiteX3" fmla="*/ 0 w 4476480"/>
              <a:gd name="connsiteY3" fmla="*/ 2906372 h 2906372"/>
            </a:gdLst>
            <a:ahLst/>
            <a:cxnLst>
              <a:cxn ang="0">
                <a:pos x="connsiteX0" y="connsiteY0"/>
              </a:cxn>
              <a:cxn ang="0">
                <a:pos x="connsiteX1" y="connsiteY1"/>
              </a:cxn>
              <a:cxn ang="0">
                <a:pos x="connsiteX2" y="connsiteY2"/>
              </a:cxn>
              <a:cxn ang="0">
                <a:pos x="connsiteX3" y="connsiteY3"/>
              </a:cxn>
            </a:cxnLst>
            <a:rect l="l" t="t" r="r" b="b"/>
            <a:pathLst>
              <a:path w="4476480" h="2906372">
                <a:moveTo>
                  <a:pt x="0" y="0"/>
                </a:moveTo>
                <a:lnTo>
                  <a:pt x="4476480" y="0"/>
                </a:lnTo>
                <a:lnTo>
                  <a:pt x="4476480" y="2906372"/>
                </a:lnTo>
                <a:lnTo>
                  <a:pt x="0" y="2906372"/>
                </a:lnTo>
                <a:close/>
              </a:path>
            </a:pathLst>
          </a:custGeom>
        </p:spPr>
        <p:txBody>
          <a:bodyPr wrap="square">
            <a:noAutofit/>
          </a:bodyPr>
          <a:lstStyle>
            <a:lvl1pPr marL="0" indent="0">
              <a:buFontTx/>
              <a:buNone/>
              <a:defRPr sz="1200"/>
            </a:lvl1pPr>
          </a:lstStyle>
          <a:p>
            <a:r>
              <a:rPr lang="en-US" dirty="0"/>
              <a:t>Picture</a:t>
            </a:r>
          </a:p>
        </p:txBody>
      </p:sp>
      <p:sp>
        <p:nvSpPr>
          <p:cNvPr id="7" name="Picture Placeholder 6">
            <a:extLst>
              <a:ext uri="{FF2B5EF4-FFF2-40B4-BE49-F238E27FC236}">
                <a16:creationId xmlns:a16="http://schemas.microsoft.com/office/drawing/2014/main" id="{01927CB6-801C-4FE6-8C6D-786492B068A2}"/>
              </a:ext>
            </a:extLst>
          </p:cNvPr>
          <p:cNvSpPr>
            <a:spLocks noGrp="1"/>
          </p:cNvSpPr>
          <p:nvPr>
            <p:ph type="pic" sz="quarter" idx="13" hasCustomPrompt="1"/>
          </p:nvPr>
        </p:nvSpPr>
        <p:spPr>
          <a:xfrm>
            <a:off x="1555167" y="2272936"/>
            <a:ext cx="4252685" cy="2906372"/>
          </a:xfrm>
          <a:custGeom>
            <a:avLst/>
            <a:gdLst>
              <a:gd name="connsiteX0" fmla="*/ 0 w 4252685"/>
              <a:gd name="connsiteY0" fmla="*/ 0 h 2906372"/>
              <a:gd name="connsiteX1" fmla="*/ 4252685 w 4252685"/>
              <a:gd name="connsiteY1" fmla="*/ 0 h 2906372"/>
              <a:gd name="connsiteX2" fmla="*/ 4252685 w 4252685"/>
              <a:gd name="connsiteY2" fmla="*/ 2906372 h 2906372"/>
              <a:gd name="connsiteX3" fmla="*/ 0 w 4252685"/>
              <a:gd name="connsiteY3" fmla="*/ 2906372 h 2906372"/>
            </a:gdLst>
            <a:ahLst/>
            <a:cxnLst>
              <a:cxn ang="0">
                <a:pos x="connsiteX0" y="connsiteY0"/>
              </a:cxn>
              <a:cxn ang="0">
                <a:pos x="connsiteX1" y="connsiteY1"/>
              </a:cxn>
              <a:cxn ang="0">
                <a:pos x="connsiteX2" y="connsiteY2"/>
              </a:cxn>
              <a:cxn ang="0">
                <a:pos x="connsiteX3" y="connsiteY3"/>
              </a:cxn>
            </a:cxnLst>
            <a:rect l="l" t="t" r="r" b="b"/>
            <a:pathLst>
              <a:path w="4252685" h="2906372">
                <a:moveTo>
                  <a:pt x="0" y="0"/>
                </a:moveTo>
                <a:lnTo>
                  <a:pt x="4252685" y="0"/>
                </a:lnTo>
                <a:lnTo>
                  <a:pt x="4252685" y="2906372"/>
                </a:lnTo>
                <a:lnTo>
                  <a:pt x="0" y="2906372"/>
                </a:lnTo>
                <a:close/>
              </a:path>
            </a:pathLst>
          </a:custGeom>
        </p:spPr>
        <p:txBody>
          <a:bodyPr wrap="square">
            <a:noAutofit/>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1715265573"/>
      </p:ext>
    </p:extLst>
  </p:cSld>
  <p:clrMapOvr>
    <a:masterClrMapping/>
  </p:clrMapOvr>
  <p:hf hdr="0" dt="0"/>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4_Title Pag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D35E9F3-6532-4B9D-9A29-379D7F538EAC}"/>
              </a:ext>
            </a:extLst>
          </p:cNvPr>
          <p:cNvSpPr>
            <a:spLocks noGrp="1"/>
          </p:cNvSpPr>
          <p:nvPr>
            <p:ph type="pic" sz="quarter" idx="12"/>
          </p:nvPr>
        </p:nvSpPr>
        <p:spPr>
          <a:xfrm>
            <a:off x="551543" y="493486"/>
            <a:ext cx="6299200" cy="3038542"/>
          </a:xfrm>
          <a:custGeom>
            <a:avLst/>
            <a:gdLst>
              <a:gd name="connsiteX0" fmla="*/ 0 w 6299200"/>
              <a:gd name="connsiteY0" fmla="*/ 0 h 3038542"/>
              <a:gd name="connsiteX1" fmla="*/ 6299200 w 6299200"/>
              <a:gd name="connsiteY1" fmla="*/ 0 h 3038542"/>
              <a:gd name="connsiteX2" fmla="*/ 6299200 w 6299200"/>
              <a:gd name="connsiteY2" fmla="*/ 3038542 h 3038542"/>
              <a:gd name="connsiteX3" fmla="*/ 0 w 6299200"/>
              <a:gd name="connsiteY3" fmla="*/ 3038542 h 3038542"/>
            </a:gdLst>
            <a:ahLst/>
            <a:cxnLst>
              <a:cxn ang="0">
                <a:pos x="connsiteX0" y="connsiteY0"/>
              </a:cxn>
              <a:cxn ang="0">
                <a:pos x="connsiteX1" y="connsiteY1"/>
              </a:cxn>
              <a:cxn ang="0">
                <a:pos x="connsiteX2" y="connsiteY2"/>
              </a:cxn>
              <a:cxn ang="0">
                <a:pos x="connsiteX3" y="connsiteY3"/>
              </a:cxn>
            </a:cxnLst>
            <a:rect l="l" t="t" r="r" b="b"/>
            <a:pathLst>
              <a:path w="6299200" h="3038542">
                <a:moveTo>
                  <a:pt x="0" y="0"/>
                </a:moveTo>
                <a:lnTo>
                  <a:pt x="6299200" y="0"/>
                </a:lnTo>
                <a:lnTo>
                  <a:pt x="6299200" y="3038542"/>
                </a:lnTo>
                <a:lnTo>
                  <a:pt x="0" y="3038542"/>
                </a:lnTo>
                <a:close/>
              </a:path>
            </a:pathLst>
          </a:custGeom>
        </p:spPr>
        <p:txBody>
          <a:bodyPr wrap="square" anchor="ctr">
            <a:noAutofit/>
          </a:bodyPr>
          <a:lstStyle>
            <a:lvl1pPr marL="0" indent="0" algn="ctr">
              <a:buNone/>
              <a:defRPr sz="1200"/>
            </a:lvl1pPr>
          </a:lstStyle>
          <a:p>
            <a:endParaRPr lang="en-US" dirty="0"/>
          </a:p>
        </p:txBody>
      </p:sp>
      <p:sp>
        <p:nvSpPr>
          <p:cNvPr id="9" name="Picture Placeholder 8">
            <a:extLst>
              <a:ext uri="{FF2B5EF4-FFF2-40B4-BE49-F238E27FC236}">
                <a16:creationId xmlns:a16="http://schemas.microsoft.com/office/drawing/2014/main" id="{236B9D05-8E00-41AF-A392-E175BF62582B}"/>
              </a:ext>
            </a:extLst>
          </p:cNvPr>
          <p:cNvSpPr>
            <a:spLocks noGrp="1"/>
          </p:cNvSpPr>
          <p:nvPr>
            <p:ph type="pic" sz="quarter" idx="14"/>
          </p:nvPr>
        </p:nvSpPr>
        <p:spPr>
          <a:xfrm>
            <a:off x="6966858" y="2467429"/>
            <a:ext cx="4673599" cy="3531653"/>
          </a:xfrm>
          <a:custGeom>
            <a:avLst/>
            <a:gdLst>
              <a:gd name="connsiteX0" fmla="*/ 0 w 4673599"/>
              <a:gd name="connsiteY0" fmla="*/ 0 h 3531653"/>
              <a:gd name="connsiteX1" fmla="*/ 4673599 w 4673599"/>
              <a:gd name="connsiteY1" fmla="*/ 0 h 3531653"/>
              <a:gd name="connsiteX2" fmla="*/ 4673599 w 4673599"/>
              <a:gd name="connsiteY2" fmla="*/ 3531653 h 3531653"/>
              <a:gd name="connsiteX3" fmla="*/ 0 w 4673599"/>
              <a:gd name="connsiteY3" fmla="*/ 3531653 h 3531653"/>
            </a:gdLst>
            <a:ahLst/>
            <a:cxnLst>
              <a:cxn ang="0">
                <a:pos x="connsiteX0" y="connsiteY0"/>
              </a:cxn>
              <a:cxn ang="0">
                <a:pos x="connsiteX1" y="connsiteY1"/>
              </a:cxn>
              <a:cxn ang="0">
                <a:pos x="connsiteX2" y="connsiteY2"/>
              </a:cxn>
              <a:cxn ang="0">
                <a:pos x="connsiteX3" y="connsiteY3"/>
              </a:cxn>
            </a:cxnLst>
            <a:rect l="l" t="t" r="r" b="b"/>
            <a:pathLst>
              <a:path w="4673599" h="3531653">
                <a:moveTo>
                  <a:pt x="0" y="0"/>
                </a:moveTo>
                <a:lnTo>
                  <a:pt x="4673599" y="0"/>
                </a:lnTo>
                <a:lnTo>
                  <a:pt x="4673599" y="3531653"/>
                </a:lnTo>
                <a:lnTo>
                  <a:pt x="0" y="3531653"/>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3713909036"/>
      </p:ext>
    </p:extLst>
  </p:cSld>
  <p:clrMapOvr>
    <a:masterClrMapping/>
  </p:clrMapOvr>
  <p:hf hdr="0" dt="0"/>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3_Title Pag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1DFA84A9-1E2E-4C3F-BB60-B56B468A637F}"/>
              </a:ext>
            </a:extLst>
          </p:cNvPr>
          <p:cNvSpPr>
            <a:spLocks noGrp="1"/>
          </p:cNvSpPr>
          <p:nvPr>
            <p:ph type="pic" sz="quarter" idx="11"/>
          </p:nvPr>
        </p:nvSpPr>
        <p:spPr>
          <a:xfrm>
            <a:off x="1320801" y="1036030"/>
            <a:ext cx="3614057" cy="3637571"/>
          </a:xfrm>
          <a:custGeom>
            <a:avLst/>
            <a:gdLst>
              <a:gd name="connsiteX0" fmla="*/ 0 w 3614057"/>
              <a:gd name="connsiteY0" fmla="*/ 0 h 3637571"/>
              <a:gd name="connsiteX1" fmla="*/ 3614057 w 3614057"/>
              <a:gd name="connsiteY1" fmla="*/ 0 h 3637571"/>
              <a:gd name="connsiteX2" fmla="*/ 3614057 w 3614057"/>
              <a:gd name="connsiteY2" fmla="*/ 3637571 h 3637571"/>
              <a:gd name="connsiteX3" fmla="*/ 0 w 3614057"/>
              <a:gd name="connsiteY3" fmla="*/ 3637571 h 3637571"/>
            </a:gdLst>
            <a:ahLst/>
            <a:cxnLst>
              <a:cxn ang="0">
                <a:pos x="connsiteX0" y="connsiteY0"/>
              </a:cxn>
              <a:cxn ang="0">
                <a:pos x="connsiteX1" y="connsiteY1"/>
              </a:cxn>
              <a:cxn ang="0">
                <a:pos x="connsiteX2" y="connsiteY2"/>
              </a:cxn>
              <a:cxn ang="0">
                <a:pos x="connsiteX3" y="connsiteY3"/>
              </a:cxn>
            </a:cxnLst>
            <a:rect l="l" t="t" r="r" b="b"/>
            <a:pathLst>
              <a:path w="3614057" h="3637571">
                <a:moveTo>
                  <a:pt x="0" y="0"/>
                </a:moveTo>
                <a:lnTo>
                  <a:pt x="3614057" y="0"/>
                </a:lnTo>
                <a:lnTo>
                  <a:pt x="3614057" y="3637571"/>
                </a:lnTo>
                <a:lnTo>
                  <a:pt x="0" y="3637571"/>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39915338"/>
      </p:ext>
    </p:extLst>
  </p:cSld>
  <p:clrMapOvr>
    <a:masterClrMapping/>
  </p:clrMapOvr>
  <p:hf hdr="0" dt="0"/>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2_Title P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2D6705FB-C7C0-4733-B1AA-4124254A4F68}"/>
              </a:ext>
            </a:extLst>
          </p:cNvPr>
          <p:cNvSpPr>
            <a:spLocks noGrp="1"/>
          </p:cNvSpPr>
          <p:nvPr>
            <p:ph type="pic" sz="quarter" idx="13"/>
          </p:nvPr>
        </p:nvSpPr>
        <p:spPr>
          <a:xfrm>
            <a:off x="754741" y="0"/>
            <a:ext cx="4194631" cy="4781550"/>
          </a:xfrm>
          <a:custGeom>
            <a:avLst/>
            <a:gdLst>
              <a:gd name="connsiteX0" fmla="*/ 0 w 4194631"/>
              <a:gd name="connsiteY0" fmla="*/ 0 h 4781550"/>
              <a:gd name="connsiteX1" fmla="*/ 4194631 w 4194631"/>
              <a:gd name="connsiteY1" fmla="*/ 0 h 4781550"/>
              <a:gd name="connsiteX2" fmla="*/ 4194631 w 4194631"/>
              <a:gd name="connsiteY2" fmla="*/ 4781550 h 4781550"/>
              <a:gd name="connsiteX3" fmla="*/ 0 w 4194631"/>
              <a:gd name="connsiteY3" fmla="*/ 4781550 h 4781550"/>
            </a:gdLst>
            <a:ahLst/>
            <a:cxnLst>
              <a:cxn ang="0">
                <a:pos x="connsiteX0" y="connsiteY0"/>
              </a:cxn>
              <a:cxn ang="0">
                <a:pos x="connsiteX1" y="connsiteY1"/>
              </a:cxn>
              <a:cxn ang="0">
                <a:pos x="connsiteX2" y="connsiteY2"/>
              </a:cxn>
              <a:cxn ang="0">
                <a:pos x="connsiteX3" y="connsiteY3"/>
              </a:cxn>
            </a:cxnLst>
            <a:rect l="l" t="t" r="r" b="b"/>
            <a:pathLst>
              <a:path w="4194631" h="4781550">
                <a:moveTo>
                  <a:pt x="0" y="0"/>
                </a:moveTo>
                <a:lnTo>
                  <a:pt x="4194631" y="0"/>
                </a:lnTo>
                <a:lnTo>
                  <a:pt x="4194631" y="4781550"/>
                </a:lnTo>
                <a:lnTo>
                  <a:pt x="0" y="4781550"/>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1496585194"/>
      </p:ext>
    </p:extLst>
  </p:cSld>
  <p:clrMapOvr>
    <a:masterClrMapping/>
  </p:clrMapOvr>
  <p:hf hdr="0" dt="0"/>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8_Title Pag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330313BE-AE88-4304-8382-313B0D39F88D}"/>
              </a:ext>
            </a:extLst>
          </p:cNvPr>
          <p:cNvSpPr>
            <a:spLocks noGrp="1"/>
          </p:cNvSpPr>
          <p:nvPr>
            <p:ph type="pic" sz="quarter" idx="11"/>
          </p:nvPr>
        </p:nvSpPr>
        <p:spPr>
          <a:xfrm>
            <a:off x="4792322" y="1019629"/>
            <a:ext cx="6272667" cy="4818742"/>
          </a:xfrm>
          <a:custGeom>
            <a:avLst/>
            <a:gdLst>
              <a:gd name="connsiteX0" fmla="*/ 0 w 6272667"/>
              <a:gd name="connsiteY0" fmla="*/ 0 h 4818742"/>
              <a:gd name="connsiteX1" fmla="*/ 6272667 w 6272667"/>
              <a:gd name="connsiteY1" fmla="*/ 0 h 4818742"/>
              <a:gd name="connsiteX2" fmla="*/ 6272667 w 6272667"/>
              <a:gd name="connsiteY2" fmla="*/ 4818742 h 4818742"/>
              <a:gd name="connsiteX3" fmla="*/ 0 w 6272667"/>
              <a:gd name="connsiteY3" fmla="*/ 4818742 h 4818742"/>
            </a:gdLst>
            <a:ahLst/>
            <a:cxnLst>
              <a:cxn ang="0">
                <a:pos x="connsiteX0" y="connsiteY0"/>
              </a:cxn>
              <a:cxn ang="0">
                <a:pos x="connsiteX1" y="connsiteY1"/>
              </a:cxn>
              <a:cxn ang="0">
                <a:pos x="connsiteX2" y="connsiteY2"/>
              </a:cxn>
              <a:cxn ang="0">
                <a:pos x="connsiteX3" y="connsiteY3"/>
              </a:cxn>
            </a:cxnLst>
            <a:rect l="l" t="t" r="r" b="b"/>
            <a:pathLst>
              <a:path w="6272667" h="4818742">
                <a:moveTo>
                  <a:pt x="0" y="0"/>
                </a:moveTo>
                <a:lnTo>
                  <a:pt x="6272667" y="0"/>
                </a:lnTo>
                <a:lnTo>
                  <a:pt x="6272667" y="4818742"/>
                </a:lnTo>
                <a:lnTo>
                  <a:pt x="0" y="4818742"/>
                </a:lnTo>
                <a:close/>
              </a:path>
            </a:pathLst>
          </a:custGeom>
        </p:spPr>
        <p:txBody>
          <a:bodyPr wrap="square" anchor="ctr">
            <a:noAutofit/>
          </a:bodyPr>
          <a:lstStyle>
            <a:lvl1pPr marL="0" indent="0" algn="ctr">
              <a:buNone/>
              <a:defRPr sz="1200"/>
            </a:lvl1pPr>
          </a:lstStyle>
          <a:p>
            <a:endParaRPr lang="en-US" dirty="0"/>
          </a:p>
        </p:txBody>
      </p:sp>
      <p:sp>
        <p:nvSpPr>
          <p:cNvPr id="12" name="Picture Placeholder 11">
            <a:extLst>
              <a:ext uri="{FF2B5EF4-FFF2-40B4-BE49-F238E27FC236}">
                <a16:creationId xmlns:a16="http://schemas.microsoft.com/office/drawing/2014/main" id="{DAC8F7E2-52D4-4CC4-8D3B-64D3399CF95E}"/>
              </a:ext>
            </a:extLst>
          </p:cNvPr>
          <p:cNvSpPr>
            <a:spLocks noGrp="1"/>
          </p:cNvSpPr>
          <p:nvPr>
            <p:ph type="pic" sz="quarter" idx="12"/>
          </p:nvPr>
        </p:nvSpPr>
        <p:spPr>
          <a:xfrm>
            <a:off x="1197566" y="3164222"/>
            <a:ext cx="3045481" cy="2086776"/>
          </a:xfrm>
          <a:custGeom>
            <a:avLst/>
            <a:gdLst>
              <a:gd name="connsiteX0" fmla="*/ 0 w 3045481"/>
              <a:gd name="connsiteY0" fmla="*/ 0 h 2086776"/>
              <a:gd name="connsiteX1" fmla="*/ 3045481 w 3045481"/>
              <a:gd name="connsiteY1" fmla="*/ 0 h 2086776"/>
              <a:gd name="connsiteX2" fmla="*/ 3045481 w 3045481"/>
              <a:gd name="connsiteY2" fmla="*/ 2086776 h 2086776"/>
              <a:gd name="connsiteX3" fmla="*/ 0 w 3045481"/>
              <a:gd name="connsiteY3" fmla="*/ 2086776 h 2086776"/>
            </a:gdLst>
            <a:ahLst/>
            <a:cxnLst>
              <a:cxn ang="0">
                <a:pos x="connsiteX0" y="connsiteY0"/>
              </a:cxn>
              <a:cxn ang="0">
                <a:pos x="connsiteX1" y="connsiteY1"/>
              </a:cxn>
              <a:cxn ang="0">
                <a:pos x="connsiteX2" y="connsiteY2"/>
              </a:cxn>
              <a:cxn ang="0">
                <a:pos x="connsiteX3" y="connsiteY3"/>
              </a:cxn>
            </a:cxnLst>
            <a:rect l="l" t="t" r="r" b="b"/>
            <a:pathLst>
              <a:path w="3045481" h="2086776">
                <a:moveTo>
                  <a:pt x="0" y="0"/>
                </a:moveTo>
                <a:lnTo>
                  <a:pt x="3045481" y="0"/>
                </a:lnTo>
                <a:lnTo>
                  <a:pt x="3045481" y="2086776"/>
                </a:lnTo>
                <a:lnTo>
                  <a:pt x="0" y="2086776"/>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2693865981"/>
      </p:ext>
    </p:extLst>
  </p:cSld>
  <p:clrMapOvr>
    <a:masterClrMapping/>
  </p:clrMapOvr>
  <p:hf hdr="0" dt="0"/>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57_Title Pag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9282A17-277C-4CA8-B350-290F19801733}"/>
              </a:ext>
            </a:extLst>
          </p:cNvPr>
          <p:cNvSpPr>
            <a:spLocks noGrp="1"/>
          </p:cNvSpPr>
          <p:nvPr>
            <p:ph type="pic" sz="quarter" idx="13"/>
          </p:nvPr>
        </p:nvSpPr>
        <p:spPr>
          <a:xfrm>
            <a:off x="5186246" y="2096764"/>
            <a:ext cx="6219423" cy="3947358"/>
          </a:xfrm>
          <a:custGeom>
            <a:avLst/>
            <a:gdLst>
              <a:gd name="connsiteX0" fmla="*/ 0 w 6219423"/>
              <a:gd name="connsiteY0" fmla="*/ 0 h 3947358"/>
              <a:gd name="connsiteX1" fmla="*/ 6219423 w 6219423"/>
              <a:gd name="connsiteY1" fmla="*/ 0 h 3947358"/>
              <a:gd name="connsiteX2" fmla="*/ 6219423 w 6219423"/>
              <a:gd name="connsiteY2" fmla="*/ 3947358 h 3947358"/>
              <a:gd name="connsiteX3" fmla="*/ 0 w 6219423"/>
              <a:gd name="connsiteY3" fmla="*/ 3947358 h 3947358"/>
            </a:gdLst>
            <a:ahLst/>
            <a:cxnLst>
              <a:cxn ang="0">
                <a:pos x="connsiteX0" y="connsiteY0"/>
              </a:cxn>
              <a:cxn ang="0">
                <a:pos x="connsiteX1" y="connsiteY1"/>
              </a:cxn>
              <a:cxn ang="0">
                <a:pos x="connsiteX2" y="connsiteY2"/>
              </a:cxn>
              <a:cxn ang="0">
                <a:pos x="connsiteX3" y="connsiteY3"/>
              </a:cxn>
            </a:cxnLst>
            <a:rect l="l" t="t" r="r" b="b"/>
            <a:pathLst>
              <a:path w="6219423" h="3947358">
                <a:moveTo>
                  <a:pt x="0" y="0"/>
                </a:moveTo>
                <a:lnTo>
                  <a:pt x="6219423" y="0"/>
                </a:lnTo>
                <a:lnTo>
                  <a:pt x="6219423" y="3947358"/>
                </a:lnTo>
                <a:lnTo>
                  <a:pt x="0" y="3947358"/>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2056494417"/>
      </p:ext>
    </p:extLst>
  </p:cSld>
  <p:clrMapOvr>
    <a:masterClrMapping/>
  </p:clrMapOvr>
  <p:hf hdr="0" dt="0"/>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60_Title Pag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5F4E0102-5D80-42DC-844F-E7CC3563ADCA}"/>
              </a:ext>
            </a:extLst>
          </p:cNvPr>
          <p:cNvSpPr>
            <a:spLocks noGrp="1"/>
          </p:cNvSpPr>
          <p:nvPr>
            <p:ph type="pic" sz="quarter" idx="12"/>
          </p:nvPr>
        </p:nvSpPr>
        <p:spPr>
          <a:xfrm>
            <a:off x="3749149" y="2445991"/>
            <a:ext cx="1805306" cy="1805306"/>
          </a:xfrm>
          <a:custGeom>
            <a:avLst/>
            <a:gdLst>
              <a:gd name="connsiteX0" fmla="*/ 902653 w 1805306"/>
              <a:gd name="connsiteY0" fmla="*/ 0 h 1805306"/>
              <a:gd name="connsiteX1" fmla="*/ 1805306 w 1805306"/>
              <a:gd name="connsiteY1" fmla="*/ 902653 h 1805306"/>
              <a:gd name="connsiteX2" fmla="*/ 902653 w 1805306"/>
              <a:gd name="connsiteY2" fmla="*/ 1805306 h 1805306"/>
              <a:gd name="connsiteX3" fmla="*/ 0 w 1805306"/>
              <a:gd name="connsiteY3" fmla="*/ 902653 h 1805306"/>
              <a:gd name="connsiteX4" fmla="*/ 902653 w 1805306"/>
              <a:gd name="connsiteY4" fmla="*/ 0 h 18053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5306" h="1805306">
                <a:moveTo>
                  <a:pt x="902653" y="0"/>
                </a:moveTo>
                <a:cubicBezTo>
                  <a:pt x="1401174" y="0"/>
                  <a:pt x="1805306" y="404132"/>
                  <a:pt x="1805306" y="902653"/>
                </a:cubicBezTo>
                <a:cubicBezTo>
                  <a:pt x="1805306" y="1401174"/>
                  <a:pt x="1401174" y="1805306"/>
                  <a:pt x="902653" y="1805306"/>
                </a:cubicBezTo>
                <a:cubicBezTo>
                  <a:pt x="404132" y="1805306"/>
                  <a:pt x="0" y="1401174"/>
                  <a:pt x="0" y="902653"/>
                </a:cubicBezTo>
                <a:cubicBezTo>
                  <a:pt x="0" y="404132"/>
                  <a:pt x="404132" y="0"/>
                  <a:pt x="902653" y="0"/>
                </a:cubicBezTo>
                <a:close/>
              </a:path>
            </a:pathLst>
          </a:custGeom>
        </p:spPr>
        <p:txBody>
          <a:bodyPr wrap="square" anchor="ctr">
            <a:noAutofit/>
          </a:bodyPr>
          <a:lstStyle>
            <a:lvl1pPr marL="0" indent="0" algn="ctr">
              <a:buNone/>
              <a:defRPr sz="1200"/>
            </a:lvl1pPr>
          </a:lstStyle>
          <a:p>
            <a:endParaRPr lang="en-US" dirty="0"/>
          </a:p>
        </p:txBody>
      </p:sp>
      <p:sp>
        <p:nvSpPr>
          <p:cNvPr id="6" name="Picture Placeholder 5">
            <a:extLst>
              <a:ext uri="{FF2B5EF4-FFF2-40B4-BE49-F238E27FC236}">
                <a16:creationId xmlns:a16="http://schemas.microsoft.com/office/drawing/2014/main" id="{AC8ACC23-4928-4582-88A9-B195EB756927}"/>
              </a:ext>
            </a:extLst>
          </p:cNvPr>
          <p:cNvSpPr>
            <a:spLocks noGrp="1"/>
          </p:cNvSpPr>
          <p:nvPr>
            <p:ph type="pic" sz="quarter" idx="11"/>
          </p:nvPr>
        </p:nvSpPr>
        <p:spPr>
          <a:xfrm>
            <a:off x="0" y="0"/>
            <a:ext cx="5561978" cy="6858000"/>
          </a:xfrm>
          <a:custGeom>
            <a:avLst/>
            <a:gdLst>
              <a:gd name="connsiteX0" fmla="*/ 0 w 5561978"/>
              <a:gd name="connsiteY0" fmla="*/ 0 h 6858000"/>
              <a:gd name="connsiteX1" fmla="*/ 3804090 w 5561978"/>
              <a:gd name="connsiteY1" fmla="*/ 0 h 6858000"/>
              <a:gd name="connsiteX2" fmla="*/ 5561978 w 5561978"/>
              <a:gd name="connsiteY2" fmla="*/ 6858000 h 6858000"/>
              <a:gd name="connsiteX3" fmla="*/ 1757887 w 556197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561978" h="6858000">
                <a:moveTo>
                  <a:pt x="0" y="0"/>
                </a:moveTo>
                <a:lnTo>
                  <a:pt x="3804090" y="0"/>
                </a:lnTo>
                <a:lnTo>
                  <a:pt x="5561978" y="6858000"/>
                </a:lnTo>
                <a:lnTo>
                  <a:pt x="1757887" y="6858000"/>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2533218434"/>
      </p:ext>
    </p:extLst>
  </p:cSld>
  <p:clrMapOvr>
    <a:masterClrMapping/>
  </p:clrMapOvr>
  <p:hf sldNum="0" hdr="0" ftr="0" dt="0"/>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9_Title Pag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1995DC07-B40C-4259-8861-A16041CAABFB}"/>
              </a:ext>
            </a:extLst>
          </p:cNvPr>
          <p:cNvSpPr>
            <a:spLocks noGrp="1"/>
          </p:cNvSpPr>
          <p:nvPr>
            <p:ph type="pic" sz="quarter" idx="14"/>
          </p:nvPr>
        </p:nvSpPr>
        <p:spPr>
          <a:xfrm>
            <a:off x="6700640" y="1194497"/>
            <a:ext cx="2610678" cy="2615084"/>
          </a:xfrm>
          <a:custGeom>
            <a:avLst/>
            <a:gdLst>
              <a:gd name="connsiteX0" fmla="*/ 0 w 2610678"/>
              <a:gd name="connsiteY0" fmla="*/ 0 h 2615084"/>
              <a:gd name="connsiteX1" fmla="*/ 2610678 w 2610678"/>
              <a:gd name="connsiteY1" fmla="*/ 0 h 2615084"/>
              <a:gd name="connsiteX2" fmla="*/ 2610678 w 2610678"/>
              <a:gd name="connsiteY2" fmla="*/ 2615084 h 2615084"/>
              <a:gd name="connsiteX3" fmla="*/ 0 w 2610678"/>
              <a:gd name="connsiteY3" fmla="*/ 2615084 h 2615084"/>
            </a:gdLst>
            <a:ahLst/>
            <a:cxnLst>
              <a:cxn ang="0">
                <a:pos x="connsiteX0" y="connsiteY0"/>
              </a:cxn>
              <a:cxn ang="0">
                <a:pos x="connsiteX1" y="connsiteY1"/>
              </a:cxn>
              <a:cxn ang="0">
                <a:pos x="connsiteX2" y="connsiteY2"/>
              </a:cxn>
              <a:cxn ang="0">
                <a:pos x="connsiteX3" y="connsiteY3"/>
              </a:cxn>
            </a:cxnLst>
            <a:rect l="l" t="t" r="r" b="b"/>
            <a:pathLst>
              <a:path w="2610678" h="2615084">
                <a:moveTo>
                  <a:pt x="0" y="0"/>
                </a:moveTo>
                <a:lnTo>
                  <a:pt x="2610678" y="0"/>
                </a:lnTo>
                <a:lnTo>
                  <a:pt x="2610678" y="2615084"/>
                </a:lnTo>
                <a:lnTo>
                  <a:pt x="0" y="2615084"/>
                </a:lnTo>
                <a:close/>
              </a:path>
            </a:pathLst>
          </a:custGeom>
        </p:spPr>
        <p:txBody>
          <a:bodyPr wrap="square" anchor="ctr">
            <a:noAutofit/>
          </a:bodyPr>
          <a:lstStyle>
            <a:lvl1pPr marL="0" indent="0" algn="ctr">
              <a:buNone/>
              <a:defRPr sz="1200"/>
            </a:lvl1pPr>
          </a:lstStyle>
          <a:p>
            <a:endParaRPr lang="en-US" dirty="0"/>
          </a:p>
        </p:txBody>
      </p:sp>
      <p:sp>
        <p:nvSpPr>
          <p:cNvPr id="9" name="Picture Placeholder 8">
            <a:extLst>
              <a:ext uri="{FF2B5EF4-FFF2-40B4-BE49-F238E27FC236}">
                <a16:creationId xmlns:a16="http://schemas.microsoft.com/office/drawing/2014/main" id="{97EC9A52-219B-48E2-92E7-527AA243E394}"/>
              </a:ext>
            </a:extLst>
          </p:cNvPr>
          <p:cNvSpPr>
            <a:spLocks noGrp="1"/>
          </p:cNvSpPr>
          <p:nvPr>
            <p:ph type="pic" sz="quarter" idx="13"/>
          </p:nvPr>
        </p:nvSpPr>
        <p:spPr>
          <a:xfrm>
            <a:off x="3937937" y="3198611"/>
            <a:ext cx="2610678" cy="2615084"/>
          </a:xfrm>
          <a:custGeom>
            <a:avLst/>
            <a:gdLst>
              <a:gd name="connsiteX0" fmla="*/ 0 w 2610678"/>
              <a:gd name="connsiteY0" fmla="*/ 0 h 2615084"/>
              <a:gd name="connsiteX1" fmla="*/ 2610678 w 2610678"/>
              <a:gd name="connsiteY1" fmla="*/ 0 h 2615084"/>
              <a:gd name="connsiteX2" fmla="*/ 2610678 w 2610678"/>
              <a:gd name="connsiteY2" fmla="*/ 2615084 h 2615084"/>
              <a:gd name="connsiteX3" fmla="*/ 0 w 2610678"/>
              <a:gd name="connsiteY3" fmla="*/ 2615084 h 2615084"/>
            </a:gdLst>
            <a:ahLst/>
            <a:cxnLst>
              <a:cxn ang="0">
                <a:pos x="connsiteX0" y="connsiteY0"/>
              </a:cxn>
              <a:cxn ang="0">
                <a:pos x="connsiteX1" y="connsiteY1"/>
              </a:cxn>
              <a:cxn ang="0">
                <a:pos x="connsiteX2" y="connsiteY2"/>
              </a:cxn>
              <a:cxn ang="0">
                <a:pos x="connsiteX3" y="connsiteY3"/>
              </a:cxn>
            </a:cxnLst>
            <a:rect l="l" t="t" r="r" b="b"/>
            <a:pathLst>
              <a:path w="2610678" h="2615084">
                <a:moveTo>
                  <a:pt x="0" y="0"/>
                </a:moveTo>
                <a:lnTo>
                  <a:pt x="2610678" y="0"/>
                </a:lnTo>
                <a:lnTo>
                  <a:pt x="2610678" y="2615084"/>
                </a:lnTo>
                <a:lnTo>
                  <a:pt x="0" y="2615084"/>
                </a:lnTo>
                <a:close/>
              </a:path>
            </a:pathLst>
          </a:custGeom>
        </p:spPr>
        <p:txBody>
          <a:bodyPr wrap="square" anchor="ctr">
            <a:noAutofit/>
          </a:bodyPr>
          <a:lstStyle>
            <a:lvl1pPr marL="0" indent="0" algn="ctr">
              <a:buNone/>
              <a:defRPr sz="1200"/>
            </a:lvl1pPr>
          </a:lstStyle>
          <a:p>
            <a:endParaRPr lang="en-US" dirty="0"/>
          </a:p>
        </p:txBody>
      </p:sp>
      <p:sp>
        <p:nvSpPr>
          <p:cNvPr id="7" name="Picture Placeholder 6">
            <a:extLst>
              <a:ext uri="{FF2B5EF4-FFF2-40B4-BE49-F238E27FC236}">
                <a16:creationId xmlns:a16="http://schemas.microsoft.com/office/drawing/2014/main" id="{19F42F68-A4D8-4046-B275-D565833AB853}"/>
              </a:ext>
            </a:extLst>
          </p:cNvPr>
          <p:cNvSpPr>
            <a:spLocks noGrp="1"/>
          </p:cNvSpPr>
          <p:nvPr>
            <p:ph type="pic" sz="quarter" idx="12"/>
          </p:nvPr>
        </p:nvSpPr>
        <p:spPr>
          <a:xfrm>
            <a:off x="1175234" y="3198611"/>
            <a:ext cx="2610678" cy="2615084"/>
          </a:xfrm>
          <a:custGeom>
            <a:avLst/>
            <a:gdLst>
              <a:gd name="connsiteX0" fmla="*/ 0 w 2610678"/>
              <a:gd name="connsiteY0" fmla="*/ 0 h 2615084"/>
              <a:gd name="connsiteX1" fmla="*/ 2610678 w 2610678"/>
              <a:gd name="connsiteY1" fmla="*/ 0 h 2615084"/>
              <a:gd name="connsiteX2" fmla="*/ 2610678 w 2610678"/>
              <a:gd name="connsiteY2" fmla="*/ 2615084 h 2615084"/>
              <a:gd name="connsiteX3" fmla="*/ 0 w 2610678"/>
              <a:gd name="connsiteY3" fmla="*/ 2615084 h 2615084"/>
            </a:gdLst>
            <a:ahLst/>
            <a:cxnLst>
              <a:cxn ang="0">
                <a:pos x="connsiteX0" y="connsiteY0"/>
              </a:cxn>
              <a:cxn ang="0">
                <a:pos x="connsiteX1" y="connsiteY1"/>
              </a:cxn>
              <a:cxn ang="0">
                <a:pos x="connsiteX2" y="connsiteY2"/>
              </a:cxn>
              <a:cxn ang="0">
                <a:pos x="connsiteX3" y="connsiteY3"/>
              </a:cxn>
            </a:cxnLst>
            <a:rect l="l" t="t" r="r" b="b"/>
            <a:pathLst>
              <a:path w="2610678" h="2615084">
                <a:moveTo>
                  <a:pt x="0" y="0"/>
                </a:moveTo>
                <a:lnTo>
                  <a:pt x="2610678" y="0"/>
                </a:lnTo>
                <a:lnTo>
                  <a:pt x="2610678" y="2615084"/>
                </a:lnTo>
                <a:lnTo>
                  <a:pt x="0" y="2615084"/>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3311271209"/>
      </p:ext>
    </p:extLst>
  </p:cSld>
  <p:clrMapOvr>
    <a:masterClrMapping/>
  </p:clrMapOvr>
  <p:hf sldNum="0" hdr="0" ftr="0" dt="0"/>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1_Title Pag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51822D2C-ACFB-4457-BCE1-9BD9936B07EA}"/>
              </a:ext>
            </a:extLst>
          </p:cNvPr>
          <p:cNvSpPr>
            <a:spLocks noGrp="1"/>
          </p:cNvSpPr>
          <p:nvPr>
            <p:ph type="pic" sz="quarter" idx="11"/>
          </p:nvPr>
        </p:nvSpPr>
        <p:spPr>
          <a:xfrm>
            <a:off x="4454241" y="2589056"/>
            <a:ext cx="2399394" cy="3802743"/>
          </a:xfrm>
          <a:custGeom>
            <a:avLst/>
            <a:gdLst>
              <a:gd name="connsiteX0" fmla="*/ 0 w 2399394"/>
              <a:gd name="connsiteY0" fmla="*/ 0 h 3802743"/>
              <a:gd name="connsiteX1" fmla="*/ 2399394 w 2399394"/>
              <a:gd name="connsiteY1" fmla="*/ 0 h 3802743"/>
              <a:gd name="connsiteX2" fmla="*/ 2399394 w 2399394"/>
              <a:gd name="connsiteY2" fmla="*/ 3802743 h 3802743"/>
              <a:gd name="connsiteX3" fmla="*/ 0 w 2399394"/>
              <a:gd name="connsiteY3" fmla="*/ 3802743 h 3802743"/>
            </a:gdLst>
            <a:ahLst/>
            <a:cxnLst>
              <a:cxn ang="0">
                <a:pos x="connsiteX0" y="connsiteY0"/>
              </a:cxn>
              <a:cxn ang="0">
                <a:pos x="connsiteX1" y="connsiteY1"/>
              </a:cxn>
              <a:cxn ang="0">
                <a:pos x="connsiteX2" y="connsiteY2"/>
              </a:cxn>
              <a:cxn ang="0">
                <a:pos x="connsiteX3" y="connsiteY3"/>
              </a:cxn>
            </a:cxnLst>
            <a:rect l="l" t="t" r="r" b="b"/>
            <a:pathLst>
              <a:path w="2399394" h="3802743">
                <a:moveTo>
                  <a:pt x="0" y="0"/>
                </a:moveTo>
                <a:lnTo>
                  <a:pt x="2399394" y="0"/>
                </a:lnTo>
                <a:lnTo>
                  <a:pt x="2399394" y="3802743"/>
                </a:lnTo>
                <a:lnTo>
                  <a:pt x="0" y="3802743"/>
                </a:lnTo>
                <a:close/>
              </a:path>
            </a:pathLst>
          </a:custGeom>
        </p:spPr>
        <p:txBody>
          <a:bodyPr wrap="square" anchor="ctr">
            <a:noAutofit/>
          </a:bodyPr>
          <a:lstStyle>
            <a:lvl1pPr marL="0" indent="0" algn="ctr">
              <a:buNone/>
              <a:defRPr sz="1200"/>
            </a:lvl1pPr>
          </a:lstStyle>
          <a:p>
            <a:endParaRPr lang="en-US" dirty="0"/>
          </a:p>
        </p:txBody>
      </p:sp>
      <p:sp>
        <p:nvSpPr>
          <p:cNvPr id="7" name="Picture Placeholder 6">
            <a:extLst>
              <a:ext uri="{FF2B5EF4-FFF2-40B4-BE49-F238E27FC236}">
                <a16:creationId xmlns:a16="http://schemas.microsoft.com/office/drawing/2014/main" id="{B100EA59-AEA7-4CDA-BA07-2D3A04AF6B1F}"/>
              </a:ext>
            </a:extLst>
          </p:cNvPr>
          <p:cNvSpPr>
            <a:spLocks noGrp="1"/>
          </p:cNvSpPr>
          <p:nvPr>
            <p:ph type="pic" sz="quarter" idx="12"/>
          </p:nvPr>
        </p:nvSpPr>
        <p:spPr>
          <a:xfrm>
            <a:off x="7154650" y="449943"/>
            <a:ext cx="4197918" cy="3609596"/>
          </a:xfrm>
          <a:custGeom>
            <a:avLst/>
            <a:gdLst>
              <a:gd name="connsiteX0" fmla="*/ 0 w 4197918"/>
              <a:gd name="connsiteY0" fmla="*/ 0 h 3609596"/>
              <a:gd name="connsiteX1" fmla="*/ 4197918 w 4197918"/>
              <a:gd name="connsiteY1" fmla="*/ 0 h 3609596"/>
              <a:gd name="connsiteX2" fmla="*/ 4197918 w 4197918"/>
              <a:gd name="connsiteY2" fmla="*/ 3609596 h 3609596"/>
              <a:gd name="connsiteX3" fmla="*/ 0 w 4197918"/>
              <a:gd name="connsiteY3" fmla="*/ 3609596 h 3609596"/>
            </a:gdLst>
            <a:ahLst/>
            <a:cxnLst>
              <a:cxn ang="0">
                <a:pos x="connsiteX0" y="connsiteY0"/>
              </a:cxn>
              <a:cxn ang="0">
                <a:pos x="connsiteX1" y="connsiteY1"/>
              </a:cxn>
              <a:cxn ang="0">
                <a:pos x="connsiteX2" y="connsiteY2"/>
              </a:cxn>
              <a:cxn ang="0">
                <a:pos x="connsiteX3" y="connsiteY3"/>
              </a:cxn>
            </a:cxnLst>
            <a:rect l="l" t="t" r="r" b="b"/>
            <a:pathLst>
              <a:path w="4197918" h="3609596">
                <a:moveTo>
                  <a:pt x="0" y="0"/>
                </a:moveTo>
                <a:lnTo>
                  <a:pt x="4197918" y="0"/>
                </a:lnTo>
                <a:lnTo>
                  <a:pt x="4197918" y="3609596"/>
                </a:lnTo>
                <a:lnTo>
                  <a:pt x="0" y="3609596"/>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3129886123"/>
      </p:ext>
    </p:extLst>
  </p:cSld>
  <p:clrMapOvr>
    <a:masterClrMapping/>
  </p:clrMapOvr>
  <p:hf sldNum="0" hdr="0" ftr="0" dt="0"/>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74_Title Pag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FC7B7FC-76CE-430A-BB43-9722A8E1CD05}"/>
              </a:ext>
            </a:extLst>
          </p:cNvPr>
          <p:cNvSpPr>
            <a:spLocks noGrp="1"/>
          </p:cNvSpPr>
          <p:nvPr>
            <p:ph type="pic" sz="quarter" idx="13"/>
          </p:nvPr>
        </p:nvSpPr>
        <p:spPr>
          <a:xfrm>
            <a:off x="1104883" y="1474816"/>
            <a:ext cx="4095750" cy="3714750"/>
          </a:xfrm>
          <a:custGeom>
            <a:avLst/>
            <a:gdLst>
              <a:gd name="connsiteX0" fmla="*/ 0 w 4095750"/>
              <a:gd name="connsiteY0" fmla="*/ 0 h 3714750"/>
              <a:gd name="connsiteX1" fmla="*/ 4095750 w 4095750"/>
              <a:gd name="connsiteY1" fmla="*/ 0 h 3714750"/>
              <a:gd name="connsiteX2" fmla="*/ 4095750 w 4095750"/>
              <a:gd name="connsiteY2" fmla="*/ 3714750 h 3714750"/>
              <a:gd name="connsiteX3" fmla="*/ 0 w 4095750"/>
              <a:gd name="connsiteY3" fmla="*/ 3714750 h 3714750"/>
            </a:gdLst>
            <a:ahLst/>
            <a:cxnLst>
              <a:cxn ang="0">
                <a:pos x="connsiteX0" y="connsiteY0"/>
              </a:cxn>
              <a:cxn ang="0">
                <a:pos x="connsiteX1" y="connsiteY1"/>
              </a:cxn>
              <a:cxn ang="0">
                <a:pos x="connsiteX2" y="connsiteY2"/>
              </a:cxn>
              <a:cxn ang="0">
                <a:pos x="connsiteX3" y="connsiteY3"/>
              </a:cxn>
            </a:cxnLst>
            <a:rect l="l" t="t" r="r" b="b"/>
            <a:pathLst>
              <a:path w="4095750" h="3714750">
                <a:moveTo>
                  <a:pt x="0" y="0"/>
                </a:moveTo>
                <a:lnTo>
                  <a:pt x="4095750" y="0"/>
                </a:lnTo>
                <a:lnTo>
                  <a:pt x="4095750" y="3714750"/>
                </a:lnTo>
                <a:lnTo>
                  <a:pt x="0" y="3714750"/>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876190380"/>
      </p:ext>
    </p:extLst>
  </p:cSld>
  <p:clrMapOvr>
    <a:masterClrMapping/>
  </p:clrMapOvr>
  <p:hf sldNum="0" hdr="0" ftr="0" dt="0"/>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5_Title P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23A51D31-B900-4398-B9F2-3AB6F5C0BCAA}"/>
              </a:ext>
            </a:extLst>
          </p:cNvPr>
          <p:cNvSpPr>
            <a:spLocks noGrp="1"/>
          </p:cNvSpPr>
          <p:nvPr>
            <p:ph type="pic" sz="quarter" idx="1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4215280365"/>
      </p:ext>
    </p:extLst>
  </p:cSld>
  <p:clrMapOvr>
    <a:masterClrMapping/>
  </p:clrMapOvr>
  <p:hf sldNum="0" hdr="0" ftr="0" dt="0"/>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2_Title Pag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FDDBBB3B-334F-4C97-B3DA-85E00BB54EC2}"/>
              </a:ext>
            </a:extLst>
          </p:cNvPr>
          <p:cNvSpPr>
            <a:spLocks noGrp="1"/>
          </p:cNvSpPr>
          <p:nvPr>
            <p:ph type="pic" sz="quarter" idx="22" hasCustomPrompt="1"/>
          </p:nvPr>
        </p:nvSpPr>
        <p:spPr>
          <a:xfrm>
            <a:off x="3310164" y="3672030"/>
            <a:ext cx="2742294" cy="3185970"/>
          </a:xfrm>
          <a:custGeom>
            <a:avLst/>
            <a:gdLst>
              <a:gd name="connsiteX0" fmla="*/ 0 w 2742294"/>
              <a:gd name="connsiteY0" fmla="*/ 0 h 3185970"/>
              <a:gd name="connsiteX1" fmla="*/ 2742294 w 2742294"/>
              <a:gd name="connsiteY1" fmla="*/ 0 h 3185970"/>
              <a:gd name="connsiteX2" fmla="*/ 2742294 w 2742294"/>
              <a:gd name="connsiteY2" fmla="*/ 3185970 h 3185970"/>
              <a:gd name="connsiteX3" fmla="*/ 0 w 2742294"/>
              <a:gd name="connsiteY3" fmla="*/ 3185970 h 3185970"/>
            </a:gdLst>
            <a:ahLst/>
            <a:cxnLst>
              <a:cxn ang="0">
                <a:pos x="connsiteX0" y="connsiteY0"/>
              </a:cxn>
              <a:cxn ang="0">
                <a:pos x="connsiteX1" y="connsiteY1"/>
              </a:cxn>
              <a:cxn ang="0">
                <a:pos x="connsiteX2" y="connsiteY2"/>
              </a:cxn>
              <a:cxn ang="0">
                <a:pos x="connsiteX3" y="connsiteY3"/>
              </a:cxn>
            </a:cxnLst>
            <a:rect l="l" t="t" r="r" b="b"/>
            <a:pathLst>
              <a:path w="2742294" h="3185970">
                <a:moveTo>
                  <a:pt x="0" y="0"/>
                </a:moveTo>
                <a:lnTo>
                  <a:pt x="2742294" y="0"/>
                </a:lnTo>
                <a:lnTo>
                  <a:pt x="2742294" y="3185970"/>
                </a:lnTo>
                <a:lnTo>
                  <a:pt x="0" y="3185970"/>
                </a:lnTo>
                <a:close/>
              </a:path>
            </a:pathLst>
          </a:custGeom>
        </p:spPr>
        <p:txBody>
          <a:bodyPr wrap="square">
            <a:noAutofit/>
          </a:bodyPr>
          <a:lstStyle>
            <a:lvl1pPr marL="0" indent="0">
              <a:buFontTx/>
              <a:buNone/>
              <a:defRPr sz="1200"/>
            </a:lvl1pPr>
          </a:lstStyle>
          <a:p>
            <a:r>
              <a:rPr lang="en-US" dirty="0"/>
              <a:t>Picture</a:t>
            </a:r>
          </a:p>
        </p:txBody>
      </p:sp>
      <p:sp>
        <p:nvSpPr>
          <p:cNvPr id="18" name="Picture Placeholder 17">
            <a:extLst>
              <a:ext uri="{FF2B5EF4-FFF2-40B4-BE49-F238E27FC236}">
                <a16:creationId xmlns:a16="http://schemas.microsoft.com/office/drawing/2014/main" id="{B33895FB-C580-47FC-8717-2733A15DAE97}"/>
              </a:ext>
            </a:extLst>
          </p:cNvPr>
          <p:cNvSpPr>
            <a:spLocks noGrp="1"/>
          </p:cNvSpPr>
          <p:nvPr>
            <p:ph type="pic" sz="quarter" idx="23" hasCustomPrompt="1"/>
          </p:nvPr>
        </p:nvSpPr>
        <p:spPr>
          <a:xfrm>
            <a:off x="464457" y="0"/>
            <a:ext cx="2742294" cy="3570514"/>
          </a:xfrm>
          <a:custGeom>
            <a:avLst/>
            <a:gdLst>
              <a:gd name="connsiteX0" fmla="*/ 0 w 2742294"/>
              <a:gd name="connsiteY0" fmla="*/ 0 h 3570514"/>
              <a:gd name="connsiteX1" fmla="*/ 2742294 w 2742294"/>
              <a:gd name="connsiteY1" fmla="*/ 0 h 3570514"/>
              <a:gd name="connsiteX2" fmla="*/ 2742294 w 2742294"/>
              <a:gd name="connsiteY2" fmla="*/ 3570514 h 3570514"/>
              <a:gd name="connsiteX3" fmla="*/ 0 w 2742294"/>
              <a:gd name="connsiteY3" fmla="*/ 3570514 h 3570514"/>
            </a:gdLst>
            <a:ahLst/>
            <a:cxnLst>
              <a:cxn ang="0">
                <a:pos x="connsiteX0" y="connsiteY0"/>
              </a:cxn>
              <a:cxn ang="0">
                <a:pos x="connsiteX1" y="connsiteY1"/>
              </a:cxn>
              <a:cxn ang="0">
                <a:pos x="connsiteX2" y="connsiteY2"/>
              </a:cxn>
              <a:cxn ang="0">
                <a:pos x="connsiteX3" y="connsiteY3"/>
              </a:cxn>
            </a:cxnLst>
            <a:rect l="l" t="t" r="r" b="b"/>
            <a:pathLst>
              <a:path w="2742294" h="3570514">
                <a:moveTo>
                  <a:pt x="0" y="0"/>
                </a:moveTo>
                <a:lnTo>
                  <a:pt x="2742294" y="0"/>
                </a:lnTo>
                <a:lnTo>
                  <a:pt x="2742294" y="3570514"/>
                </a:lnTo>
                <a:lnTo>
                  <a:pt x="0" y="3570514"/>
                </a:lnTo>
                <a:close/>
              </a:path>
            </a:pathLst>
          </a:custGeom>
        </p:spPr>
        <p:txBody>
          <a:bodyPr wrap="square">
            <a:noAutofit/>
          </a:bodyPr>
          <a:lstStyle>
            <a:lvl1pPr marL="0" indent="0">
              <a:buFontTx/>
              <a:buNone/>
              <a:defRPr sz="1200"/>
            </a:lvl1pPr>
          </a:lstStyle>
          <a:p>
            <a:r>
              <a:rPr lang="en-US" dirty="0"/>
              <a:t>Picture</a:t>
            </a:r>
          </a:p>
        </p:txBody>
      </p:sp>
      <p:sp>
        <p:nvSpPr>
          <p:cNvPr id="16" name="Picture Placeholder 15">
            <a:extLst>
              <a:ext uri="{FF2B5EF4-FFF2-40B4-BE49-F238E27FC236}">
                <a16:creationId xmlns:a16="http://schemas.microsoft.com/office/drawing/2014/main" id="{A0EFF7E9-EB60-4F65-AFE2-810BFF9FC597}"/>
              </a:ext>
            </a:extLst>
          </p:cNvPr>
          <p:cNvSpPr>
            <a:spLocks noGrp="1"/>
          </p:cNvSpPr>
          <p:nvPr>
            <p:ph type="pic" sz="quarter" idx="21" hasCustomPrompt="1"/>
          </p:nvPr>
        </p:nvSpPr>
        <p:spPr>
          <a:xfrm>
            <a:off x="3310164" y="520266"/>
            <a:ext cx="2742294" cy="3050248"/>
          </a:xfrm>
          <a:custGeom>
            <a:avLst/>
            <a:gdLst>
              <a:gd name="connsiteX0" fmla="*/ 0 w 2742294"/>
              <a:gd name="connsiteY0" fmla="*/ 0 h 3050248"/>
              <a:gd name="connsiteX1" fmla="*/ 2742294 w 2742294"/>
              <a:gd name="connsiteY1" fmla="*/ 0 h 3050248"/>
              <a:gd name="connsiteX2" fmla="*/ 2742294 w 2742294"/>
              <a:gd name="connsiteY2" fmla="*/ 3050248 h 3050248"/>
              <a:gd name="connsiteX3" fmla="*/ 0 w 2742294"/>
              <a:gd name="connsiteY3" fmla="*/ 3050248 h 3050248"/>
            </a:gdLst>
            <a:ahLst/>
            <a:cxnLst>
              <a:cxn ang="0">
                <a:pos x="connsiteX0" y="connsiteY0"/>
              </a:cxn>
              <a:cxn ang="0">
                <a:pos x="connsiteX1" y="connsiteY1"/>
              </a:cxn>
              <a:cxn ang="0">
                <a:pos x="connsiteX2" y="connsiteY2"/>
              </a:cxn>
              <a:cxn ang="0">
                <a:pos x="connsiteX3" y="connsiteY3"/>
              </a:cxn>
            </a:cxnLst>
            <a:rect l="l" t="t" r="r" b="b"/>
            <a:pathLst>
              <a:path w="2742294" h="3050248">
                <a:moveTo>
                  <a:pt x="0" y="0"/>
                </a:moveTo>
                <a:lnTo>
                  <a:pt x="2742294" y="0"/>
                </a:lnTo>
                <a:lnTo>
                  <a:pt x="2742294" y="3050248"/>
                </a:lnTo>
                <a:lnTo>
                  <a:pt x="0" y="3050248"/>
                </a:lnTo>
                <a:close/>
              </a:path>
            </a:pathLst>
          </a:custGeom>
        </p:spPr>
        <p:txBody>
          <a:bodyPr wrap="square">
            <a:noAutofit/>
          </a:bodyPr>
          <a:lstStyle>
            <a:lvl1pPr marL="0" indent="0">
              <a:buFontTx/>
              <a:buNone/>
              <a:defRPr sz="1200"/>
            </a:lvl1pPr>
          </a:lstStyle>
          <a:p>
            <a:r>
              <a:rPr lang="en-US" dirty="0"/>
              <a:t>Picture</a:t>
            </a:r>
          </a:p>
        </p:txBody>
      </p:sp>
      <p:sp>
        <p:nvSpPr>
          <p:cNvPr id="21" name="Picture Placeholder 20">
            <a:extLst>
              <a:ext uri="{FF2B5EF4-FFF2-40B4-BE49-F238E27FC236}">
                <a16:creationId xmlns:a16="http://schemas.microsoft.com/office/drawing/2014/main" id="{07559D24-E94E-4BA9-9DD0-1E22F85C2CDF}"/>
              </a:ext>
            </a:extLst>
          </p:cNvPr>
          <p:cNvSpPr>
            <a:spLocks noGrp="1"/>
          </p:cNvSpPr>
          <p:nvPr>
            <p:ph type="pic" sz="quarter" idx="24" hasCustomPrompt="1"/>
          </p:nvPr>
        </p:nvSpPr>
        <p:spPr>
          <a:xfrm>
            <a:off x="6564518" y="2032000"/>
            <a:ext cx="5163025" cy="2647332"/>
          </a:xfrm>
          <a:custGeom>
            <a:avLst/>
            <a:gdLst>
              <a:gd name="connsiteX0" fmla="*/ 0 w 5163025"/>
              <a:gd name="connsiteY0" fmla="*/ 0 h 2647332"/>
              <a:gd name="connsiteX1" fmla="*/ 5163025 w 5163025"/>
              <a:gd name="connsiteY1" fmla="*/ 0 h 2647332"/>
              <a:gd name="connsiteX2" fmla="*/ 5163025 w 5163025"/>
              <a:gd name="connsiteY2" fmla="*/ 2647332 h 2647332"/>
              <a:gd name="connsiteX3" fmla="*/ 0 w 5163025"/>
              <a:gd name="connsiteY3" fmla="*/ 2647332 h 2647332"/>
            </a:gdLst>
            <a:ahLst/>
            <a:cxnLst>
              <a:cxn ang="0">
                <a:pos x="connsiteX0" y="connsiteY0"/>
              </a:cxn>
              <a:cxn ang="0">
                <a:pos x="connsiteX1" y="connsiteY1"/>
              </a:cxn>
              <a:cxn ang="0">
                <a:pos x="connsiteX2" y="connsiteY2"/>
              </a:cxn>
              <a:cxn ang="0">
                <a:pos x="connsiteX3" y="connsiteY3"/>
              </a:cxn>
            </a:cxnLst>
            <a:rect l="l" t="t" r="r" b="b"/>
            <a:pathLst>
              <a:path w="5163025" h="2647332">
                <a:moveTo>
                  <a:pt x="0" y="0"/>
                </a:moveTo>
                <a:lnTo>
                  <a:pt x="5163025" y="0"/>
                </a:lnTo>
                <a:lnTo>
                  <a:pt x="5163025" y="2647332"/>
                </a:lnTo>
                <a:lnTo>
                  <a:pt x="0" y="2647332"/>
                </a:lnTo>
                <a:close/>
              </a:path>
            </a:pathLst>
          </a:custGeom>
        </p:spPr>
        <p:txBody>
          <a:bodyPr wrap="square">
            <a:noAutofit/>
          </a:bodyPr>
          <a:lstStyle>
            <a:lvl1pPr marL="0" indent="0">
              <a:buFontTx/>
              <a:buNone/>
              <a:defRPr sz="1200"/>
            </a:lvl1pPr>
          </a:lstStyle>
          <a:p>
            <a:r>
              <a:rPr lang="en-US" dirty="0"/>
              <a:t>Picture</a:t>
            </a:r>
          </a:p>
        </p:txBody>
      </p:sp>
      <p:sp>
        <p:nvSpPr>
          <p:cNvPr id="14" name="Picture Placeholder 13">
            <a:extLst>
              <a:ext uri="{FF2B5EF4-FFF2-40B4-BE49-F238E27FC236}">
                <a16:creationId xmlns:a16="http://schemas.microsoft.com/office/drawing/2014/main" id="{81F0A883-4F12-4150-BE9A-B74BE6ED0A42}"/>
              </a:ext>
            </a:extLst>
          </p:cNvPr>
          <p:cNvSpPr>
            <a:spLocks noGrp="1"/>
          </p:cNvSpPr>
          <p:nvPr>
            <p:ph type="pic" sz="quarter" idx="20" hasCustomPrompt="1"/>
          </p:nvPr>
        </p:nvSpPr>
        <p:spPr>
          <a:xfrm>
            <a:off x="464457" y="3807752"/>
            <a:ext cx="2742294" cy="3050248"/>
          </a:xfrm>
          <a:custGeom>
            <a:avLst/>
            <a:gdLst>
              <a:gd name="connsiteX0" fmla="*/ 0 w 2742294"/>
              <a:gd name="connsiteY0" fmla="*/ 0 h 3050248"/>
              <a:gd name="connsiteX1" fmla="*/ 2742294 w 2742294"/>
              <a:gd name="connsiteY1" fmla="*/ 0 h 3050248"/>
              <a:gd name="connsiteX2" fmla="*/ 2742294 w 2742294"/>
              <a:gd name="connsiteY2" fmla="*/ 3050248 h 3050248"/>
              <a:gd name="connsiteX3" fmla="*/ 0 w 2742294"/>
              <a:gd name="connsiteY3" fmla="*/ 3050248 h 3050248"/>
            </a:gdLst>
            <a:ahLst/>
            <a:cxnLst>
              <a:cxn ang="0">
                <a:pos x="connsiteX0" y="connsiteY0"/>
              </a:cxn>
              <a:cxn ang="0">
                <a:pos x="connsiteX1" y="connsiteY1"/>
              </a:cxn>
              <a:cxn ang="0">
                <a:pos x="connsiteX2" y="connsiteY2"/>
              </a:cxn>
              <a:cxn ang="0">
                <a:pos x="connsiteX3" y="connsiteY3"/>
              </a:cxn>
            </a:cxnLst>
            <a:rect l="l" t="t" r="r" b="b"/>
            <a:pathLst>
              <a:path w="2742294" h="3050248">
                <a:moveTo>
                  <a:pt x="0" y="0"/>
                </a:moveTo>
                <a:lnTo>
                  <a:pt x="2742294" y="0"/>
                </a:lnTo>
                <a:lnTo>
                  <a:pt x="2742294" y="3050248"/>
                </a:lnTo>
                <a:lnTo>
                  <a:pt x="0" y="3050248"/>
                </a:lnTo>
                <a:close/>
              </a:path>
            </a:pathLst>
          </a:custGeom>
        </p:spPr>
        <p:txBody>
          <a:bodyPr wrap="square">
            <a:noAutofit/>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1497740796"/>
      </p:ext>
    </p:extLst>
  </p:cSld>
  <p:clrMapOvr>
    <a:masterClrMapping/>
  </p:clrMapOvr>
  <p:hf hdr="0" dt="0"/>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6_Title Pag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3D1845D-F20A-40F0-A5B0-018E4FA00962}"/>
              </a:ext>
            </a:extLst>
          </p:cNvPr>
          <p:cNvSpPr>
            <a:spLocks noGrp="1"/>
          </p:cNvSpPr>
          <p:nvPr>
            <p:ph type="pic" sz="quarter" idx="13"/>
          </p:nvPr>
        </p:nvSpPr>
        <p:spPr>
          <a:xfrm>
            <a:off x="5793968" y="-3369"/>
            <a:ext cx="3802742" cy="4894683"/>
          </a:xfrm>
          <a:custGeom>
            <a:avLst/>
            <a:gdLst>
              <a:gd name="connsiteX0" fmla="*/ 0 w 3802742"/>
              <a:gd name="connsiteY0" fmla="*/ 0 h 4894683"/>
              <a:gd name="connsiteX1" fmla="*/ 3802742 w 3802742"/>
              <a:gd name="connsiteY1" fmla="*/ 0 h 4894683"/>
              <a:gd name="connsiteX2" fmla="*/ 3802742 w 3802742"/>
              <a:gd name="connsiteY2" fmla="*/ 4894683 h 4894683"/>
              <a:gd name="connsiteX3" fmla="*/ 0 w 3802742"/>
              <a:gd name="connsiteY3" fmla="*/ 4894683 h 4894683"/>
            </a:gdLst>
            <a:ahLst/>
            <a:cxnLst>
              <a:cxn ang="0">
                <a:pos x="connsiteX0" y="connsiteY0"/>
              </a:cxn>
              <a:cxn ang="0">
                <a:pos x="connsiteX1" y="connsiteY1"/>
              </a:cxn>
              <a:cxn ang="0">
                <a:pos x="connsiteX2" y="connsiteY2"/>
              </a:cxn>
              <a:cxn ang="0">
                <a:pos x="connsiteX3" y="connsiteY3"/>
              </a:cxn>
            </a:cxnLst>
            <a:rect l="l" t="t" r="r" b="b"/>
            <a:pathLst>
              <a:path w="3802742" h="4894683">
                <a:moveTo>
                  <a:pt x="0" y="0"/>
                </a:moveTo>
                <a:lnTo>
                  <a:pt x="3802742" y="0"/>
                </a:lnTo>
                <a:lnTo>
                  <a:pt x="3802742" y="4894683"/>
                </a:lnTo>
                <a:lnTo>
                  <a:pt x="0" y="4894683"/>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2464829058"/>
      </p:ext>
    </p:extLst>
  </p:cSld>
  <p:clrMapOvr>
    <a:masterClrMapping/>
  </p:clrMapOvr>
  <p:hf sldNum="0" hdr="0" ftr="0" dt="0"/>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77_Title Page">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F88422E9-C823-4924-96A7-FC138AAFEA6E}"/>
              </a:ext>
            </a:extLst>
          </p:cNvPr>
          <p:cNvSpPr>
            <a:spLocks noGrp="1"/>
          </p:cNvSpPr>
          <p:nvPr>
            <p:ph type="pic" sz="quarter" idx="13"/>
          </p:nvPr>
        </p:nvSpPr>
        <p:spPr>
          <a:xfrm>
            <a:off x="3614736" y="1276349"/>
            <a:ext cx="2582002" cy="4322066"/>
          </a:xfrm>
          <a:custGeom>
            <a:avLst/>
            <a:gdLst>
              <a:gd name="connsiteX0" fmla="*/ 0 w 2582002"/>
              <a:gd name="connsiteY0" fmla="*/ 0 h 4322066"/>
              <a:gd name="connsiteX1" fmla="*/ 2582002 w 2582002"/>
              <a:gd name="connsiteY1" fmla="*/ 0 h 4322066"/>
              <a:gd name="connsiteX2" fmla="*/ 2582002 w 2582002"/>
              <a:gd name="connsiteY2" fmla="*/ 4322066 h 4322066"/>
              <a:gd name="connsiteX3" fmla="*/ 0 w 2582002"/>
              <a:gd name="connsiteY3" fmla="*/ 4322066 h 4322066"/>
            </a:gdLst>
            <a:ahLst/>
            <a:cxnLst>
              <a:cxn ang="0">
                <a:pos x="connsiteX0" y="connsiteY0"/>
              </a:cxn>
              <a:cxn ang="0">
                <a:pos x="connsiteX1" y="connsiteY1"/>
              </a:cxn>
              <a:cxn ang="0">
                <a:pos x="connsiteX2" y="connsiteY2"/>
              </a:cxn>
              <a:cxn ang="0">
                <a:pos x="connsiteX3" y="connsiteY3"/>
              </a:cxn>
            </a:cxnLst>
            <a:rect l="l" t="t" r="r" b="b"/>
            <a:pathLst>
              <a:path w="2582002" h="4322066">
                <a:moveTo>
                  <a:pt x="0" y="0"/>
                </a:moveTo>
                <a:lnTo>
                  <a:pt x="2582002" y="0"/>
                </a:lnTo>
                <a:lnTo>
                  <a:pt x="2582002" y="4322066"/>
                </a:lnTo>
                <a:lnTo>
                  <a:pt x="0" y="4322066"/>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3892255390"/>
      </p:ext>
    </p:extLst>
  </p:cSld>
  <p:clrMapOvr>
    <a:masterClrMapping/>
  </p:clrMapOvr>
  <p:hf sldNum="0" hdr="0" ftr="0" dt="0"/>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1_Title Pag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8816AF4D-24DF-43D9-8558-2D64393EF776}"/>
              </a:ext>
            </a:extLst>
          </p:cNvPr>
          <p:cNvSpPr>
            <a:spLocks noGrp="1"/>
          </p:cNvSpPr>
          <p:nvPr>
            <p:ph type="pic" sz="quarter" idx="18" hasCustomPrompt="1"/>
          </p:nvPr>
        </p:nvSpPr>
        <p:spPr>
          <a:xfrm>
            <a:off x="333829" y="367856"/>
            <a:ext cx="3933371" cy="6122289"/>
          </a:xfrm>
          <a:custGeom>
            <a:avLst/>
            <a:gdLst>
              <a:gd name="connsiteX0" fmla="*/ 0 w 3933371"/>
              <a:gd name="connsiteY0" fmla="*/ 0 h 6122289"/>
              <a:gd name="connsiteX1" fmla="*/ 3933371 w 3933371"/>
              <a:gd name="connsiteY1" fmla="*/ 0 h 6122289"/>
              <a:gd name="connsiteX2" fmla="*/ 3933371 w 3933371"/>
              <a:gd name="connsiteY2" fmla="*/ 6122289 h 6122289"/>
              <a:gd name="connsiteX3" fmla="*/ 0 w 3933371"/>
              <a:gd name="connsiteY3" fmla="*/ 6122289 h 6122289"/>
            </a:gdLst>
            <a:ahLst/>
            <a:cxnLst>
              <a:cxn ang="0">
                <a:pos x="connsiteX0" y="connsiteY0"/>
              </a:cxn>
              <a:cxn ang="0">
                <a:pos x="connsiteX1" y="connsiteY1"/>
              </a:cxn>
              <a:cxn ang="0">
                <a:pos x="connsiteX2" y="connsiteY2"/>
              </a:cxn>
              <a:cxn ang="0">
                <a:pos x="connsiteX3" y="connsiteY3"/>
              </a:cxn>
            </a:cxnLst>
            <a:rect l="l" t="t" r="r" b="b"/>
            <a:pathLst>
              <a:path w="3933371" h="6122289">
                <a:moveTo>
                  <a:pt x="0" y="0"/>
                </a:moveTo>
                <a:lnTo>
                  <a:pt x="3933371" y="0"/>
                </a:lnTo>
                <a:lnTo>
                  <a:pt x="3933371" y="6122289"/>
                </a:lnTo>
                <a:lnTo>
                  <a:pt x="0" y="6122289"/>
                </a:lnTo>
                <a:close/>
              </a:path>
            </a:pathLst>
          </a:custGeom>
        </p:spPr>
        <p:txBody>
          <a:bodyPr wrap="square">
            <a:noAutofit/>
          </a:bodyPr>
          <a:lstStyle>
            <a:lvl1pPr marL="0" indent="0">
              <a:buFontTx/>
              <a:buNone/>
              <a:defRPr sz="1200"/>
            </a:lvl1pPr>
          </a:lstStyle>
          <a:p>
            <a:r>
              <a:rPr lang="en-US" dirty="0"/>
              <a:t>Picture</a:t>
            </a:r>
          </a:p>
        </p:txBody>
      </p:sp>
      <p:sp>
        <p:nvSpPr>
          <p:cNvPr id="16" name="Picture Placeholder 15">
            <a:extLst>
              <a:ext uri="{FF2B5EF4-FFF2-40B4-BE49-F238E27FC236}">
                <a16:creationId xmlns:a16="http://schemas.microsoft.com/office/drawing/2014/main" id="{B16D38BE-1793-4C1F-98D4-88F556B01005}"/>
              </a:ext>
            </a:extLst>
          </p:cNvPr>
          <p:cNvSpPr>
            <a:spLocks noGrp="1"/>
          </p:cNvSpPr>
          <p:nvPr>
            <p:ph type="pic" sz="quarter" idx="25" hasCustomPrompt="1"/>
          </p:nvPr>
        </p:nvSpPr>
        <p:spPr>
          <a:xfrm>
            <a:off x="8029025" y="367856"/>
            <a:ext cx="3657602" cy="1959728"/>
          </a:xfrm>
          <a:custGeom>
            <a:avLst/>
            <a:gdLst>
              <a:gd name="connsiteX0" fmla="*/ 0 w 3657602"/>
              <a:gd name="connsiteY0" fmla="*/ 0 h 1959728"/>
              <a:gd name="connsiteX1" fmla="*/ 3657602 w 3657602"/>
              <a:gd name="connsiteY1" fmla="*/ 0 h 1959728"/>
              <a:gd name="connsiteX2" fmla="*/ 3657602 w 3657602"/>
              <a:gd name="connsiteY2" fmla="*/ 1959728 h 1959728"/>
              <a:gd name="connsiteX3" fmla="*/ 0 w 3657602"/>
              <a:gd name="connsiteY3" fmla="*/ 1959728 h 1959728"/>
            </a:gdLst>
            <a:ahLst/>
            <a:cxnLst>
              <a:cxn ang="0">
                <a:pos x="connsiteX0" y="connsiteY0"/>
              </a:cxn>
              <a:cxn ang="0">
                <a:pos x="connsiteX1" y="connsiteY1"/>
              </a:cxn>
              <a:cxn ang="0">
                <a:pos x="connsiteX2" y="connsiteY2"/>
              </a:cxn>
              <a:cxn ang="0">
                <a:pos x="connsiteX3" y="connsiteY3"/>
              </a:cxn>
            </a:cxnLst>
            <a:rect l="l" t="t" r="r" b="b"/>
            <a:pathLst>
              <a:path w="3657602" h="1959728">
                <a:moveTo>
                  <a:pt x="0" y="0"/>
                </a:moveTo>
                <a:lnTo>
                  <a:pt x="3657602" y="0"/>
                </a:lnTo>
                <a:lnTo>
                  <a:pt x="3657602" y="1959728"/>
                </a:lnTo>
                <a:lnTo>
                  <a:pt x="0" y="1959728"/>
                </a:lnTo>
                <a:close/>
              </a:path>
            </a:pathLst>
          </a:custGeom>
        </p:spPr>
        <p:txBody>
          <a:bodyPr wrap="square">
            <a:noAutofit/>
          </a:bodyPr>
          <a:lstStyle>
            <a:lvl1pPr marL="0" indent="0">
              <a:buFontTx/>
              <a:buNone/>
              <a:defRPr sz="1200"/>
            </a:lvl1pPr>
          </a:lstStyle>
          <a:p>
            <a:r>
              <a:rPr lang="en-US" dirty="0"/>
              <a:t>Picture</a:t>
            </a:r>
          </a:p>
        </p:txBody>
      </p:sp>
      <p:sp>
        <p:nvSpPr>
          <p:cNvPr id="13" name="Picture Placeholder 12">
            <a:extLst>
              <a:ext uri="{FF2B5EF4-FFF2-40B4-BE49-F238E27FC236}">
                <a16:creationId xmlns:a16="http://schemas.microsoft.com/office/drawing/2014/main" id="{C056E5F5-7827-4D77-9F3A-767A1AE313D7}"/>
              </a:ext>
            </a:extLst>
          </p:cNvPr>
          <p:cNvSpPr>
            <a:spLocks noGrp="1"/>
          </p:cNvSpPr>
          <p:nvPr>
            <p:ph type="pic" sz="quarter" idx="19" hasCustomPrompt="1"/>
          </p:nvPr>
        </p:nvSpPr>
        <p:spPr>
          <a:xfrm>
            <a:off x="8029025" y="4530416"/>
            <a:ext cx="3657602" cy="1959728"/>
          </a:xfrm>
          <a:custGeom>
            <a:avLst/>
            <a:gdLst>
              <a:gd name="connsiteX0" fmla="*/ 0 w 3657602"/>
              <a:gd name="connsiteY0" fmla="*/ 0 h 1959728"/>
              <a:gd name="connsiteX1" fmla="*/ 3657602 w 3657602"/>
              <a:gd name="connsiteY1" fmla="*/ 0 h 1959728"/>
              <a:gd name="connsiteX2" fmla="*/ 3657602 w 3657602"/>
              <a:gd name="connsiteY2" fmla="*/ 1959728 h 1959728"/>
              <a:gd name="connsiteX3" fmla="*/ 0 w 3657602"/>
              <a:gd name="connsiteY3" fmla="*/ 1959728 h 1959728"/>
            </a:gdLst>
            <a:ahLst/>
            <a:cxnLst>
              <a:cxn ang="0">
                <a:pos x="connsiteX0" y="connsiteY0"/>
              </a:cxn>
              <a:cxn ang="0">
                <a:pos x="connsiteX1" y="connsiteY1"/>
              </a:cxn>
              <a:cxn ang="0">
                <a:pos x="connsiteX2" y="connsiteY2"/>
              </a:cxn>
              <a:cxn ang="0">
                <a:pos x="connsiteX3" y="connsiteY3"/>
              </a:cxn>
            </a:cxnLst>
            <a:rect l="l" t="t" r="r" b="b"/>
            <a:pathLst>
              <a:path w="3657602" h="1959728">
                <a:moveTo>
                  <a:pt x="0" y="0"/>
                </a:moveTo>
                <a:lnTo>
                  <a:pt x="3657602" y="0"/>
                </a:lnTo>
                <a:lnTo>
                  <a:pt x="3657602" y="1959728"/>
                </a:lnTo>
                <a:lnTo>
                  <a:pt x="0" y="1959728"/>
                </a:lnTo>
                <a:close/>
              </a:path>
            </a:pathLst>
          </a:custGeom>
        </p:spPr>
        <p:txBody>
          <a:bodyPr wrap="square">
            <a:noAutofit/>
          </a:bodyPr>
          <a:lstStyle>
            <a:lvl1pPr marL="0" indent="0">
              <a:buFontTx/>
              <a:buNone/>
              <a:defRPr sz="1200"/>
            </a:lvl1pPr>
          </a:lstStyle>
          <a:p>
            <a:r>
              <a:rPr lang="en-US" dirty="0"/>
              <a:t>Picture</a:t>
            </a:r>
          </a:p>
        </p:txBody>
      </p:sp>
      <p:sp>
        <p:nvSpPr>
          <p:cNvPr id="14" name="Picture Placeholder 13">
            <a:extLst>
              <a:ext uri="{FF2B5EF4-FFF2-40B4-BE49-F238E27FC236}">
                <a16:creationId xmlns:a16="http://schemas.microsoft.com/office/drawing/2014/main" id="{E17B810A-BB07-411F-8404-82C300451498}"/>
              </a:ext>
            </a:extLst>
          </p:cNvPr>
          <p:cNvSpPr>
            <a:spLocks noGrp="1"/>
          </p:cNvSpPr>
          <p:nvPr>
            <p:ph type="pic" sz="quarter" idx="24" hasCustomPrompt="1"/>
          </p:nvPr>
        </p:nvSpPr>
        <p:spPr>
          <a:xfrm>
            <a:off x="8029025" y="2449136"/>
            <a:ext cx="3657602" cy="1959728"/>
          </a:xfrm>
          <a:custGeom>
            <a:avLst/>
            <a:gdLst>
              <a:gd name="connsiteX0" fmla="*/ 0 w 3657602"/>
              <a:gd name="connsiteY0" fmla="*/ 0 h 1959728"/>
              <a:gd name="connsiteX1" fmla="*/ 3657602 w 3657602"/>
              <a:gd name="connsiteY1" fmla="*/ 0 h 1959728"/>
              <a:gd name="connsiteX2" fmla="*/ 3657602 w 3657602"/>
              <a:gd name="connsiteY2" fmla="*/ 1959728 h 1959728"/>
              <a:gd name="connsiteX3" fmla="*/ 0 w 3657602"/>
              <a:gd name="connsiteY3" fmla="*/ 1959728 h 1959728"/>
            </a:gdLst>
            <a:ahLst/>
            <a:cxnLst>
              <a:cxn ang="0">
                <a:pos x="connsiteX0" y="connsiteY0"/>
              </a:cxn>
              <a:cxn ang="0">
                <a:pos x="connsiteX1" y="connsiteY1"/>
              </a:cxn>
              <a:cxn ang="0">
                <a:pos x="connsiteX2" y="connsiteY2"/>
              </a:cxn>
              <a:cxn ang="0">
                <a:pos x="connsiteX3" y="connsiteY3"/>
              </a:cxn>
            </a:cxnLst>
            <a:rect l="l" t="t" r="r" b="b"/>
            <a:pathLst>
              <a:path w="3657602" h="1959728">
                <a:moveTo>
                  <a:pt x="0" y="0"/>
                </a:moveTo>
                <a:lnTo>
                  <a:pt x="3657602" y="0"/>
                </a:lnTo>
                <a:lnTo>
                  <a:pt x="3657602" y="1959728"/>
                </a:lnTo>
                <a:lnTo>
                  <a:pt x="0" y="1959728"/>
                </a:lnTo>
                <a:close/>
              </a:path>
            </a:pathLst>
          </a:custGeom>
        </p:spPr>
        <p:txBody>
          <a:bodyPr wrap="square">
            <a:noAutofit/>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809357486"/>
      </p:ext>
    </p:extLst>
  </p:cSld>
  <p:clrMapOvr>
    <a:masterClrMapping/>
  </p:clrMapOvr>
  <p:hf hdr="0" dt="0"/>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70_Title Pag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4D0017BD-DD93-4580-B4CA-CEAF99717EFD}"/>
              </a:ext>
            </a:extLst>
          </p:cNvPr>
          <p:cNvSpPr>
            <a:spLocks noGrp="1"/>
          </p:cNvSpPr>
          <p:nvPr>
            <p:ph type="pic" sz="quarter" idx="16" hasCustomPrompt="1"/>
          </p:nvPr>
        </p:nvSpPr>
        <p:spPr>
          <a:xfrm>
            <a:off x="6096002" y="2324100"/>
            <a:ext cx="5119481" cy="3429000"/>
          </a:xfrm>
          <a:custGeom>
            <a:avLst/>
            <a:gdLst>
              <a:gd name="connsiteX0" fmla="*/ 0 w 5119481"/>
              <a:gd name="connsiteY0" fmla="*/ 0 h 3429000"/>
              <a:gd name="connsiteX1" fmla="*/ 5119481 w 5119481"/>
              <a:gd name="connsiteY1" fmla="*/ 0 h 3429000"/>
              <a:gd name="connsiteX2" fmla="*/ 5119481 w 5119481"/>
              <a:gd name="connsiteY2" fmla="*/ 3429000 h 3429000"/>
              <a:gd name="connsiteX3" fmla="*/ 0 w 5119481"/>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5119481" h="3429000">
                <a:moveTo>
                  <a:pt x="0" y="0"/>
                </a:moveTo>
                <a:lnTo>
                  <a:pt x="5119481" y="0"/>
                </a:lnTo>
                <a:lnTo>
                  <a:pt x="5119481" y="3429000"/>
                </a:lnTo>
                <a:lnTo>
                  <a:pt x="0" y="3429000"/>
                </a:lnTo>
                <a:close/>
              </a:path>
            </a:pathLst>
          </a:custGeom>
        </p:spPr>
        <p:txBody>
          <a:bodyPr wrap="square">
            <a:noAutofit/>
          </a:bodyPr>
          <a:lstStyle>
            <a:lvl1pPr marL="0" indent="0">
              <a:buFontTx/>
              <a:buNone/>
              <a:defRPr sz="1200"/>
            </a:lvl1pPr>
          </a:lstStyle>
          <a:p>
            <a:r>
              <a:rPr lang="en-US" dirty="0"/>
              <a:t>Picture</a:t>
            </a:r>
          </a:p>
        </p:txBody>
      </p:sp>
      <p:sp>
        <p:nvSpPr>
          <p:cNvPr id="8" name="Picture Placeholder 7">
            <a:extLst>
              <a:ext uri="{FF2B5EF4-FFF2-40B4-BE49-F238E27FC236}">
                <a16:creationId xmlns:a16="http://schemas.microsoft.com/office/drawing/2014/main" id="{2A184CB9-9971-47FB-A86D-E56EBE28BFED}"/>
              </a:ext>
            </a:extLst>
          </p:cNvPr>
          <p:cNvSpPr>
            <a:spLocks noGrp="1"/>
          </p:cNvSpPr>
          <p:nvPr>
            <p:ph type="pic" sz="quarter" idx="17" hasCustomPrompt="1"/>
          </p:nvPr>
        </p:nvSpPr>
        <p:spPr>
          <a:xfrm>
            <a:off x="976519" y="2324100"/>
            <a:ext cx="4928982" cy="3429000"/>
          </a:xfrm>
          <a:custGeom>
            <a:avLst/>
            <a:gdLst>
              <a:gd name="connsiteX0" fmla="*/ 0 w 4928982"/>
              <a:gd name="connsiteY0" fmla="*/ 0 h 3429000"/>
              <a:gd name="connsiteX1" fmla="*/ 4928982 w 4928982"/>
              <a:gd name="connsiteY1" fmla="*/ 0 h 3429000"/>
              <a:gd name="connsiteX2" fmla="*/ 4928982 w 4928982"/>
              <a:gd name="connsiteY2" fmla="*/ 3429000 h 3429000"/>
              <a:gd name="connsiteX3" fmla="*/ 0 w 4928982"/>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4928982" h="3429000">
                <a:moveTo>
                  <a:pt x="0" y="0"/>
                </a:moveTo>
                <a:lnTo>
                  <a:pt x="4928982" y="0"/>
                </a:lnTo>
                <a:lnTo>
                  <a:pt x="4928982" y="3429000"/>
                </a:lnTo>
                <a:lnTo>
                  <a:pt x="0" y="3429000"/>
                </a:lnTo>
                <a:close/>
              </a:path>
            </a:pathLst>
          </a:custGeom>
        </p:spPr>
        <p:txBody>
          <a:bodyPr wrap="square">
            <a:noAutofit/>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4092115041"/>
      </p:ext>
    </p:extLst>
  </p:cSld>
  <p:clrMapOvr>
    <a:masterClrMapping/>
  </p:clrMapOvr>
  <p:hf hdr="0" dt="0"/>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9_Title Pag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27E13C-2A39-4135-A7C4-3B15E61A00A3}"/>
              </a:ext>
            </a:extLst>
          </p:cNvPr>
          <p:cNvSpPr>
            <a:spLocks noGrp="1"/>
          </p:cNvSpPr>
          <p:nvPr>
            <p:ph type="pic" sz="quarter" idx="15" hasCustomPrompt="1"/>
          </p:nvPr>
        </p:nvSpPr>
        <p:spPr>
          <a:xfrm>
            <a:off x="4058102" y="2104570"/>
            <a:ext cx="3142798" cy="3976671"/>
          </a:xfrm>
          <a:custGeom>
            <a:avLst/>
            <a:gdLst>
              <a:gd name="connsiteX0" fmla="*/ 0 w 3142798"/>
              <a:gd name="connsiteY0" fmla="*/ 0 h 3976671"/>
              <a:gd name="connsiteX1" fmla="*/ 3142798 w 3142798"/>
              <a:gd name="connsiteY1" fmla="*/ 0 h 3976671"/>
              <a:gd name="connsiteX2" fmla="*/ 3142798 w 3142798"/>
              <a:gd name="connsiteY2" fmla="*/ 3976671 h 3976671"/>
              <a:gd name="connsiteX3" fmla="*/ 0 w 3142798"/>
              <a:gd name="connsiteY3" fmla="*/ 3976671 h 3976671"/>
            </a:gdLst>
            <a:ahLst/>
            <a:cxnLst>
              <a:cxn ang="0">
                <a:pos x="connsiteX0" y="connsiteY0"/>
              </a:cxn>
              <a:cxn ang="0">
                <a:pos x="connsiteX1" y="connsiteY1"/>
              </a:cxn>
              <a:cxn ang="0">
                <a:pos x="connsiteX2" y="connsiteY2"/>
              </a:cxn>
              <a:cxn ang="0">
                <a:pos x="connsiteX3" y="connsiteY3"/>
              </a:cxn>
            </a:cxnLst>
            <a:rect l="l" t="t" r="r" b="b"/>
            <a:pathLst>
              <a:path w="3142798" h="3976671">
                <a:moveTo>
                  <a:pt x="0" y="0"/>
                </a:moveTo>
                <a:lnTo>
                  <a:pt x="3142798" y="0"/>
                </a:lnTo>
                <a:lnTo>
                  <a:pt x="3142798" y="3976671"/>
                </a:lnTo>
                <a:lnTo>
                  <a:pt x="0" y="3976671"/>
                </a:lnTo>
                <a:close/>
              </a:path>
            </a:pathLst>
          </a:custGeom>
        </p:spPr>
        <p:txBody>
          <a:bodyPr wrap="square">
            <a:noAutofit/>
          </a:bodyPr>
          <a:lstStyle>
            <a:lvl1pPr marL="0" indent="0">
              <a:buFontTx/>
              <a:buNone/>
              <a:defRPr sz="1200"/>
            </a:lvl1pPr>
          </a:lstStyle>
          <a:p>
            <a:r>
              <a:rPr lang="en-US" dirty="0"/>
              <a:t>Picture</a:t>
            </a:r>
          </a:p>
        </p:txBody>
      </p:sp>
      <p:sp>
        <p:nvSpPr>
          <p:cNvPr id="9" name="Picture Placeholder 8">
            <a:extLst>
              <a:ext uri="{FF2B5EF4-FFF2-40B4-BE49-F238E27FC236}">
                <a16:creationId xmlns:a16="http://schemas.microsoft.com/office/drawing/2014/main" id="{9DD33E98-16AB-4E44-AF6B-9F370D70423C}"/>
              </a:ext>
            </a:extLst>
          </p:cNvPr>
          <p:cNvSpPr>
            <a:spLocks noGrp="1"/>
          </p:cNvSpPr>
          <p:nvPr>
            <p:ph type="pic" sz="quarter" idx="14" hasCustomPrompt="1"/>
          </p:nvPr>
        </p:nvSpPr>
        <p:spPr>
          <a:xfrm>
            <a:off x="818804" y="2104571"/>
            <a:ext cx="3142798" cy="3976671"/>
          </a:xfrm>
          <a:custGeom>
            <a:avLst/>
            <a:gdLst>
              <a:gd name="connsiteX0" fmla="*/ 0 w 3142798"/>
              <a:gd name="connsiteY0" fmla="*/ 0 h 3976671"/>
              <a:gd name="connsiteX1" fmla="*/ 3142798 w 3142798"/>
              <a:gd name="connsiteY1" fmla="*/ 0 h 3976671"/>
              <a:gd name="connsiteX2" fmla="*/ 3142798 w 3142798"/>
              <a:gd name="connsiteY2" fmla="*/ 3976671 h 3976671"/>
              <a:gd name="connsiteX3" fmla="*/ 0 w 3142798"/>
              <a:gd name="connsiteY3" fmla="*/ 3976671 h 3976671"/>
            </a:gdLst>
            <a:ahLst/>
            <a:cxnLst>
              <a:cxn ang="0">
                <a:pos x="connsiteX0" y="connsiteY0"/>
              </a:cxn>
              <a:cxn ang="0">
                <a:pos x="connsiteX1" y="connsiteY1"/>
              </a:cxn>
              <a:cxn ang="0">
                <a:pos x="connsiteX2" y="connsiteY2"/>
              </a:cxn>
              <a:cxn ang="0">
                <a:pos x="connsiteX3" y="connsiteY3"/>
              </a:cxn>
            </a:cxnLst>
            <a:rect l="l" t="t" r="r" b="b"/>
            <a:pathLst>
              <a:path w="3142798" h="3976671">
                <a:moveTo>
                  <a:pt x="0" y="0"/>
                </a:moveTo>
                <a:lnTo>
                  <a:pt x="3142798" y="0"/>
                </a:lnTo>
                <a:lnTo>
                  <a:pt x="3142798" y="3976671"/>
                </a:lnTo>
                <a:lnTo>
                  <a:pt x="0" y="3976671"/>
                </a:lnTo>
                <a:close/>
              </a:path>
            </a:pathLst>
          </a:custGeom>
        </p:spPr>
        <p:txBody>
          <a:bodyPr wrap="square">
            <a:noAutofit/>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3719636075"/>
      </p:ext>
    </p:extLst>
  </p:cSld>
  <p:clrMapOvr>
    <a:masterClrMapping/>
  </p:clrMapOvr>
  <p:hf hdr="0" dt="0"/>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8_Title Pag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67969991-EFCB-4280-A5D1-88D1FFA5AD88}"/>
              </a:ext>
            </a:extLst>
          </p:cNvPr>
          <p:cNvSpPr>
            <a:spLocks noGrp="1"/>
          </p:cNvSpPr>
          <p:nvPr>
            <p:ph type="pic" sz="quarter" idx="17" hasCustomPrompt="1"/>
          </p:nvPr>
        </p:nvSpPr>
        <p:spPr>
          <a:xfrm>
            <a:off x="7737019" y="3091544"/>
            <a:ext cx="3742877" cy="2944883"/>
          </a:xfrm>
          <a:custGeom>
            <a:avLst/>
            <a:gdLst>
              <a:gd name="connsiteX0" fmla="*/ 0 w 3742877"/>
              <a:gd name="connsiteY0" fmla="*/ 0 h 2944883"/>
              <a:gd name="connsiteX1" fmla="*/ 3742877 w 3742877"/>
              <a:gd name="connsiteY1" fmla="*/ 0 h 2944883"/>
              <a:gd name="connsiteX2" fmla="*/ 3742877 w 3742877"/>
              <a:gd name="connsiteY2" fmla="*/ 2944883 h 2944883"/>
              <a:gd name="connsiteX3" fmla="*/ 0 w 3742877"/>
              <a:gd name="connsiteY3" fmla="*/ 2944883 h 2944883"/>
            </a:gdLst>
            <a:ahLst/>
            <a:cxnLst>
              <a:cxn ang="0">
                <a:pos x="connsiteX0" y="connsiteY0"/>
              </a:cxn>
              <a:cxn ang="0">
                <a:pos x="connsiteX1" y="connsiteY1"/>
              </a:cxn>
              <a:cxn ang="0">
                <a:pos x="connsiteX2" y="connsiteY2"/>
              </a:cxn>
              <a:cxn ang="0">
                <a:pos x="connsiteX3" y="connsiteY3"/>
              </a:cxn>
            </a:cxnLst>
            <a:rect l="l" t="t" r="r" b="b"/>
            <a:pathLst>
              <a:path w="3742877" h="2944883">
                <a:moveTo>
                  <a:pt x="0" y="0"/>
                </a:moveTo>
                <a:lnTo>
                  <a:pt x="3742877" y="0"/>
                </a:lnTo>
                <a:lnTo>
                  <a:pt x="3742877" y="2944883"/>
                </a:lnTo>
                <a:lnTo>
                  <a:pt x="0" y="2944883"/>
                </a:lnTo>
                <a:close/>
              </a:path>
            </a:pathLst>
          </a:custGeom>
        </p:spPr>
        <p:txBody>
          <a:bodyPr wrap="square">
            <a:noAutofit/>
          </a:bodyPr>
          <a:lstStyle>
            <a:lvl1pPr marL="0" indent="0">
              <a:buFontTx/>
              <a:buNone/>
              <a:defRPr sz="1200"/>
            </a:lvl1pPr>
          </a:lstStyle>
          <a:p>
            <a:r>
              <a:rPr lang="en-US" dirty="0"/>
              <a:t>Picture</a:t>
            </a:r>
          </a:p>
        </p:txBody>
      </p:sp>
      <p:sp>
        <p:nvSpPr>
          <p:cNvPr id="10" name="Picture Placeholder 9">
            <a:extLst>
              <a:ext uri="{FF2B5EF4-FFF2-40B4-BE49-F238E27FC236}">
                <a16:creationId xmlns:a16="http://schemas.microsoft.com/office/drawing/2014/main" id="{AA5E4516-61ED-4585-96A6-61212D45689E}"/>
              </a:ext>
            </a:extLst>
          </p:cNvPr>
          <p:cNvSpPr>
            <a:spLocks noGrp="1"/>
          </p:cNvSpPr>
          <p:nvPr>
            <p:ph type="pic" sz="quarter" idx="16" hasCustomPrompt="1"/>
          </p:nvPr>
        </p:nvSpPr>
        <p:spPr>
          <a:xfrm>
            <a:off x="712104" y="566057"/>
            <a:ext cx="6835325" cy="2398486"/>
          </a:xfrm>
          <a:custGeom>
            <a:avLst/>
            <a:gdLst>
              <a:gd name="connsiteX0" fmla="*/ 0 w 6835325"/>
              <a:gd name="connsiteY0" fmla="*/ 0 h 2398486"/>
              <a:gd name="connsiteX1" fmla="*/ 6835325 w 6835325"/>
              <a:gd name="connsiteY1" fmla="*/ 0 h 2398486"/>
              <a:gd name="connsiteX2" fmla="*/ 6835325 w 6835325"/>
              <a:gd name="connsiteY2" fmla="*/ 2398486 h 2398486"/>
              <a:gd name="connsiteX3" fmla="*/ 0 w 6835325"/>
              <a:gd name="connsiteY3" fmla="*/ 2398486 h 2398486"/>
            </a:gdLst>
            <a:ahLst/>
            <a:cxnLst>
              <a:cxn ang="0">
                <a:pos x="connsiteX0" y="connsiteY0"/>
              </a:cxn>
              <a:cxn ang="0">
                <a:pos x="connsiteX1" y="connsiteY1"/>
              </a:cxn>
              <a:cxn ang="0">
                <a:pos x="connsiteX2" y="connsiteY2"/>
              </a:cxn>
              <a:cxn ang="0">
                <a:pos x="connsiteX3" y="connsiteY3"/>
              </a:cxn>
            </a:cxnLst>
            <a:rect l="l" t="t" r="r" b="b"/>
            <a:pathLst>
              <a:path w="6835325" h="2398486">
                <a:moveTo>
                  <a:pt x="0" y="0"/>
                </a:moveTo>
                <a:lnTo>
                  <a:pt x="6835325" y="0"/>
                </a:lnTo>
                <a:lnTo>
                  <a:pt x="6835325" y="2398486"/>
                </a:lnTo>
                <a:lnTo>
                  <a:pt x="0" y="2398486"/>
                </a:lnTo>
                <a:close/>
              </a:path>
            </a:pathLst>
          </a:custGeom>
        </p:spPr>
        <p:txBody>
          <a:bodyPr wrap="square">
            <a:noAutofit/>
          </a:bodyPr>
          <a:lstStyle>
            <a:lvl1pPr marL="0" indent="0">
              <a:buFontTx/>
              <a:buNone/>
              <a:defRPr sz="1200"/>
            </a:lvl1pPr>
          </a:lstStyle>
          <a:p>
            <a:r>
              <a:rPr lang="en-US" dirty="0"/>
              <a:t>Picture</a:t>
            </a:r>
          </a:p>
        </p:txBody>
      </p:sp>
      <p:sp>
        <p:nvSpPr>
          <p:cNvPr id="12" name="Picture Placeholder 11">
            <a:extLst>
              <a:ext uri="{FF2B5EF4-FFF2-40B4-BE49-F238E27FC236}">
                <a16:creationId xmlns:a16="http://schemas.microsoft.com/office/drawing/2014/main" id="{2DD6F0B0-A488-4291-9690-47B6778291AE}"/>
              </a:ext>
            </a:extLst>
          </p:cNvPr>
          <p:cNvSpPr>
            <a:spLocks noGrp="1"/>
          </p:cNvSpPr>
          <p:nvPr>
            <p:ph type="pic" sz="quarter" idx="15" hasCustomPrompt="1"/>
          </p:nvPr>
        </p:nvSpPr>
        <p:spPr>
          <a:xfrm>
            <a:off x="4253590" y="3091543"/>
            <a:ext cx="3332845" cy="2944883"/>
          </a:xfrm>
          <a:custGeom>
            <a:avLst/>
            <a:gdLst>
              <a:gd name="connsiteX0" fmla="*/ 0 w 3332845"/>
              <a:gd name="connsiteY0" fmla="*/ 0 h 2944883"/>
              <a:gd name="connsiteX1" fmla="*/ 3332845 w 3332845"/>
              <a:gd name="connsiteY1" fmla="*/ 0 h 2944883"/>
              <a:gd name="connsiteX2" fmla="*/ 3332845 w 3332845"/>
              <a:gd name="connsiteY2" fmla="*/ 2944883 h 2944883"/>
              <a:gd name="connsiteX3" fmla="*/ 0 w 3332845"/>
              <a:gd name="connsiteY3" fmla="*/ 2944883 h 2944883"/>
            </a:gdLst>
            <a:ahLst/>
            <a:cxnLst>
              <a:cxn ang="0">
                <a:pos x="connsiteX0" y="connsiteY0"/>
              </a:cxn>
              <a:cxn ang="0">
                <a:pos x="connsiteX1" y="connsiteY1"/>
              </a:cxn>
              <a:cxn ang="0">
                <a:pos x="connsiteX2" y="connsiteY2"/>
              </a:cxn>
              <a:cxn ang="0">
                <a:pos x="connsiteX3" y="connsiteY3"/>
              </a:cxn>
            </a:cxnLst>
            <a:rect l="l" t="t" r="r" b="b"/>
            <a:pathLst>
              <a:path w="3332845" h="2944883">
                <a:moveTo>
                  <a:pt x="0" y="0"/>
                </a:moveTo>
                <a:lnTo>
                  <a:pt x="3332845" y="0"/>
                </a:lnTo>
                <a:lnTo>
                  <a:pt x="3332845" y="2944883"/>
                </a:lnTo>
                <a:lnTo>
                  <a:pt x="0" y="2944883"/>
                </a:lnTo>
                <a:close/>
              </a:path>
            </a:pathLst>
          </a:custGeom>
        </p:spPr>
        <p:txBody>
          <a:bodyPr wrap="square">
            <a:noAutofit/>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4130048120"/>
      </p:ext>
    </p:extLst>
  </p:cSld>
  <p:clrMapOvr>
    <a:masterClrMapping/>
  </p:clrMapOvr>
  <p:hf hdr="0" dt="0"/>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7_Title Pag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7839009D-1C01-4045-B319-C093C87B1A21}"/>
              </a:ext>
            </a:extLst>
          </p:cNvPr>
          <p:cNvSpPr>
            <a:spLocks noGrp="1"/>
          </p:cNvSpPr>
          <p:nvPr>
            <p:ph type="pic" sz="quarter" idx="14" hasCustomPrompt="1"/>
          </p:nvPr>
        </p:nvSpPr>
        <p:spPr>
          <a:xfrm>
            <a:off x="653143" y="595086"/>
            <a:ext cx="4789714" cy="3454400"/>
          </a:xfrm>
          <a:custGeom>
            <a:avLst/>
            <a:gdLst>
              <a:gd name="connsiteX0" fmla="*/ 0 w 4789714"/>
              <a:gd name="connsiteY0" fmla="*/ 0 h 3454400"/>
              <a:gd name="connsiteX1" fmla="*/ 4789714 w 4789714"/>
              <a:gd name="connsiteY1" fmla="*/ 0 h 3454400"/>
              <a:gd name="connsiteX2" fmla="*/ 4789714 w 4789714"/>
              <a:gd name="connsiteY2" fmla="*/ 3454400 h 3454400"/>
              <a:gd name="connsiteX3" fmla="*/ 0 w 4789714"/>
              <a:gd name="connsiteY3" fmla="*/ 3454400 h 3454400"/>
            </a:gdLst>
            <a:ahLst/>
            <a:cxnLst>
              <a:cxn ang="0">
                <a:pos x="connsiteX0" y="connsiteY0"/>
              </a:cxn>
              <a:cxn ang="0">
                <a:pos x="connsiteX1" y="connsiteY1"/>
              </a:cxn>
              <a:cxn ang="0">
                <a:pos x="connsiteX2" y="connsiteY2"/>
              </a:cxn>
              <a:cxn ang="0">
                <a:pos x="connsiteX3" y="connsiteY3"/>
              </a:cxn>
            </a:cxnLst>
            <a:rect l="l" t="t" r="r" b="b"/>
            <a:pathLst>
              <a:path w="4789714" h="3454400">
                <a:moveTo>
                  <a:pt x="0" y="0"/>
                </a:moveTo>
                <a:lnTo>
                  <a:pt x="4789714" y="0"/>
                </a:lnTo>
                <a:lnTo>
                  <a:pt x="4789714" y="3454400"/>
                </a:lnTo>
                <a:lnTo>
                  <a:pt x="0" y="3454400"/>
                </a:lnTo>
                <a:close/>
              </a:path>
            </a:pathLst>
          </a:custGeom>
        </p:spPr>
        <p:txBody>
          <a:bodyPr wrap="square">
            <a:noAutofit/>
          </a:bodyPr>
          <a:lstStyle>
            <a:lvl1pPr marL="0" indent="0">
              <a:buFontTx/>
              <a:buNone/>
              <a:defRPr sz="1200"/>
            </a:lvl1pPr>
          </a:lstStyle>
          <a:p>
            <a:r>
              <a:rPr lang="en-US" dirty="0"/>
              <a:t>Picture</a:t>
            </a:r>
          </a:p>
        </p:txBody>
      </p:sp>
      <p:sp>
        <p:nvSpPr>
          <p:cNvPr id="6" name="Picture Placeholder 5">
            <a:extLst>
              <a:ext uri="{FF2B5EF4-FFF2-40B4-BE49-F238E27FC236}">
                <a16:creationId xmlns:a16="http://schemas.microsoft.com/office/drawing/2014/main" id="{B1F3162D-BD8B-4F5D-A57A-7CC653A87D62}"/>
              </a:ext>
            </a:extLst>
          </p:cNvPr>
          <p:cNvSpPr>
            <a:spLocks noGrp="1"/>
          </p:cNvSpPr>
          <p:nvPr>
            <p:ph type="pic" sz="quarter" idx="16" hasCustomPrompt="1"/>
          </p:nvPr>
        </p:nvSpPr>
        <p:spPr>
          <a:xfrm>
            <a:off x="4283091" y="2378328"/>
            <a:ext cx="3683874" cy="3112238"/>
          </a:xfrm>
          <a:custGeom>
            <a:avLst/>
            <a:gdLst>
              <a:gd name="connsiteX0" fmla="*/ 0 w 3683874"/>
              <a:gd name="connsiteY0" fmla="*/ 0 h 3112238"/>
              <a:gd name="connsiteX1" fmla="*/ 3683874 w 3683874"/>
              <a:gd name="connsiteY1" fmla="*/ 0 h 3112238"/>
              <a:gd name="connsiteX2" fmla="*/ 3683874 w 3683874"/>
              <a:gd name="connsiteY2" fmla="*/ 3112238 h 3112238"/>
              <a:gd name="connsiteX3" fmla="*/ 0 w 3683874"/>
              <a:gd name="connsiteY3" fmla="*/ 3112238 h 3112238"/>
            </a:gdLst>
            <a:ahLst/>
            <a:cxnLst>
              <a:cxn ang="0">
                <a:pos x="connsiteX0" y="connsiteY0"/>
              </a:cxn>
              <a:cxn ang="0">
                <a:pos x="connsiteX1" y="connsiteY1"/>
              </a:cxn>
              <a:cxn ang="0">
                <a:pos x="connsiteX2" y="connsiteY2"/>
              </a:cxn>
              <a:cxn ang="0">
                <a:pos x="connsiteX3" y="connsiteY3"/>
              </a:cxn>
            </a:cxnLst>
            <a:rect l="l" t="t" r="r" b="b"/>
            <a:pathLst>
              <a:path w="3683874" h="3112238">
                <a:moveTo>
                  <a:pt x="0" y="0"/>
                </a:moveTo>
                <a:lnTo>
                  <a:pt x="3683874" y="0"/>
                </a:lnTo>
                <a:lnTo>
                  <a:pt x="3683874" y="3112238"/>
                </a:lnTo>
                <a:lnTo>
                  <a:pt x="0" y="3112238"/>
                </a:lnTo>
                <a:close/>
              </a:path>
            </a:pathLst>
          </a:custGeom>
        </p:spPr>
        <p:txBody>
          <a:bodyPr wrap="square">
            <a:noAutofit/>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2998351648"/>
      </p:ext>
    </p:extLst>
  </p:cSld>
  <p:clrMapOvr>
    <a:masterClrMapping/>
  </p:clrMapOvr>
  <p:hf hdr="0" dt="0"/>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6_Title Pag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A8558CFA-C77C-48E9-A80F-A261CDB37373}"/>
              </a:ext>
            </a:extLst>
          </p:cNvPr>
          <p:cNvSpPr>
            <a:spLocks noGrp="1"/>
          </p:cNvSpPr>
          <p:nvPr>
            <p:ph type="pic" sz="quarter" idx="12"/>
          </p:nvPr>
        </p:nvSpPr>
        <p:spPr>
          <a:xfrm>
            <a:off x="4908323" y="2253343"/>
            <a:ext cx="2351314" cy="2351314"/>
          </a:xfrm>
          <a:custGeom>
            <a:avLst/>
            <a:gdLst>
              <a:gd name="connsiteX0" fmla="*/ 1175657 w 2351314"/>
              <a:gd name="connsiteY0" fmla="*/ 0 h 2351314"/>
              <a:gd name="connsiteX1" fmla="*/ 2351314 w 2351314"/>
              <a:gd name="connsiteY1" fmla="*/ 1175657 h 2351314"/>
              <a:gd name="connsiteX2" fmla="*/ 1175657 w 2351314"/>
              <a:gd name="connsiteY2" fmla="*/ 2351314 h 2351314"/>
              <a:gd name="connsiteX3" fmla="*/ 0 w 2351314"/>
              <a:gd name="connsiteY3" fmla="*/ 1175657 h 2351314"/>
            </a:gdLst>
            <a:ahLst/>
            <a:cxnLst>
              <a:cxn ang="0">
                <a:pos x="connsiteX0" y="connsiteY0"/>
              </a:cxn>
              <a:cxn ang="0">
                <a:pos x="connsiteX1" y="connsiteY1"/>
              </a:cxn>
              <a:cxn ang="0">
                <a:pos x="connsiteX2" y="connsiteY2"/>
              </a:cxn>
              <a:cxn ang="0">
                <a:pos x="connsiteX3" y="connsiteY3"/>
              </a:cxn>
            </a:cxnLst>
            <a:rect l="l" t="t" r="r" b="b"/>
            <a:pathLst>
              <a:path w="2351314" h="2351314">
                <a:moveTo>
                  <a:pt x="1175657" y="0"/>
                </a:moveTo>
                <a:lnTo>
                  <a:pt x="2351314" y="1175657"/>
                </a:lnTo>
                <a:lnTo>
                  <a:pt x="1175657" y="2351314"/>
                </a:lnTo>
                <a:lnTo>
                  <a:pt x="0" y="1175657"/>
                </a:lnTo>
                <a:close/>
              </a:path>
            </a:pathLst>
          </a:custGeom>
        </p:spPr>
        <p:txBody>
          <a:bodyPr wrap="square" anchor="ctr">
            <a:noAutofit/>
          </a:bodyPr>
          <a:lstStyle>
            <a:lvl1pPr marL="0" indent="0" algn="ctr">
              <a:buNone/>
              <a:defRPr sz="1200"/>
            </a:lvl1pPr>
          </a:lstStyle>
          <a:p>
            <a:endParaRPr lang="en-US" dirty="0"/>
          </a:p>
        </p:txBody>
      </p:sp>
      <p:sp>
        <p:nvSpPr>
          <p:cNvPr id="13" name="Picture Placeholder 12">
            <a:extLst>
              <a:ext uri="{FF2B5EF4-FFF2-40B4-BE49-F238E27FC236}">
                <a16:creationId xmlns:a16="http://schemas.microsoft.com/office/drawing/2014/main" id="{6108B192-AFFC-4264-B908-F6B62C936A1A}"/>
              </a:ext>
            </a:extLst>
          </p:cNvPr>
          <p:cNvSpPr>
            <a:spLocks noGrp="1"/>
          </p:cNvSpPr>
          <p:nvPr>
            <p:ph type="pic" sz="quarter" idx="13"/>
          </p:nvPr>
        </p:nvSpPr>
        <p:spPr>
          <a:xfrm>
            <a:off x="8687706" y="2253343"/>
            <a:ext cx="2351314" cy="2351314"/>
          </a:xfrm>
          <a:custGeom>
            <a:avLst/>
            <a:gdLst>
              <a:gd name="connsiteX0" fmla="*/ 1175657 w 2351314"/>
              <a:gd name="connsiteY0" fmla="*/ 0 h 2351314"/>
              <a:gd name="connsiteX1" fmla="*/ 2351314 w 2351314"/>
              <a:gd name="connsiteY1" fmla="*/ 1175657 h 2351314"/>
              <a:gd name="connsiteX2" fmla="*/ 1175657 w 2351314"/>
              <a:gd name="connsiteY2" fmla="*/ 2351314 h 2351314"/>
              <a:gd name="connsiteX3" fmla="*/ 0 w 2351314"/>
              <a:gd name="connsiteY3" fmla="*/ 1175657 h 2351314"/>
            </a:gdLst>
            <a:ahLst/>
            <a:cxnLst>
              <a:cxn ang="0">
                <a:pos x="connsiteX0" y="connsiteY0"/>
              </a:cxn>
              <a:cxn ang="0">
                <a:pos x="connsiteX1" y="connsiteY1"/>
              </a:cxn>
              <a:cxn ang="0">
                <a:pos x="connsiteX2" y="connsiteY2"/>
              </a:cxn>
              <a:cxn ang="0">
                <a:pos x="connsiteX3" y="connsiteY3"/>
              </a:cxn>
            </a:cxnLst>
            <a:rect l="l" t="t" r="r" b="b"/>
            <a:pathLst>
              <a:path w="2351314" h="2351314">
                <a:moveTo>
                  <a:pt x="1175657" y="0"/>
                </a:moveTo>
                <a:lnTo>
                  <a:pt x="2351314" y="1175657"/>
                </a:lnTo>
                <a:lnTo>
                  <a:pt x="1175657" y="2351314"/>
                </a:lnTo>
                <a:lnTo>
                  <a:pt x="0" y="1175657"/>
                </a:lnTo>
                <a:close/>
              </a:path>
            </a:pathLst>
          </a:custGeom>
        </p:spPr>
        <p:txBody>
          <a:bodyPr wrap="square" anchor="ctr">
            <a:noAutofit/>
          </a:bodyPr>
          <a:lstStyle>
            <a:lvl1pPr marL="0" indent="0" algn="ctr">
              <a:buNone/>
              <a:defRPr sz="1200"/>
            </a:lvl1pPr>
          </a:lstStyle>
          <a:p>
            <a:endParaRPr lang="en-US" dirty="0"/>
          </a:p>
        </p:txBody>
      </p:sp>
      <p:sp>
        <p:nvSpPr>
          <p:cNvPr id="8" name="Picture Placeholder 7">
            <a:extLst>
              <a:ext uri="{FF2B5EF4-FFF2-40B4-BE49-F238E27FC236}">
                <a16:creationId xmlns:a16="http://schemas.microsoft.com/office/drawing/2014/main" id="{77B8CA08-E8C0-48BE-85D9-621C62CB0317}"/>
              </a:ext>
            </a:extLst>
          </p:cNvPr>
          <p:cNvSpPr>
            <a:spLocks noGrp="1"/>
          </p:cNvSpPr>
          <p:nvPr>
            <p:ph type="pic" sz="quarter" idx="11"/>
          </p:nvPr>
        </p:nvSpPr>
        <p:spPr>
          <a:xfrm>
            <a:off x="1128940" y="2253343"/>
            <a:ext cx="2351314" cy="2351314"/>
          </a:xfrm>
          <a:custGeom>
            <a:avLst/>
            <a:gdLst>
              <a:gd name="connsiteX0" fmla="*/ 1175657 w 2351314"/>
              <a:gd name="connsiteY0" fmla="*/ 0 h 2351314"/>
              <a:gd name="connsiteX1" fmla="*/ 2351314 w 2351314"/>
              <a:gd name="connsiteY1" fmla="*/ 1175657 h 2351314"/>
              <a:gd name="connsiteX2" fmla="*/ 1175657 w 2351314"/>
              <a:gd name="connsiteY2" fmla="*/ 2351314 h 2351314"/>
              <a:gd name="connsiteX3" fmla="*/ 0 w 2351314"/>
              <a:gd name="connsiteY3" fmla="*/ 1175657 h 2351314"/>
            </a:gdLst>
            <a:ahLst/>
            <a:cxnLst>
              <a:cxn ang="0">
                <a:pos x="connsiteX0" y="connsiteY0"/>
              </a:cxn>
              <a:cxn ang="0">
                <a:pos x="connsiteX1" y="connsiteY1"/>
              </a:cxn>
              <a:cxn ang="0">
                <a:pos x="connsiteX2" y="connsiteY2"/>
              </a:cxn>
              <a:cxn ang="0">
                <a:pos x="connsiteX3" y="connsiteY3"/>
              </a:cxn>
            </a:cxnLst>
            <a:rect l="l" t="t" r="r" b="b"/>
            <a:pathLst>
              <a:path w="2351314" h="2351314">
                <a:moveTo>
                  <a:pt x="1175657" y="0"/>
                </a:moveTo>
                <a:lnTo>
                  <a:pt x="2351314" y="1175657"/>
                </a:lnTo>
                <a:lnTo>
                  <a:pt x="1175657" y="2351314"/>
                </a:lnTo>
                <a:lnTo>
                  <a:pt x="0" y="1175657"/>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1313718111"/>
      </p:ext>
    </p:extLst>
  </p:cSld>
  <p:clrMapOvr>
    <a:masterClrMapping/>
  </p:clrMapOvr>
  <p:hf hdr="0" dt="0"/>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5_Title Pag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F7906C9E-E460-485A-94BA-7DA0F9302619}"/>
              </a:ext>
            </a:extLst>
          </p:cNvPr>
          <p:cNvSpPr>
            <a:spLocks noGrp="1"/>
          </p:cNvSpPr>
          <p:nvPr>
            <p:ph type="pic" sz="quarter" idx="13"/>
          </p:nvPr>
        </p:nvSpPr>
        <p:spPr>
          <a:xfrm>
            <a:off x="6883729" y="857753"/>
            <a:ext cx="4264495" cy="2571247"/>
          </a:xfrm>
          <a:custGeom>
            <a:avLst/>
            <a:gdLst>
              <a:gd name="connsiteX0" fmla="*/ 0 w 4264495"/>
              <a:gd name="connsiteY0" fmla="*/ 0 h 2571247"/>
              <a:gd name="connsiteX1" fmla="*/ 4264495 w 4264495"/>
              <a:gd name="connsiteY1" fmla="*/ 0 h 2571247"/>
              <a:gd name="connsiteX2" fmla="*/ 4264495 w 4264495"/>
              <a:gd name="connsiteY2" fmla="*/ 2571247 h 2571247"/>
              <a:gd name="connsiteX3" fmla="*/ 0 w 4264495"/>
              <a:gd name="connsiteY3" fmla="*/ 2571247 h 2571247"/>
            </a:gdLst>
            <a:ahLst/>
            <a:cxnLst>
              <a:cxn ang="0">
                <a:pos x="connsiteX0" y="connsiteY0"/>
              </a:cxn>
              <a:cxn ang="0">
                <a:pos x="connsiteX1" y="connsiteY1"/>
              </a:cxn>
              <a:cxn ang="0">
                <a:pos x="connsiteX2" y="connsiteY2"/>
              </a:cxn>
              <a:cxn ang="0">
                <a:pos x="connsiteX3" y="connsiteY3"/>
              </a:cxn>
            </a:cxnLst>
            <a:rect l="l" t="t" r="r" b="b"/>
            <a:pathLst>
              <a:path w="4264495" h="2571247">
                <a:moveTo>
                  <a:pt x="0" y="0"/>
                </a:moveTo>
                <a:lnTo>
                  <a:pt x="4264495" y="0"/>
                </a:lnTo>
                <a:lnTo>
                  <a:pt x="4264495" y="2571247"/>
                </a:lnTo>
                <a:lnTo>
                  <a:pt x="0" y="2571247"/>
                </a:lnTo>
                <a:close/>
              </a:path>
            </a:pathLst>
          </a:custGeom>
        </p:spPr>
        <p:txBody>
          <a:bodyPr wrap="square" anchor="ctr">
            <a:noAutofit/>
          </a:bodyPr>
          <a:lstStyle>
            <a:lvl1pPr marL="0" indent="0" algn="ctr">
              <a:buNone/>
              <a:defRPr sz="1200"/>
            </a:lvl1pPr>
          </a:lstStyle>
          <a:p>
            <a:endParaRPr lang="en-US" dirty="0"/>
          </a:p>
        </p:txBody>
      </p:sp>
      <p:sp>
        <p:nvSpPr>
          <p:cNvPr id="12" name="Picture Placeholder 11">
            <a:extLst>
              <a:ext uri="{FF2B5EF4-FFF2-40B4-BE49-F238E27FC236}">
                <a16:creationId xmlns:a16="http://schemas.microsoft.com/office/drawing/2014/main" id="{3A7759B2-2961-41D6-B04B-68E0450FA836}"/>
              </a:ext>
            </a:extLst>
          </p:cNvPr>
          <p:cNvSpPr>
            <a:spLocks noGrp="1"/>
          </p:cNvSpPr>
          <p:nvPr>
            <p:ph type="pic" sz="quarter" idx="14"/>
          </p:nvPr>
        </p:nvSpPr>
        <p:spPr>
          <a:xfrm>
            <a:off x="1043776" y="857754"/>
            <a:ext cx="2426096" cy="2571247"/>
          </a:xfrm>
          <a:custGeom>
            <a:avLst/>
            <a:gdLst>
              <a:gd name="connsiteX0" fmla="*/ 0 w 2426096"/>
              <a:gd name="connsiteY0" fmla="*/ 0 h 2571247"/>
              <a:gd name="connsiteX1" fmla="*/ 2426096 w 2426096"/>
              <a:gd name="connsiteY1" fmla="*/ 0 h 2571247"/>
              <a:gd name="connsiteX2" fmla="*/ 2426096 w 2426096"/>
              <a:gd name="connsiteY2" fmla="*/ 2571247 h 2571247"/>
              <a:gd name="connsiteX3" fmla="*/ 0 w 2426096"/>
              <a:gd name="connsiteY3" fmla="*/ 2571247 h 2571247"/>
            </a:gdLst>
            <a:ahLst/>
            <a:cxnLst>
              <a:cxn ang="0">
                <a:pos x="connsiteX0" y="connsiteY0"/>
              </a:cxn>
              <a:cxn ang="0">
                <a:pos x="connsiteX1" y="connsiteY1"/>
              </a:cxn>
              <a:cxn ang="0">
                <a:pos x="connsiteX2" y="connsiteY2"/>
              </a:cxn>
              <a:cxn ang="0">
                <a:pos x="connsiteX3" y="connsiteY3"/>
              </a:cxn>
            </a:cxnLst>
            <a:rect l="l" t="t" r="r" b="b"/>
            <a:pathLst>
              <a:path w="2426096" h="2571247">
                <a:moveTo>
                  <a:pt x="0" y="0"/>
                </a:moveTo>
                <a:lnTo>
                  <a:pt x="2426096" y="0"/>
                </a:lnTo>
                <a:lnTo>
                  <a:pt x="2426096" y="2571247"/>
                </a:lnTo>
                <a:lnTo>
                  <a:pt x="0" y="2571247"/>
                </a:lnTo>
                <a:close/>
              </a:path>
            </a:pathLst>
          </a:custGeom>
        </p:spPr>
        <p:txBody>
          <a:bodyPr wrap="square" anchor="ctr">
            <a:noAutofit/>
          </a:bodyPr>
          <a:lstStyle>
            <a:lvl1pPr marL="0" indent="0" algn="ctr">
              <a:buNone/>
              <a:defRPr sz="1200"/>
            </a:lvl1pPr>
          </a:lstStyle>
          <a:p>
            <a:endParaRPr lang="en-US" dirty="0"/>
          </a:p>
        </p:txBody>
      </p:sp>
      <p:sp>
        <p:nvSpPr>
          <p:cNvPr id="10" name="Picture Placeholder 9">
            <a:extLst>
              <a:ext uri="{FF2B5EF4-FFF2-40B4-BE49-F238E27FC236}">
                <a16:creationId xmlns:a16="http://schemas.microsoft.com/office/drawing/2014/main" id="{A9BB6E05-B6F3-4415-9341-E4A1C129E182}"/>
              </a:ext>
            </a:extLst>
          </p:cNvPr>
          <p:cNvSpPr>
            <a:spLocks noGrp="1"/>
          </p:cNvSpPr>
          <p:nvPr>
            <p:ph type="pic" sz="quarter" idx="12"/>
          </p:nvPr>
        </p:nvSpPr>
        <p:spPr>
          <a:xfrm>
            <a:off x="3469872" y="3429001"/>
            <a:ext cx="2426096" cy="2571247"/>
          </a:xfrm>
          <a:custGeom>
            <a:avLst/>
            <a:gdLst>
              <a:gd name="connsiteX0" fmla="*/ 0 w 2426096"/>
              <a:gd name="connsiteY0" fmla="*/ 0 h 2571247"/>
              <a:gd name="connsiteX1" fmla="*/ 2426096 w 2426096"/>
              <a:gd name="connsiteY1" fmla="*/ 0 h 2571247"/>
              <a:gd name="connsiteX2" fmla="*/ 2426096 w 2426096"/>
              <a:gd name="connsiteY2" fmla="*/ 2571247 h 2571247"/>
              <a:gd name="connsiteX3" fmla="*/ 0 w 2426096"/>
              <a:gd name="connsiteY3" fmla="*/ 2571247 h 2571247"/>
            </a:gdLst>
            <a:ahLst/>
            <a:cxnLst>
              <a:cxn ang="0">
                <a:pos x="connsiteX0" y="connsiteY0"/>
              </a:cxn>
              <a:cxn ang="0">
                <a:pos x="connsiteX1" y="connsiteY1"/>
              </a:cxn>
              <a:cxn ang="0">
                <a:pos x="connsiteX2" y="connsiteY2"/>
              </a:cxn>
              <a:cxn ang="0">
                <a:pos x="connsiteX3" y="connsiteY3"/>
              </a:cxn>
            </a:cxnLst>
            <a:rect l="l" t="t" r="r" b="b"/>
            <a:pathLst>
              <a:path w="2426096" h="2571247">
                <a:moveTo>
                  <a:pt x="0" y="0"/>
                </a:moveTo>
                <a:lnTo>
                  <a:pt x="2426096" y="0"/>
                </a:lnTo>
                <a:lnTo>
                  <a:pt x="2426096" y="2571247"/>
                </a:lnTo>
                <a:lnTo>
                  <a:pt x="0" y="2571247"/>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1632550976"/>
      </p:ext>
    </p:extLst>
  </p:cSld>
  <p:clrMapOvr>
    <a:masterClrMapping/>
  </p:clrMapOvr>
  <p:hf hdr="0" dt="0"/>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93713"/>
            <a:ext cx="10515600" cy="915988"/>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362557630"/>
      </p:ext>
    </p:extLst>
  </p:cSld>
  <p:clrMap bg1="lt1" tx1="dk1" bg2="lt2" tx2="dk2" accent1="accent1" accent2="accent2" accent3="accent3" accent4="accent4" accent5="accent5" accent6="accent6" hlink="hlink" folHlink="folHlink"/>
  <p:sldLayoutIdLst>
    <p:sldLayoutId id="2147483963" r:id="rId1"/>
    <p:sldLayoutId id="2147483962" r:id="rId2"/>
    <p:sldLayoutId id="2147483961" r:id="rId3"/>
    <p:sldLayoutId id="2147483960" r:id="rId4"/>
    <p:sldLayoutId id="2147483959" r:id="rId5"/>
    <p:sldLayoutId id="2147483958" r:id="rId6"/>
    <p:sldLayoutId id="2147483957" r:id="rId7"/>
    <p:sldLayoutId id="2147483956" r:id="rId8"/>
    <p:sldLayoutId id="2147483955" r:id="rId9"/>
    <p:sldLayoutId id="2147483954" r:id="rId10"/>
    <p:sldLayoutId id="2147483953" r:id="rId11"/>
    <p:sldLayoutId id="2147483952" r:id="rId12"/>
    <p:sldLayoutId id="2147483951" r:id="rId13"/>
    <p:sldLayoutId id="2147483949" r:id="rId14"/>
    <p:sldLayoutId id="2147483948" r:id="rId15"/>
    <p:sldLayoutId id="2147483947" r:id="rId16"/>
    <p:sldLayoutId id="2147483950" r:id="rId17"/>
    <p:sldLayoutId id="2147483964" r:id="rId18"/>
    <p:sldLayoutId id="2147483965" r:id="rId19"/>
    <p:sldLayoutId id="2147483966" r:id="rId20"/>
    <p:sldLayoutId id="2147483967" r:id="rId21"/>
  </p:sldLayoutIdLst>
  <p:hf hdr="0" dt="0"/>
  <p:txStyles>
    <p:titleStyle>
      <a:lvl1pPr algn="ctr" defTabSz="914400" rtl="0" eaLnBrk="1" latinLnBrk="0" hangingPunct="1">
        <a:lnSpc>
          <a:spcPct val="90000"/>
        </a:lnSpc>
        <a:spcBef>
          <a:spcPct val="0"/>
        </a:spcBef>
        <a:buNone/>
        <a:defRPr sz="3500" kern="1200">
          <a:solidFill>
            <a:schemeClr val="tx1">
              <a:lumMod val="85000"/>
              <a:lumOff val="15000"/>
            </a:schemeClr>
          </a:solidFill>
          <a:latin typeface="+mj-lt"/>
          <a:ea typeface="+mj-ea"/>
          <a:cs typeface="+mj-cs"/>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ctr"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ctr" defTabSz="914400" rtl="0" eaLnBrk="1" latinLnBrk="0" hangingPunct="1">
        <a:lnSpc>
          <a:spcPct val="90000"/>
        </a:lnSpc>
        <a:spcBef>
          <a:spcPts val="500"/>
        </a:spcBef>
        <a:buFont typeface="Arial" panose="020B0604020202020204" pitchFamily="34" charset="0"/>
        <a:buChar char="•"/>
        <a:defRPr sz="1500" kern="1200">
          <a:solidFill>
            <a:schemeClr val="tx1"/>
          </a:solidFill>
          <a:latin typeface="+mn-lt"/>
          <a:ea typeface="+mn-ea"/>
          <a:cs typeface="+mn-cs"/>
        </a:defRPr>
      </a:lvl3pPr>
      <a:lvl4pPr marL="1600200" indent="-228600" algn="ctr"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ctr" defTabSz="914400" rtl="0" eaLnBrk="1" latinLnBrk="0" hangingPunct="1">
        <a:lnSpc>
          <a:spcPct val="90000"/>
        </a:lnSpc>
        <a:spcBef>
          <a:spcPts val="500"/>
        </a:spcBef>
        <a:buFont typeface="Arial" panose="020B0604020202020204" pitchFamily="34" charset="0"/>
        <a:buChar char="•"/>
        <a:defRPr sz="9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jpeg"/><Relationship Id="rId1" Type="http://schemas.openxmlformats.org/officeDocument/2006/relationships/slideLayout" Target="../slideLayouts/slideLayout8.xml"/><Relationship Id="rId4" Type="http://schemas.openxmlformats.org/officeDocument/2006/relationships/image" Target="../media/image3.jpeg"/></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6.xml"/><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3.xml"/><Relationship Id="rId5" Type="http://schemas.openxmlformats.org/officeDocument/2006/relationships/image" Target="../media/image19.jpeg"/><Relationship Id="rId4" Type="http://schemas.openxmlformats.org/officeDocument/2006/relationships/image" Target="../media/image18.jpeg"/></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6.jpeg"/><Relationship Id="rId4" Type="http://schemas.openxmlformats.org/officeDocument/2006/relationships/image" Target="../media/image3.jpeg"/></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9.jpeg"/><Relationship Id="rId1" Type="http://schemas.openxmlformats.org/officeDocument/2006/relationships/slideLayout" Target="../slideLayouts/slideLayout16.xml"/><Relationship Id="rId4" Type="http://schemas.openxmlformats.org/officeDocument/2006/relationships/image" Target="../media/image3.jpeg"/></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8.jpe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9.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Placeholder 20">
            <a:extLst>
              <a:ext uri="{FF2B5EF4-FFF2-40B4-BE49-F238E27FC236}">
                <a16:creationId xmlns:a16="http://schemas.microsoft.com/office/drawing/2014/main" id="{30108231-DA61-4295-AC3D-C3D08EA04CC6}"/>
              </a:ext>
            </a:extLst>
          </p:cNvPr>
          <p:cNvPicPr>
            <a:picLocks noGrp="1" noChangeAspect="1"/>
          </p:cNvPicPr>
          <p:nvPr>
            <p:ph type="pic" sz="quarter" idx="11"/>
          </p:nvPr>
        </p:nvPicPr>
        <p:blipFill>
          <a:blip r:embed="rId2"/>
          <a:srcRect t="7835" b="7835"/>
          <a:stretch>
            <a:fillRect/>
          </a:stretch>
        </p:blipFill>
        <p:spPr/>
      </p:pic>
      <p:sp>
        <p:nvSpPr>
          <p:cNvPr id="10" name="Rectangle 9">
            <a:extLst>
              <a:ext uri="{FF2B5EF4-FFF2-40B4-BE49-F238E27FC236}">
                <a16:creationId xmlns:a16="http://schemas.microsoft.com/office/drawing/2014/main" id="{524F2CCB-534C-4108-B308-5061B3EEABC8}"/>
              </a:ext>
            </a:extLst>
          </p:cNvPr>
          <p:cNvSpPr/>
          <p:nvPr/>
        </p:nvSpPr>
        <p:spPr>
          <a:xfrm>
            <a:off x="1059543" y="1103086"/>
            <a:ext cx="10072914" cy="4651828"/>
          </a:xfrm>
          <a:prstGeom prst="rect">
            <a:avLst/>
          </a:prstGeom>
          <a:solidFill>
            <a:schemeClr val="accent2">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 name="Group 5">
            <a:extLst>
              <a:ext uri="{FF2B5EF4-FFF2-40B4-BE49-F238E27FC236}">
                <a16:creationId xmlns:a16="http://schemas.microsoft.com/office/drawing/2014/main" id="{69F6142C-EB0F-4A0A-B1E6-5A3C5D14F367}"/>
              </a:ext>
            </a:extLst>
          </p:cNvPr>
          <p:cNvGrpSpPr/>
          <p:nvPr/>
        </p:nvGrpSpPr>
        <p:grpSpPr>
          <a:xfrm>
            <a:off x="3691509" y="2859614"/>
            <a:ext cx="4808983" cy="1138773"/>
            <a:chOff x="3734515" y="2800111"/>
            <a:chExt cx="4808983" cy="1138773"/>
          </a:xfrm>
        </p:grpSpPr>
        <p:sp>
          <p:nvSpPr>
            <p:cNvPr id="13" name="TextBox 12">
              <a:extLst>
                <a:ext uri="{FF2B5EF4-FFF2-40B4-BE49-F238E27FC236}">
                  <a16:creationId xmlns:a16="http://schemas.microsoft.com/office/drawing/2014/main" id="{5DB1E8CD-605D-41FC-94D2-337AD9DC8064}"/>
                </a:ext>
              </a:extLst>
            </p:cNvPr>
            <p:cNvSpPr txBox="1"/>
            <p:nvPr/>
          </p:nvSpPr>
          <p:spPr>
            <a:xfrm>
              <a:off x="3734515" y="3077110"/>
              <a:ext cx="4808983" cy="861774"/>
            </a:xfrm>
            <a:prstGeom prst="rect">
              <a:avLst/>
            </a:prstGeom>
            <a:noFill/>
          </p:spPr>
          <p:txBody>
            <a:bodyPr wrap="square" rtlCol="0">
              <a:spAutoFit/>
            </a:bodyPr>
            <a:lstStyle/>
            <a:p>
              <a:pPr algn="ctr"/>
              <a:r>
                <a:rPr lang="en-US" sz="5000" b="1" dirty="0">
                  <a:solidFill>
                    <a:schemeClr val="bg1"/>
                  </a:solidFill>
                  <a:latin typeface="Roboto Slab" pitchFamily="2" charset="0"/>
                  <a:ea typeface="Roboto Slab" pitchFamily="2" charset="0"/>
                </a:rPr>
                <a:t>L O </a:t>
              </a:r>
              <a:r>
                <a:rPr lang="en-US" sz="5000" b="1" dirty="0" err="1">
                  <a:solidFill>
                    <a:schemeClr val="bg1"/>
                  </a:solidFill>
                  <a:latin typeface="Roboto Slab" pitchFamily="2" charset="0"/>
                  <a:ea typeface="Roboto Slab" pitchFamily="2" charset="0"/>
                </a:rPr>
                <a:t>O</a:t>
              </a:r>
              <a:r>
                <a:rPr lang="en-US" sz="5000" b="1" dirty="0">
                  <a:solidFill>
                    <a:schemeClr val="bg1"/>
                  </a:solidFill>
                  <a:latin typeface="Roboto Slab" pitchFamily="2" charset="0"/>
                  <a:ea typeface="Roboto Slab" pitchFamily="2" charset="0"/>
                </a:rPr>
                <a:t> K B O </a:t>
              </a:r>
              <a:r>
                <a:rPr lang="en-US" sz="5000" b="1" dirty="0" err="1">
                  <a:solidFill>
                    <a:schemeClr val="bg1"/>
                  </a:solidFill>
                  <a:latin typeface="Roboto Slab" pitchFamily="2" charset="0"/>
                  <a:ea typeface="Roboto Slab" pitchFamily="2" charset="0"/>
                </a:rPr>
                <a:t>O</a:t>
              </a:r>
              <a:r>
                <a:rPr lang="en-US" sz="5000" b="1" dirty="0">
                  <a:solidFill>
                    <a:schemeClr val="bg1"/>
                  </a:solidFill>
                  <a:latin typeface="Roboto Slab" pitchFamily="2" charset="0"/>
                  <a:ea typeface="Roboto Slab" pitchFamily="2" charset="0"/>
                </a:rPr>
                <a:t> K</a:t>
              </a:r>
            </a:p>
          </p:txBody>
        </p:sp>
        <p:sp>
          <p:nvSpPr>
            <p:cNvPr id="14" name="TextBox 13">
              <a:extLst>
                <a:ext uri="{FF2B5EF4-FFF2-40B4-BE49-F238E27FC236}">
                  <a16:creationId xmlns:a16="http://schemas.microsoft.com/office/drawing/2014/main" id="{6AC6CD65-58D0-42FE-A4A1-3F8FA7422C46}"/>
                </a:ext>
              </a:extLst>
            </p:cNvPr>
            <p:cNvSpPr txBox="1"/>
            <p:nvPr/>
          </p:nvSpPr>
          <p:spPr>
            <a:xfrm>
              <a:off x="4939309" y="2800111"/>
              <a:ext cx="2399394" cy="292388"/>
            </a:xfrm>
            <a:prstGeom prst="rect">
              <a:avLst/>
            </a:prstGeom>
            <a:noFill/>
          </p:spPr>
          <p:txBody>
            <a:bodyPr wrap="square" rtlCol="0">
              <a:spAutoFit/>
            </a:bodyPr>
            <a:lstStyle/>
            <a:p>
              <a:pPr algn="ctr"/>
              <a:r>
                <a:rPr lang="en-US" sz="1300" spc="1500" dirty="0">
                  <a:solidFill>
                    <a:schemeClr val="bg1"/>
                  </a:solidFill>
                  <a:latin typeface="Roboto Slab" pitchFamily="2" charset="0"/>
                  <a:ea typeface="Roboto Slab" pitchFamily="2" charset="0"/>
                </a:rPr>
                <a:t>Fashion</a:t>
              </a:r>
              <a:endParaRPr lang="en-US" sz="1300" b="1" spc="1500" dirty="0">
                <a:solidFill>
                  <a:schemeClr val="bg1"/>
                </a:solidFill>
                <a:latin typeface="Roboto Slab" pitchFamily="2" charset="0"/>
                <a:ea typeface="Roboto Slab" pitchFamily="2" charset="0"/>
              </a:endParaRPr>
            </a:p>
          </p:txBody>
        </p:sp>
      </p:grpSp>
      <p:sp>
        <p:nvSpPr>
          <p:cNvPr id="16" name="Rectangle 15">
            <a:extLst>
              <a:ext uri="{FF2B5EF4-FFF2-40B4-BE49-F238E27FC236}">
                <a16:creationId xmlns:a16="http://schemas.microsoft.com/office/drawing/2014/main" id="{3334D6EC-89E6-42E1-8EEE-E78BA6AF8CDF}"/>
              </a:ext>
            </a:extLst>
          </p:cNvPr>
          <p:cNvSpPr/>
          <p:nvPr/>
        </p:nvSpPr>
        <p:spPr>
          <a:xfrm>
            <a:off x="5851751" y="1103086"/>
            <a:ext cx="488498" cy="154458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903872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Placeholder 23">
            <a:extLst>
              <a:ext uri="{FF2B5EF4-FFF2-40B4-BE49-F238E27FC236}">
                <a16:creationId xmlns:a16="http://schemas.microsoft.com/office/drawing/2014/main" id="{652A0F80-88C4-4766-B753-A8A27963AEEB}"/>
              </a:ext>
            </a:extLst>
          </p:cNvPr>
          <p:cNvPicPr>
            <a:picLocks noGrp="1" noChangeAspect="1"/>
          </p:cNvPicPr>
          <p:nvPr>
            <p:ph type="pic" sz="quarter" idx="11"/>
          </p:nvPr>
        </p:nvPicPr>
        <p:blipFill>
          <a:blip r:embed="rId2"/>
          <a:srcRect l="16671" r="16671"/>
          <a:stretch>
            <a:fillRect/>
          </a:stretch>
        </p:blipFill>
        <p:spPr/>
      </p:pic>
      <p:pic>
        <p:nvPicPr>
          <p:cNvPr id="34" name="Picture Placeholder 33">
            <a:extLst>
              <a:ext uri="{FF2B5EF4-FFF2-40B4-BE49-F238E27FC236}">
                <a16:creationId xmlns:a16="http://schemas.microsoft.com/office/drawing/2014/main" id="{00B9E9BB-F7C9-4C8B-896F-2840A3C7077A}"/>
              </a:ext>
            </a:extLst>
          </p:cNvPr>
          <p:cNvPicPr>
            <a:picLocks noGrp="1" noChangeAspect="1"/>
          </p:cNvPicPr>
          <p:nvPr>
            <p:ph type="pic" sz="quarter" idx="13"/>
          </p:nvPr>
        </p:nvPicPr>
        <p:blipFill>
          <a:blip r:embed="rId3"/>
          <a:srcRect t="16593" b="16593"/>
          <a:stretch>
            <a:fillRect/>
          </a:stretch>
        </p:blipFill>
        <p:spPr/>
      </p:pic>
      <p:sp>
        <p:nvSpPr>
          <p:cNvPr id="9" name="TextBox 8">
            <a:extLst>
              <a:ext uri="{FF2B5EF4-FFF2-40B4-BE49-F238E27FC236}">
                <a16:creationId xmlns:a16="http://schemas.microsoft.com/office/drawing/2014/main" id="{AB713F51-1AE7-4BF3-AF0C-7E86F8A3F668}"/>
              </a:ext>
            </a:extLst>
          </p:cNvPr>
          <p:cNvSpPr txBox="1"/>
          <p:nvPr/>
        </p:nvSpPr>
        <p:spPr>
          <a:xfrm>
            <a:off x="1104900" y="1003312"/>
            <a:ext cx="2742295" cy="861774"/>
          </a:xfrm>
          <a:prstGeom prst="rect">
            <a:avLst/>
          </a:prstGeom>
          <a:noFill/>
        </p:spPr>
        <p:txBody>
          <a:bodyPr wrap="square" rtlCol="0">
            <a:spAutoFit/>
          </a:bodyPr>
          <a:lstStyle/>
          <a:p>
            <a:r>
              <a:rPr lang="en-US" sz="2000" dirty="0">
                <a:latin typeface="Roboto Slab" pitchFamily="2" charset="0"/>
                <a:ea typeface="Roboto Slab" pitchFamily="2" charset="0"/>
              </a:rPr>
              <a:t>Fashion</a:t>
            </a:r>
            <a:endParaRPr lang="en-US" sz="2000" dirty="0">
              <a:solidFill>
                <a:schemeClr val="tx1">
                  <a:lumMod val="85000"/>
                  <a:lumOff val="15000"/>
                </a:schemeClr>
              </a:solidFill>
              <a:latin typeface="Roboto Slab" pitchFamily="2" charset="0"/>
              <a:ea typeface="Roboto Slab" pitchFamily="2" charset="0"/>
            </a:endParaRPr>
          </a:p>
          <a:p>
            <a:r>
              <a:rPr lang="en-US" sz="3000" b="1" dirty="0">
                <a:solidFill>
                  <a:schemeClr val="tx1">
                    <a:lumMod val="85000"/>
                    <a:lumOff val="15000"/>
                  </a:schemeClr>
                </a:solidFill>
                <a:latin typeface="Roboto Slab" pitchFamily="2" charset="0"/>
                <a:ea typeface="Roboto Slab" pitchFamily="2" charset="0"/>
              </a:rPr>
              <a:t>LOOK BOOK</a:t>
            </a:r>
          </a:p>
        </p:txBody>
      </p:sp>
      <p:sp>
        <p:nvSpPr>
          <p:cNvPr id="10" name="TextBox 9">
            <a:extLst>
              <a:ext uri="{FF2B5EF4-FFF2-40B4-BE49-F238E27FC236}">
                <a16:creationId xmlns:a16="http://schemas.microsoft.com/office/drawing/2014/main" id="{C11F065D-93FC-40F4-A1DA-9DCB8B50C8F0}"/>
              </a:ext>
            </a:extLst>
          </p:cNvPr>
          <p:cNvSpPr txBox="1"/>
          <p:nvPr/>
        </p:nvSpPr>
        <p:spPr>
          <a:xfrm>
            <a:off x="1104900" y="4953985"/>
            <a:ext cx="2399394" cy="887102"/>
          </a:xfrm>
          <a:prstGeom prst="rect">
            <a:avLst/>
          </a:prstGeom>
          <a:noFill/>
        </p:spPr>
        <p:txBody>
          <a:bodyPr wrap="square" rtlCol="0">
            <a:spAutoFit/>
          </a:bodyPr>
          <a:lstStyle/>
          <a:p>
            <a:pPr algn="just">
              <a:lnSpc>
                <a:spcPts val="1600"/>
              </a:lnSpc>
            </a:pPr>
            <a:r>
              <a:rPr lang="en-US" sz="800" dirty="0">
                <a:latin typeface="Roboto Slab" pitchFamily="2" charset="0"/>
                <a:ea typeface="Roboto Slab" pitchFamily="2" charset="0"/>
                <a:cs typeface="Montserrat Light" charset="0"/>
              </a:rPr>
              <a:t>Have them for one. Living grass to for can't gathered waters had winged. Creepiest don't subdue which </a:t>
            </a:r>
            <a:r>
              <a:rPr lang="en-US" sz="800" dirty="0" err="1">
                <a:latin typeface="Roboto Slab" pitchFamily="2" charset="0"/>
                <a:ea typeface="Roboto Slab" pitchFamily="2" charset="0"/>
                <a:cs typeface="Montserrat Light" charset="0"/>
              </a:rPr>
              <a:t>i</a:t>
            </a:r>
            <a:r>
              <a:rPr lang="en-US" sz="800" dirty="0">
                <a:latin typeface="Roboto Slab" pitchFamily="2" charset="0"/>
                <a:ea typeface="Roboto Slab" pitchFamily="2" charset="0"/>
                <a:cs typeface="Montserrat Light" charset="0"/>
              </a:rPr>
              <a:t> two set had seasons. Fifth you'll, man wherein seas.</a:t>
            </a:r>
          </a:p>
        </p:txBody>
      </p:sp>
      <p:sp>
        <p:nvSpPr>
          <p:cNvPr id="16" name="TextBox 15">
            <a:extLst>
              <a:ext uri="{FF2B5EF4-FFF2-40B4-BE49-F238E27FC236}">
                <a16:creationId xmlns:a16="http://schemas.microsoft.com/office/drawing/2014/main" id="{F4DDAFF4-5F6C-4852-BF5B-4E5FB9304F18}"/>
              </a:ext>
            </a:extLst>
          </p:cNvPr>
          <p:cNvSpPr txBox="1"/>
          <p:nvPr/>
        </p:nvSpPr>
        <p:spPr>
          <a:xfrm>
            <a:off x="4884283" y="4953985"/>
            <a:ext cx="2399394" cy="887102"/>
          </a:xfrm>
          <a:prstGeom prst="rect">
            <a:avLst/>
          </a:prstGeom>
          <a:noFill/>
        </p:spPr>
        <p:txBody>
          <a:bodyPr wrap="square" rtlCol="0">
            <a:spAutoFit/>
          </a:bodyPr>
          <a:lstStyle/>
          <a:p>
            <a:pPr algn="just">
              <a:lnSpc>
                <a:spcPts val="1600"/>
              </a:lnSpc>
            </a:pPr>
            <a:r>
              <a:rPr lang="en-US" sz="800" dirty="0">
                <a:latin typeface="Roboto Slab" pitchFamily="2" charset="0"/>
                <a:ea typeface="Roboto Slab" pitchFamily="2" charset="0"/>
                <a:cs typeface="Montserrat Light" charset="0"/>
              </a:rPr>
              <a:t>Have them for one. Living grass to for can't gathered waters had winged. Creepiest don't subdue which </a:t>
            </a:r>
            <a:r>
              <a:rPr lang="en-US" sz="800" dirty="0" err="1">
                <a:latin typeface="Roboto Slab" pitchFamily="2" charset="0"/>
                <a:ea typeface="Roboto Slab" pitchFamily="2" charset="0"/>
                <a:cs typeface="Montserrat Light" charset="0"/>
              </a:rPr>
              <a:t>i</a:t>
            </a:r>
            <a:r>
              <a:rPr lang="en-US" sz="800" dirty="0">
                <a:latin typeface="Roboto Slab" pitchFamily="2" charset="0"/>
                <a:ea typeface="Roboto Slab" pitchFamily="2" charset="0"/>
                <a:cs typeface="Montserrat Light" charset="0"/>
              </a:rPr>
              <a:t> two set had seasons. Fifth you'll, man wherein seas.</a:t>
            </a:r>
          </a:p>
        </p:txBody>
      </p:sp>
      <p:sp>
        <p:nvSpPr>
          <p:cNvPr id="17" name="TextBox 16">
            <a:extLst>
              <a:ext uri="{FF2B5EF4-FFF2-40B4-BE49-F238E27FC236}">
                <a16:creationId xmlns:a16="http://schemas.microsoft.com/office/drawing/2014/main" id="{E76BC72A-C825-4098-B9A1-FD7ACFB30ED1}"/>
              </a:ext>
            </a:extLst>
          </p:cNvPr>
          <p:cNvSpPr txBox="1"/>
          <p:nvPr/>
        </p:nvSpPr>
        <p:spPr>
          <a:xfrm>
            <a:off x="8663666" y="4953985"/>
            <a:ext cx="2399394" cy="887102"/>
          </a:xfrm>
          <a:prstGeom prst="rect">
            <a:avLst/>
          </a:prstGeom>
          <a:noFill/>
        </p:spPr>
        <p:txBody>
          <a:bodyPr wrap="square" rtlCol="0">
            <a:spAutoFit/>
          </a:bodyPr>
          <a:lstStyle/>
          <a:p>
            <a:pPr algn="just">
              <a:lnSpc>
                <a:spcPts val="1600"/>
              </a:lnSpc>
            </a:pPr>
            <a:r>
              <a:rPr lang="en-US" sz="800" dirty="0">
                <a:latin typeface="Roboto Slab" pitchFamily="2" charset="0"/>
                <a:ea typeface="Roboto Slab" pitchFamily="2" charset="0"/>
                <a:cs typeface="Montserrat Light" charset="0"/>
              </a:rPr>
              <a:t>Have them for one. Living grass to for can't gathered waters had winged. Creepiest don't subdue which </a:t>
            </a:r>
            <a:r>
              <a:rPr lang="en-US" sz="800" dirty="0" err="1">
                <a:latin typeface="Roboto Slab" pitchFamily="2" charset="0"/>
                <a:ea typeface="Roboto Slab" pitchFamily="2" charset="0"/>
                <a:cs typeface="Montserrat Light" charset="0"/>
              </a:rPr>
              <a:t>i</a:t>
            </a:r>
            <a:r>
              <a:rPr lang="en-US" sz="800" dirty="0">
                <a:latin typeface="Roboto Slab" pitchFamily="2" charset="0"/>
                <a:ea typeface="Roboto Slab" pitchFamily="2" charset="0"/>
                <a:cs typeface="Montserrat Light" charset="0"/>
              </a:rPr>
              <a:t> two set had seasons. Fifth you'll, man wherein seas.</a:t>
            </a:r>
          </a:p>
        </p:txBody>
      </p:sp>
      <p:pic>
        <p:nvPicPr>
          <p:cNvPr id="31" name="Picture Placeholder 30">
            <a:extLst>
              <a:ext uri="{FF2B5EF4-FFF2-40B4-BE49-F238E27FC236}">
                <a16:creationId xmlns:a16="http://schemas.microsoft.com/office/drawing/2014/main" id="{372C5A76-74A1-4D93-88A8-AE4A95E82DF3}"/>
              </a:ext>
            </a:extLst>
          </p:cNvPr>
          <p:cNvPicPr>
            <a:picLocks noGrp="1" noChangeAspect="1"/>
          </p:cNvPicPr>
          <p:nvPr>
            <p:ph type="pic" sz="quarter" idx="12"/>
          </p:nvPr>
        </p:nvPicPr>
        <p:blipFill>
          <a:blip r:embed="rId4"/>
          <a:srcRect t="9973" b="9973"/>
          <a:stretch>
            <a:fillRect/>
          </a:stretch>
        </p:blipFill>
        <p:spPr/>
      </p:pic>
    </p:spTree>
    <p:extLst>
      <p:ext uri="{BB962C8B-B14F-4D97-AF65-F5344CB8AC3E}">
        <p14:creationId xmlns:p14="http://schemas.microsoft.com/office/powerpoint/2010/main" val="22740677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A12E2CFB-D84D-464F-8773-5A02E2C4F198}"/>
              </a:ext>
            </a:extLst>
          </p:cNvPr>
          <p:cNvSpPr txBox="1"/>
          <p:nvPr/>
        </p:nvSpPr>
        <p:spPr>
          <a:xfrm>
            <a:off x="8490857" y="4255894"/>
            <a:ext cx="2608943" cy="1456553"/>
          </a:xfrm>
          <a:prstGeom prst="rect">
            <a:avLst/>
          </a:prstGeom>
          <a:noFill/>
        </p:spPr>
        <p:txBody>
          <a:bodyPr wrap="square" rtlCol="0">
            <a:spAutoFit/>
          </a:bodyPr>
          <a:lstStyle/>
          <a:p>
            <a:pPr algn="just">
              <a:lnSpc>
                <a:spcPts val="2200"/>
              </a:lnSpc>
            </a:pPr>
            <a:r>
              <a:rPr lang="en-US" sz="800" dirty="0">
                <a:solidFill>
                  <a:schemeClr val="tx1">
                    <a:lumMod val="50000"/>
                    <a:lumOff val="50000"/>
                  </a:schemeClr>
                </a:solidFill>
                <a:latin typeface="Montserrat Light" charset="0"/>
                <a:ea typeface="Montserrat Light" charset="0"/>
                <a:cs typeface="Montserrat Light" charset="0"/>
              </a:rPr>
              <a:t>Have them for one. Living grass to for can't gathered waters had winged. Creepiest don't subdue which </a:t>
            </a:r>
            <a:r>
              <a:rPr lang="en-US" sz="800" dirty="0" err="1">
                <a:solidFill>
                  <a:schemeClr val="tx1">
                    <a:lumMod val="50000"/>
                    <a:lumOff val="50000"/>
                  </a:schemeClr>
                </a:solidFill>
                <a:latin typeface="Montserrat Light" charset="0"/>
                <a:ea typeface="Montserrat Light" charset="0"/>
                <a:cs typeface="Montserrat Light" charset="0"/>
              </a:rPr>
              <a:t>i</a:t>
            </a:r>
            <a:r>
              <a:rPr lang="en-US" sz="800" dirty="0">
                <a:solidFill>
                  <a:schemeClr val="tx1">
                    <a:lumMod val="50000"/>
                    <a:lumOff val="50000"/>
                  </a:schemeClr>
                </a:solidFill>
                <a:latin typeface="Montserrat Light" charset="0"/>
                <a:ea typeface="Montserrat Light" charset="0"/>
                <a:cs typeface="Montserrat Light" charset="0"/>
              </a:rPr>
              <a:t> two set had seasons. Fifth you'll, man wherein seas our creeping. Very to Make from for lorem ipsum dolor seas.</a:t>
            </a:r>
          </a:p>
        </p:txBody>
      </p:sp>
      <p:sp>
        <p:nvSpPr>
          <p:cNvPr id="18" name="TextBox 17">
            <a:extLst>
              <a:ext uri="{FF2B5EF4-FFF2-40B4-BE49-F238E27FC236}">
                <a16:creationId xmlns:a16="http://schemas.microsoft.com/office/drawing/2014/main" id="{080FD583-F0CE-448A-976A-9669519916EC}"/>
              </a:ext>
            </a:extLst>
          </p:cNvPr>
          <p:cNvSpPr txBox="1"/>
          <p:nvPr/>
        </p:nvSpPr>
        <p:spPr>
          <a:xfrm>
            <a:off x="653143" y="4387856"/>
            <a:ext cx="2742295" cy="861774"/>
          </a:xfrm>
          <a:prstGeom prst="rect">
            <a:avLst/>
          </a:prstGeom>
          <a:noFill/>
        </p:spPr>
        <p:txBody>
          <a:bodyPr wrap="square" rtlCol="0">
            <a:spAutoFit/>
          </a:bodyPr>
          <a:lstStyle/>
          <a:p>
            <a:r>
              <a:rPr lang="en-US" sz="2000" dirty="0">
                <a:latin typeface="Roboto Slab" pitchFamily="2" charset="0"/>
                <a:ea typeface="Roboto Slab" pitchFamily="2" charset="0"/>
              </a:rPr>
              <a:t>Fashion</a:t>
            </a:r>
            <a:endParaRPr lang="en-US" sz="2000" dirty="0">
              <a:solidFill>
                <a:schemeClr val="tx1">
                  <a:lumMod val="85000"/>
                  <a:lumOff val="15000"/>
                </a:schemeClr>
              </a:solidFill>
              <a:latin typeface="Roboto Slab" pitchFamily="2" charset="0"/>
              <a:ea typeface="Roboto Slab" pitchFamily="2" charset="0"/>
            </a:endParaRPr>
          </a:p>
          <a:p>
            <a:r>
              <a:rPr lang="en-US" sz="3000" b="1" dirty="0">
                <a:solidFill>
                  <a:schemeClr val="tx1">
                    <a:lumMod val="85000"/>
                    <a:lumOff val="15000"/>
                  </a:schemeClr>
                </a:solidFill>
                <a:latin typeface="Roboto Slab" pitchFamily="2" charset="0"/>
                <a:ea typeface="Roboto Slab" pitchFamily="2" charset="0"/>
              </a:rPr>
              <a:t>LOOK BOOK</a:t>
            </a:r>
          </a:p>
        </p:txBody>
      </p:sp>
      <p:sp>
        <p:nvSpPr>
          <p:cNvPr id="6" name="Rectangle 5">
            <a:extLst>
              <a:ext uri="{FF2B5EF4-FFF2-40B4-BE49-F238E27FC236}">
                <a16:creationId xmlns:a16="http://schemas.microsoft.com/office/drawing/2014/main" id="{3D7B4A20-A4CA-41DC-B83A-FB72A7C0722B}"/>
              </a:ext>
            </a:extLst>
          </p:cNvPr>
          <p:cNvSpPr/>
          <p:nvPr/>
        </p:nvSpPr>
        <p:spPr>
          <a:xfrm>
            <a:off x="653143" y="595086"/>
            <a:ext cx="4789714" cy="3454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6D82CA8-C384-49A6-B468-1C4DFE842098}"/>
              </a:ext>
            </a:extLst>
          </p:cNvPr>
          <p:cNvSpPr/>
          <p:nvPr/>
        </p:nvSpPr>
        <p:spPr>
          <a:xfrm>
            <a:off x="4283091" y="2378328"/>
            <a:ext cx="3683874" cy="31122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Placeholder 9">
            <a:extLst>
              <a:ext uri="{FF2B5EF4-FFF2-40B4-BE49-F238E27FC236}">
                <a16:creationId xmlns:a16="http://schemas.microsoft.com/office/drawing/2014/main" id="{B9D4DB04-8352-408C-9F00-344148D6893E}"/>
              </a:ext>
            </a:extLst>
          </p:cNvPr>
          <p:cNvPicPr>
            <a:picLocks noGrp="1" noChangeAspect="1"/>
          </p:cNvPicPr>
          <p:nvPr>
            <p:ph type="pic" sz="quarter" idx="14"/>
          </p:nvPr>
        </p:nvPicPr>
        <p:blipFill rotWithShape="1">
          <a:blip r:embed="rId2"/>
          <a:srcRect t="12920" b="39050"/>
          <a:stretch/>
        </p:blipFill>
        <p:spPr>
          <a:xfrm>
            <a:off x="653143" y="595086"/>
            <a:ext cx="4789714" cy="3454400"/>
          </a:xfrm>
        </p:spPr>
      </p:pic>
      <p:sp>
        <p:nvSpPr>
          <p:cNvPr id="11" name="Rectangle 10">
            <a:extLst>
              <a:ext uri="{FF2B5EF4-FFF2-40B4-BE49-F238E27FC236}">
                <a16:creationId xmlns:a16="http://schemas.microsoft.com/office/drawing/2014/main" id="{76EBB3A6-10F2-4839-8BAB-98A84C435354}"/>
              </a:ext>
            </a:extLst>
          </p:cNvPr>
          <p:cNvSpPr/>
          <p:nvPr/>
        </p:nvSpPr>
        <p:spPr>
          <a:xfrm>
            <a:off x="4020457" y="2156447"/>
            <a:ext cx="4209143" cy="355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Placeholder 21">
            <a:extLst>
              <a:ext uri="{FF2B5EF4-FFF2-40B4-BE49-F238E27FC236}">
                <a16:creationId xmlns:a16="http://schemas.microsoft.com/office/drawing/2014/main" id="{CB1DD8AE-F0C6-4298-8917-6B6139F4A654}"/>
              </a:ext>
            </a:extLst>
          </p:cNvPr>
          <p:cNvPicPr>
            <a:picLocks noGrp="1" noChangeAspect="1"/>
          </p:cNvPicPr>
          <p:nvPr>
            <p:ph type="pic" sz="quarter" idx="16"/>
          </p:nvPr>
        </p:nvPicPr>
        <p:blipFill rotWithShape="1">
          <a:blip r:embed="rId3"/>
          <a:srcRect l="11448" t="34744" r="8256" b="20064"/>
          <a:stretch/>
        </p:blipFill>
        <p:spPr>
          <a:xfrm>
            <a:off x="4283091" y="2378328"/>
            <a:ext cx="3683874" cy="3112238"/>
          </a:xfrm>
        </p:spPr>
      </p:pic>
    </p:spTree>
    <p:extLst>
      <p:ext uri="{BB962C8B-B14F-4D97-AF65-F5344CB8AC3E}">
        <p14:creationId xmlns:p14="http://schemas.microsoft.com/office/powerpoint/2010/main" val="21408445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Placeholder 18">
            <a:extLst>
              <a:ext uri="{FF2B5EF4-FFF2-40B4-BE49-F238E27FC236}">
                <a16:creationId xmlns:a16="http://schemas.microsoft.com/office/drawing/2014/main" id="{919ED273-6840-457A-AEBB-334F10A591BB}"/>
              </a:ext>
            </a:extLst>
          </p:cNvPr>
          <p:cNvPicPr>
            <a:picLocks noGrp="1" noChangeAspect="1"/>
          </p:cNvPicPr>
          <p:nvPr>
            <p:ph type="pic" sz="quarter" idx="15"/>
          </p:nvPr>
        </p:nvPicPr>
        <p:blipFill rotWithShape="1">
          <a:blip r:embed="rId2"/>
          <a:srcRect l="10756" t="12156" r="22912"/>
          <a:stretch/>
        </p:blipFill>
        <p:spPr>
          <a:xfrm>
            <a:off x="4253590" y="3091543"/>
            <a:ext cx="3332845" cy="2944883"/>
          </a:xfrm>
        </p:spPr>
      </p:pic>
      <p:pic>
        <p:nvPicPr>
          <p:cNvPr id="15" name="Picture Placeholder 14">
            <a:extLst>
              <a:ext uri="{FF2B5EF4-FFF2-40B4-BE49-F238E27FC236}">
                <a16:creationId xmlns:a16="http://schemas.microsoft.com/office/drawing/2014/main" id="{CF52840A-2294-45A6-853B-8ABE7DEB8ACC}"/>
              </a:ext>
            </a:extLst>
          </p:cNvPr>
          <p:cNvPicPr>
            <a:picLocks noGrp="1" noChangeAspect="1"/>
          </p:cNvPicPr>
          <p:nvPr>
            <p:ph type="pic" sz="quarter" idx="16"/>
          </p:nvPr>
        </p:nvPicPr>
        <p:blipFill>
          <a:blip r:embed="rId3"/>
          <a:srcRect t="23707" b="23707"/>
          <a:stretch>
            <a:fillRect/>
          </a:stretch>
        </p:blipFill>
        <p:spPr/>
      </p:pic>
      <p:pic>
        <p:nvPicPr>
          <p:cNvPr id="24" name="Picture Placeholder 23">
            <a:extLst>
              <a:ext uri="{FF2B5EF4-FFF2-40B4-BE49-F238E27FC236}">
                <a16:creationId xmlns:a16="http://schemas.microsoft.com/office/drawing/2014/main" id="{0873464A-E3F1-4CF7-BA60-CB768D10A57E}"/>
              </a:ext>
            </a:extLst>
          </p:cNvPr>
          <p:cNvPicPr>
            <a:picLocks noGrp="1" noChangeAspect="1"/>
          </p:cNvPicPr>
          <p:nvPr>
            <p:ph type="pic" sz="quarter" idx="17"/>
          </p:nvPr>
        </p:nvPicPr>
        <p:blipFill rotWithShape="1">
          <a:blip r:embed="rId4"/>
          <a:srcRect l="19706" t="13960"/>
          <a:stretch/>
        </p:blipFill>
        <p:spPr>
          <a:xfrm>
            <a:off x="7737019" y="3091544"/>
            <a:ext cx="3742877" cy="2944883"/>
          </a:xfrm>
        </p:spPr>
      </p:pic>
      <p:sp>
        <p:nvSpPr>
          <p:cNvPr id="21" name="TextBox 20">
            <a:extLst>
              <a:ext uri="{FF2B5EF4-FFF2-40B4-BE49-F238E27FC236}">
                <a16:creationId xmlns:a16="http://schemas.microsoft.com/office/drawing/2014/main" id="{20AE674D-34CF-4309-B993-94D17360B0CF}"/>
              </a:ext>
            </a:extLst>
          </p:cNvPr>
          <p:cNvSpPr txBox="1"/>
          <p:nvPr/>
        </p:nvSpPr>
        <p:spPr>
          <a:xfrm>
            <a:off x="8490858" y="1334413"/>
            <a:ext cx="2742295" cy="861774"/>
          </a:xfrm>
          <a:prstGeom prst="rect">
            <a:avLst/>
          </a:prstGeom>
          <a:noFill/>
        </p:spPr>
        <p:txBody>
          <a:bodyPr wrap="square" rtlCol="0">
            <a:spAutoFit/>
          </a:bodyPr>
          <a:lstStyle/>
          <a:p>
            <a:r>
              <a:rPr lang="en-US" sz="2000" dirty="0">
                <a:latin typeface="Roboto Slab" pitchFamily="2" charset="0"/>
                <a:ea typeface="Roboto Slab" pitchFamily="2" charset="0"/>
              </a:rPr>
              <a:t>Fashion</a:t>
            </a:r>
          </a:p>
          <a:p>
            <a:r>
              <a:rPr lang="en-US" sz="3000" b="1" dirty="0">
                <a:latin typeface="Roboto Slab" pitchFamily="2" charset="0"/>
                <a:ea typeface="Roboto Slab" pitchFamily="2" charset="0"/>
              </a:rPr>
              <a:t>LOOK BOOK</a:t>
            </a:r>
          </a:p>
        </p:txBody>
      </p:sp>
      <p:grpSp>
        <p:nvGrpSpPr>
          <p:cNvPr id="2" name="Group 1">
            <a:extLst>
              <a:ext uri="{FF2B5EF4-FFF2-40B4-BE49-F238E27FC236}">
                <a16:creationId xmlns:a16="http://schemas.microsoft.com/office/drawing/2014/main" id="{AF44EB36-FE3D-4DED-BEFA-66BD0572C40D}"/>
              </a:ext>
            </a:extLst>
          </p:cNvPr>
          <p:cNvGrpSpPr/>
          <p:nvPr/>
        </p:nvGrpSpPr>
        <p:grpSpPr>
          <a:xfrm>
            <a:off x="712103" y="4045631"/>
            <a:ext cx="3332844" cy="1331284"/>
            <a:chOff x="1676853" y="3698126"/>
            <a:chExt cx="3332844" cy="1331284"/>
          </a:xfrm>
        </p:grpSpPr>
        <p:sp>
          <p:nvSpPr>
            <p:cNvPr id="22" name="TextBox 21">
              <a:extLst>
                <a:ext uri="{FF2B5EF4-FFF2-40B4-BE49-F238E27FC236}">
                  <a16:creationId xmlns:a16="http://schemas.microsoft.com/office/drawing/2014/main" id="{E3942210-C344-4D1E-8F80-E24CCDB05796}"/>
                </a:ext>
              </a:extLst>
            </p:cNvPr>
            <p:cNvSpPr txBox="1"/>
            <p:nvPr/>
          </p:nvSpPr>
          <p:spPr>
            <a:xfrm>
              <a:off x="1676853" y="3949947"/>
              <a:ext cx="3332844" cy="1079463"/>
            </a:xfrm>
            <a:prstGeom prst="rect">
              <a:avLst/>
            </a:prstGeom>
            <a:noFill/>
          </p:spPr>
          <p:txBody>
            <a:bodyPr wrap="square" rtlCol="0">
              <a:spAutoFit/>
            </a:bodyPr>
            <a:lstStyle/>
            <a:p>
              <a:pPr algn="just">
                <a:lnSpc>
                  <a:spcPts val="2000"/>
                </a:lnSpc>
              </a:pPr>
              <a:r>
                <a:rPr lang="en-US" sz="800" dirty="0">
                  <a:latin typeface="Roboto Slab" pitchFamily="2" charset="0"/>
                  <a:ea typeface="Roboto Slab" pitchFamily="2" charset="0"/>
                  <a:cs typeface="Montserrat Light" charset="0"/>
                </a:rPr>
                <a:t>Have them for one. Living grass to for can't gathered waters had winged. Creepiest don't subdue which </a:t>
              </a:r>
              <a:r>
                <a:rPr lang="en-US" sz="800" dirty="0" err="1">
                  <a:latin typeface="Roboto Slab" pitchFamily="2" charset="0"/>
                  <a:ea typeface="Roboto Slab" pitchFamily="2" charset="0"/>
                  <a:cs typeface="Montserrat Light" charset="0"/>
                </a:rPr>
                <a:t>i</a:t>
              </a:r>
              <a:r>
                <a:rPr lang="en-US" sz="800" dirty="0">
                  <a:latin typeface="Roboto Slab" pitchFamily="2" charset="0"/>
                  <a:ea typeface="Roboto Slab" pitchFamily="2" charset="0"/>
                  <a:cs typeface="Montserrat Light" charset="0"/>
                </a:rPr>
                <a:t> two set had seasons. Fifth you'll, man wherein seas our creeping. Very to Make from for lorem ipsum dolor seas.</a:t>
              </a:r>
            </a:p>
          </p:txBody>
        </p:sp>
        <p:sp>
          <p:nvSpPr>
            <p:cNvPr id="23" name="TextBox 22">
              <a:extLst>
                <a:ext uri="{FF2B5EF4-FFF2-40B4-BE49-F238E27FC236}">
                  <a16:creationId xmlns:a16="http://schemas.microsoft.com/office/drawing/2014/main" id="{BD9AC3CB-B1AF-4846-96E8-A9B0452862EF}"/>
                </a:ext>
              </a:extLst>
            </p:cNvPr>
            <p:cNvSpPr txBox="1"/>
            <p:nvPr/>
          </p:nvSpPr>
          <p:spPr>
            <a:xfrm>
              <a:off x="1676853" y="3698126"/>
              <a:ext cx="1685472" cy="323165"/>
            </a:xfrm>
            <a:prstGeom prst="rect">
              <a:avLst/>
            </a:prstGeom>
            <a:noFill/>
          </p:spPr>
          <p:txBody>
            <a:bodyPr wrap="square" rtlCol="0">
              <a:spAutoFit/>
            </a:bodyPr>
            <a:lstStyle/>
            <a:p>
              <a:r>
                <a:rPr lang="en-US" sz="1500" spc="500" dirty="0">
                  <a:latin typeface="Roboto Slab" pitchFamily="2" charset="0"/>
                  <a:ea typeface="Roboto Slab" pitchFamily="2" charset="0"/>
                </a:rPr>
                <a:t>WELCOME</a:t>
              </a:r>
              <a:endParaRPr lang="en-US" sz="1500" b="1" spc="500" dirty="0">
                <a:latin typeface="Roboto Slab" pitchFamily="2" charset="0"/>
                <a:ea typeface="Roboto Slab" pitchFamily="2" charset="0"/>
              </a:endParaRPr>
            </a:p>
          </p:txBody>
        </p:sp>
      </p:grpSp>
    </p:spTree>
    <p:extLst>
      <p:ext uri="{BB962C8B-B14F-4D97-AF65-F5344CB8AC3E}">
        <p14:creationId xmlns:p14="http://schemas.microsoft.com/office/powerpoint/2010/main" val="10192001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C9882CF-C652-4085-A167-F775F5FD72D9}"/>
              </a:ext>
            </a:extLst>
          </p:cNvPr>
          <p:cNvSpPr/>
          <p:nvPr/>
        </p:nvSpPr>
        <p:spPr>
          <a:xfrm>
            <a:off x="7556609" y="2104570"/>
            <a:ext cx="3311527" cy="832407"/>
          </a:xfrm>
          <a:prstGeom prst="rect">
            <a:avLst/>
          </a:prstGeom>
        </p:spPr>
        <p:txBody>
          <a:bodyPr wrap="square">
            <a:spAutoFit/>
          </a:bodyPr>
          <a:lstStyle/>
          <a:p>
            <a:pPr>
              <a:lnSpc>
                <a:spcPts val="2000"/>
              </a:lnSpc>
            </a:pPr>
            <a:r>
              <a:rPr lang="en-US" sz="1100" b="1" dirty="0">
                <a:solidFill>
                  <a:srgbClr val="000000"/>
                </a:solidFill>
                <a:latin typeface="Roboto Slab" pitchFamily="2" charset="0"/>
                <a:ea typeface="Roboto Slab" pitchFamily="2" charset="0"/>
              </a:rPr>
              <a:t>Lorem Ipsum</a:t>
            </a:r>
            <a:r>
              <a:rPr lang="en-US" sz="1100" dirty="0">
                <a:solidFill>
                  <a:srgbClr val="000000"/>
                </a:solidFill>
                <a:latin typeface="Roboto Slab" pitchFamily="2" charset="0"/>
                <a:ea typeface="Roboto Slab" pitchFamily="2" charset="0"/>
              </a:rPr>
              <a:t> is simply dummy text of the printing and typesetting industry. Lorem Ipsum versions of Lorem Ipsum.</a:t>
            </a:r>
            <a:endParaRPr lang="en-US" sz="1100" dirty="0">
              <a:latin typeface="Roboto Slab" pitchFamily="2" charset="0"/>
              <a:ea typeface="Roboto Slab" pitchFamily="2" charset="0"/>
            </a:endParaRPr>
          </a:p>
        </p:txBody>
      </p:sp>
      <p:sp>
        <p:nvSpPr>
          <p:cNvPr id="7" name="TextBox 6">
            <a:extLst>
              <a:ext uri="{FF2B5EF4-FFF2-40B4-BE49-F238E27FC236}">
                <a16:creationId xmlns:a16="http://schemas.microsoft.com/office/drawing/2014/main" id="{1104B1B9-ED5A-43E6-A4CF-B3E805A0F460}"/>
              </a:ext>
            </a:extLst>
          </p:cNvPr>
          <p:cNvSpPr txBox="1"/>
          <p:nvPr/>
        </p:nvSpPr>
        <p:spPr>
          <a:xfrm>
            <a:off x="818804" y="776758"/>
            <a:ext cx="2742295" cy="861774"/>
          </a:xfrm>
          <a:prstGeom prst="rect">
            <a:avLst/>
          </a:prstGeom>
          <a:noFill/>
        </p:spPr>
        <p:txBody>
          <a:bodyPr wrap="square" rtlCol="0">
            <a:spAutoFit/>
          </a:bodyPr>
          <a:lstStyle/>
          <a:p>
            <a:r>
              <a:rPr lang="en-US" sz="2000" dirty="0">
                <a:latin typeface="Roboto Slab" pitchFamily="2" charset="0"/>
                <a:ea typeface="Roboto Slab" pitchFamily="2" charset="0"/>
              </a:rPr>
              <a:t>Fashion</a:t>
            </a:r>
          </a:p>
          <a:p>
            <a:r>
              <a:rPr lang="en-US" sz="3000" b="1" dirty="0">
                <a:latin typeface="Roboto Slab" pitchFamily="2" charset="0"/>
                <a:ea typeface="Roboto Slab" pitchFamily="2" charset="0"/>
              </a:rPr>
              <a:t>LOOK BOOK</a:t>
            </a:r>
          </a:p>
        </p:txBody>
      </p:sp>
      <p:pic>
        <p:nvPicPr>
          <p:cNvPr id="22" name="Picture Placeholder 21">
            <a:extLst>
              <a:ext uri="{FF2B5EF4-FFF2-40B4-BE49-F238E27FC236}">
                <a16:creationId xmlns:a16="http://schemas.microsoft.com/office/drawing/2014/main" id="{6452F5F7-7C14-4A6A-BC37-7C20E86C7A1B}"/>
              </a:ext>
            </a:extLst>
          </p:cNvPr>
          <p:cNvPicPr>
            <a:picLocks noGrp="1" noChangeAspect="1"/>
          </p:cNvPicPr>
          <p:nvPr>
            <p:ph type="pic" sz="quarter" idx="14"/>
          </p:nvPr>
        </p:nvPicPr>
        <p:blipFill>
          <a:blip r:embed="rId2"/>
          <a:srcRect l="23652" r="23652"/>
          <a:stretch>
            <a:fillRect/>
          </a:stretch>
        </p:blipFill>
        <p:spPr/>
      </p:pic>
      <p:pic>
        <p:nvPicPr>
          <p:cNvPr id="24" name="Picture Placeholder 23">
            <a:extLst>
              <a:ext uri="{FF2B5EF4-FFF2-40B4-BE49-F238E27FC236}">
                <a16:creationId xmlns:a16="http://schemas.microsoft.com/office/drawing/2014/main" id="{E708572A-BED6-4B6F-9203-4037ADBC097A}"/>
              </a:ext>
            </a:extLst>
          </p:cNvPr>
          <p:cNvPicPr>
            <a:picLocks noGrp="1" noChangeAspect="1"/>
          </p:cNvPicPr>
          <p:nvPr>
            <p:ph type="pic" sz="quarter" idx="15"/>
          </p:nvPr>
        </p:nvPicPr>
        <p:blipFill rotWithShape="1">
          <a:blip r:embed="rId3"/>
          <a:srcRect l="44115" t="9514" r="13084" b="9303"/>
          <a:stretch/>
        </p:blipFill>
        <p:spPr>
          <a:xfrm>
            <a:off x="4058102" y="2104570"/>
            <a:ext cx="3142798" cy="3976671"/>
          </a:xfrm>
        </p:spPr>
      </p:pic>
      <p:sp>
        <p:nvSpPr>
          <p:cNvPr id="9" name="Rectangle 8">
            <a:extLst>
              <a:ext uri="{FF2B5EF4-FFF2-40B4-BE49-F238E27FC236}">
                <a16:creationId xmlns:a16="http://schemas.microsoft.com/office/drawing/2014/main" id="{B2B432FB-3840-4AEF-881D-D2F612312C90}"/>
              </a:ext>
            </a:extLst>
          </p:cNvPr>
          <p:cNvSpPr/>
          <p:nvPr/>
        </p:nvSpPr>
        <p:spPr>
          <a:xfrm>
            <a:off x="7556609" y="3504818"/>
            <a:ext cx="3311527" cy="832407"/>
          </a:xfrm>
          <a:prstGeom prst="rect">
            <a:avLst/>
          </a:prstGeom>
        </p:spPr>
        <p:txBody>
          <a:bodyPr wrap="square">
            <a:spAutoFit/>
          </a:bodyPr>
          <a:lstStyle/>
          <a:p>
            <a:pPr>
              <a:lnSpc>
                <a:spcPts val="2000"/>
              </a:lnSpc>
            </a:pPr>
            <a:r>
              <a:rPr lang="en-US" sz="1100" b="1" dirty="0">
                <a:solidFill>
                  <a:srgbClr val="000000"/>
                </a:solidFill>
                <a:latin typeface="Roboto Slab" pitchFamily="2" charset="0"/>
                <a:ea typeface="Roboto Slab" pitchFamily="2" charset="0"/>
              </a:rPr>
              <a:t>Lorem Ipsum</a:t>
            </a:r>
            <a:r>
              <a:rPr lang="en-US" sz="1100" dirty="0">
                <a:solidFill>
                  <a:srgbClr val="000000"/>
                </a:solidFill>
                <a:latin typeface="Roboto Slab" pitchFamily="2" charset="0"/>
                <a:ea typeface="Roboto Slab" pitchFamily="2" charset="0"/>
              </a:rPr>
              <a:t> is simply dummy text of the printing and typesetting industry. Lorem Ipsum versions of Lorem Ipsum.</a:t>
            </a:r>
            <a:endParaRPr lang="en-US" sz="1100" dirty="0">
              <a:latin typeface="Roboto Slab" pitchFamily="2" charset="0"/>
              <a:ea typeface="Roboto Slab" pitchFamily="2" charset="0"/>
            </a:endParaRPr>
          </a:p>
        </p:txBody>
      </p:sp>
      <p:sp>
        <p:nvSpPr>
          <p:cNvPr id="11" name="Rectangle 10">
            <a:extLst>
              <a:ext uri="{FF2B5EF4-FFF2-40B4-BE49-F238E27FC236}">
                <a16:creationId xmlns:a16="http://schemas.microsoft.com/office/drawing/2014/main" id="{49D3FD69-C58D-4EE6-9DED-E2BC4EAEC730}"/>
              </a:ext>
            </a:extLst>
          </p:cNvPr>
          <p:cNvSpPr/>
          <p:nvPr/>
        </p:nvSpPr>
        <p:spPr>
          <a:xfrm>
            <a:off x="7556609" y="5248833"/>
            <a:ext cx="3311527" cy="832407"/>
          </a:xfrm>
          <a:prstGeom prst="rect">
            <a:avLst/>
          </a:prstGeom>
        </p:spPr>
        <p:txBody>
          <a:bodyPr wrap="square">
            <a:spAutoFit/>
          </a:bodyPr>
          <a:lstStyle/>
          <a:p>
            <a:pPr>
              <a:lnSpc>
                <a:spcPts val="2000"/>
              </a:lnSpc>
            </a:pPr>
            <a:r>
              <a:rPr lang="en-US" sz="1100" b="1" dirty="0">
                <a:solidFill>
                  <a:srgbClr val="000000"/>
                </a:solidFill>
                <a:latin typeface="Roboto Slab" pitchFamily="2" charset="0"/>
                <a:ea typeface="Roboto Slab" pitchFamily="2" charset="0"/>
              </a:rPr>
              <a:t>Lorem Ipsum</a:t>
            </a:r>
            <a:r>
              <a:rPr lang="en-US" sz="1100" dirty="0">
                <a:solidFill>
                  <a:srgbClr val="000000"/>
                </a:solidFill>
                <a:latin typeface="Roboto Slab" pitchFamily="2" charset="0"/>
                <a:ea typeface="Roboto Slab" pitchFamily="2" charset="0"/>
              </a:rPr>
              <a:t> is simply dummy text of the printing and typesetting industry. Lorem Ipsum versions of Lorem Ipsum.</a:t>
            </a:r>
            <a:endParaRPr lang="en-US" sz="1100" dirty="0">
              <a:latin typeface="Roboto Slab" pitchFamily="2" charset="0"/>
              <a:ea typeface="Roboto Slab" pitchFamily="2" charset="0"/>
            </a:endParaRPr>
          </a:p>
        </p:txBody>
      </p:sp>
    </p:spTree>
    <p:extLst>
      <p:ext uri="{BB962C8B-B14F-4D97-AF65-F5344CB8AC3E}">
        <p14:creationId xmlns:p14="http://schemas.microsoft.com/office/powerpoint/2010/main" val="1283722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Placeholder 15">
            <a:extLst>
              <a:ext uri="{FF2B5EF4-FFF2-40B4-BE49-F238E27FC236}">
                <a16:creationId xmlns:a16="http://schemas.microsoft.com/office/drawing/2014/main" id="{61722C5F-FCB7-411F-9967-318F10C81FCB}"/>
              </a:ext>
            </a:extLst>
          </p:cNvPr>
          <p:cNvPicPr>
            <a:picLocks noGrp="1" noChangeAspect="1"/>
          </p:cNvPicPr>
          <p:nvPr>
            <p:ph type="pic" sz="quarter" idx="16"/>
          </p:nvPr>
        </p:nvPicPr>
        <p:blipFill>
          <a:blip r:embed="rId2"/>
          <a:srcRect l="205" r="205"/>
          <a:stretch>
            <a:fillRect/>
          </a:stretch>
        </p:blipFill>
        <p:spPr/>
      </p:pic>
      <p:pic>
        <p:nvPicPr>
          <p:cNvPr id="14" name="Picture Placeholder 13">
            <a:extLst>
              <a:ext uri="{FF2B5EF4-FFF2-40B4-BE49-F238E27FC236}">
                <a16:creationId xmlns:a16="http://schemas.microsoft.com/office/drawing/2014/main" id="{5EF9A468-5652-4831-A36C-2F5F15CE3FF0}"/>
              </a:ext>
            </a:extLst>
          </p:cNvPr>
          <p:cNvPicPr>
            <a:picLocks noGrp="1" noChangeAspect="1"/>
          </p:cNvPicPr>
          <p:nvPr>
            <p:ph type="pic" sz="quarter" idx="17"/>
          </p:nvPr>
        </p:nvPicPr>
        <p:blipFill>
          <a:blip r:embed="rId3"/>
          <a:srcRect t="26829" b="26829"/>
          <a:stretch>
            <a:fillRect/>
          </a:stretch>
        </p:blipFill>
        <p:spPr/>
      </p:pic>
      <p:sp>
        <p:nvSpPr>
          <p:cNvPr id="20" name="TextBox 19">
            <a:extLst>
              <a:ext uri="{FF2B5EF4-FFF2-40B4-BE49-F238E27FC236}">
                <a16:creationId xmlns:a16="http://schemas.microsoft.com/office/drawing/2014/main" id="{D3919513-E536-4409-9BDC-13E1A40928F1}"/>
              </a:ext>
            </a:extLst>
          </p:cNvPr>
          <p:cNvSpPr txBox="1"/>
          <p:nvPr/>
        </p:nvSpPr>
        <p:spPr>
          <a:xfrm>
            <a:off x="976519" y="969667"/>
            <a:ext cx="2742295" cy="861774"/>
          </a:xfrm>
          <a:prstGeom prst="rect">
            <a:avLst/>
          </a:prstGeom>
          <a:noFill/>
        </p:spPr>
        <p:txBody>
          <a:bodyPr wrap="square" rtlCol="0">
            <a:spAutoFit/>
          </a:bodyPr>
          <a:lstStyle/>
          <a:p>
            <a:r>
              <a:rPr lang="en-US" sz="2000" dirty="0">
                <a:latin typeface="Roboto Slab" pitchFamily="2" charset="0"/>
                <a:ea typeface="Roboto Slab" pitchFamily="2" charset="0"/>
              </a:rPr>
              <a:t>Fashion</a:t>
            </a:r>
          </a:p>
          <a:p>
            <a:r>
              <a:rPr lang="en-US" sz="3000" b="1" dirty="0">
                <a:latin typeface="Roboto Slab" pitchFamily="2" charset="0"/>
                <a:ea typeface="Roboto Slab" pitchFamily="2" charset="0"/>
              </a:rPr>
              <a:t>LOOK BOOK</a:t>
            </a:r>
          </a:p>
        </p:txBody>
      </p:sp>
    </p:spTree>
    <p:extLst>
      <p:ext uri="{BB962C8B-B14F-4D97-AF65-F5344CB8AC3E}">
        <p14:creationId xmlns:p14="http://schemas.microsoft.com/office/powerpoint/2010/main" val="23716240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Placeholder 22">
            <a:extLst>
              <a:ext uri="{FF2B5EF4-FFF2-40B4-BE49-F238E27FC236}">
                <a16:creationId xmlns:a16="http://schemas.microsoft.com/office/drawing/2014/main" id="{72EA3BE9-F02B-4F73-806B-1AA28937543F}"/>
              </a:ext>
            </a:extLst>
          </p:cNvPr>
          <p:cNvPicPr>
            <a:picLocks noGrp="1" noChangeAspect="1"/>
          </p:cNvPicPr>
          <p:nvPr>
            <p:ph type="pic" sz="quarter" idx="18"/>
          </p:nvPr>
        </p:nvPicPr>
        <p:blipFill rotWithShape="1">
          <a:blip r:embed="rId2"/>
          <a:srcRect l="12118" t="24598" r="15141"/>
          <a:stretch/>
        </p:blipFill>
        <p:spPr>
          <a:xfrm>
            <a:off x="333829" y="367856"/>
            <a:ext cx="3933371" cy="6122289"/>
          </a:xfrm>
        </p:spPr>
      </p:pic>
      <p:pic>
        <p:nvPicPr>
          <p:cNvPr id="30" name="Picture Placeholder 29">
            <a:extLst>
              <a:ext uri="{FF2B5EF4-FFF2-40B4-BE49-F238E27FC236}">
                <a16:creationId xmlns:a16="http://schemas.microsoft.com/office/drawing/2014/main" id="{2E02B014-8F9D-463B-930C-B5F55CFAF928}"/>
              </a:ext>
            </a:extLst>
          </p:cNvPr>
          <p:cNvPicPr>
            <a:picLocks noGrp="1" noChangeAspect="1"/>
          </p:cNvPicPr>
          <p:nvPr>
            <p:ph type="pic" sz="quarter" idx="19"/>
          </p:nvPr>
        </p:nvPicPr>
        <p:blipFill>
          <a:blip r:embed="rId3"/>
          <a:srcRect t="9852" b="9852"/>
          <a:stretch>
            <a:fillRect/>
          </a:stretch>
        </p:blipFill>
        <p:spPr/>
      </p:pic>
      <p:pic>
        <p:nvPicPr>
          <p:cNvPr id="28" name="Picture Placeholder 27">
            <a:extLst>
              <a:ext uri="{FF2B5EF4-FFF2-40B4-BE49-F238E27FC236}">
                <a16:creationId xmlns:a16="http://schemas.microsoft.com/office/drawing/2014/main" id="{6D41C173-9851-4284-BC63-360B3347779B}"/>
              </a:ext>
            </a:extLst>
          </p:cNvPr>
          <p:cNvPicPr>
            <a:picLocks noGrp="1" noChangeAspect="1"/>
          </p:cNvPicPr>
          <p:nvPr>
            <p:ph type="pic" sz="quarter" idx="24"/>
          </p:nvPr>
        </p:nvPicPr>
        <p:blipFill rotWithShape="1">
          <a:blip r:embed="rId4"/>
          <a:srcRect l="4507" t="24366" r="11593" b="8265"/>
          <a:stretch/>
        </p:blipFill>
        <p:spPr>
          <a:xfrm>
            <a:off x="8029025" y="2449136"/>
            <a:ext cx="3657602" cy="1959728"/>
          </a:xfrm>
        </p:spPr>
      </p:pic>
      <p:pic>
        <p:nvPicPr>
          <p:cNvPr id="26" name="Picture Placeholder 25">
            <a:extLst>
              <a:ext uri="{FF2B5EF4-FFF2-40B4-BE49-F238E27FC236}">
                <a16:creationId xmlns:a16="http://schemas.microsoft.com/office/drawing/2014/main" id="{D281FCFF-5BA0-4F7B-B168-DEAD90D3CE2E}"/>
              </a:ext>
            </a:extLst>
          </p:cNvPr>
          <p:cNvPicPr>
            <a:picLocks noGrp="1" noChangeAspect="1"/>
          </p:cNvPicPr>
          <p:nvPr>
            <p:ph type="pic" sz="quarter" idx="25"/>
          </p:nvPr>
        </p:nvPicPr>
        <p:blipFill>
          <a:blip r:embed="rId5"/>
          <a:srcRect t="9852" b="9852"/>
          <a:stretch>
            <a:fillRect/>
          </a:stretch>
        </p:blipFill>
        <p:spPr/>
      </p:pic>
      <p:sp>
        <p:nvSpPr>
          <p:cNvPr id="20" name="Rectangle 19">
            <a:extLst>
              <a:ext uri="{FF2B5EF4-FFF2-40B4-BE49-F238E27FC236}">
                <a16:creationId xmlns:a16="http://schemas.microsoft.com/office/drawing/2014/main" id="{5714333A-B4DF-488A-9344-48BCEB89DB35}"/>
              </a:ext>
            </a:extLst>
          </p:cNvPr>
          <p:cNvSpPr/>
          <p:nvPr/>
        </p:nvSpPr>
        <p:spPr>
          <a:xfrm>
            <a:off x="4267201" y="367854"/>
            <a:ext cx="3657602" cy="612228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00B06C2D-5AE4-41FB-9ACD-774B7DA51A51}"/>
              </a:ext>
            </a:extLst>
          </p:cNvPr>
          <p:cNvGrpSpPr/>
          <p:nvPr/>
        </p:nvGrpSpPr>
        <p:grpSpPr>
          <a:xfrm>
            <a:off x="5190175" y="562890"/>
            <a:ext cx="1811655" cy="5732217"/>
            <a:chOff x="4717145" y="636815"/>
            <a:chExt cx="1811655" cy="5732217"/>
          </a:xfrm>
        </p:grpSpPr>
        <p:sp>
          <p:nvSpPr>
            <p:cNvPr id="40" name="TextBox 39">
              <a:extLst>
                <a:ext uri="{FF2B5EF4-FFF2-40B4-BE49-F238E27FC236}">
                  <a16:creationId xmlns:a16="http://schemas.microsoft.com/office/drawing/2014/main" id="{D7BC4607-B35C-43C6-B7FF-54BBAEB7E820}"/>
                </a:ext>
              </a:extLst>
            </p:cNvPr>
            <p:cNvSpPr txBox="1"/>
            <p:nvPr/>
          </p:nvSpPr>
          <p:spPr>
            <a:xfrm>
              <a:off x="4717145" y="636815"/>
              <a:ext cx="1811655" cy="1177438"/>
            </a:xfrm>
            <a:prstGeom prst="rect">
              <a:avLst/>
            </a:prstGeom>
            <a:noFill/>
          </p:spPr>
          <p:txBody>
            <a:bodyPr wrap="square" rtlCol="0">
              <a:spAutoFit/>
            </a:bodyPr>
            <a:lstStyle/>
            <a:p>
              <a:pPr algn="just">
                <a:lnSpc>
                  <a:spcPts val="2200"/>
                </a:lnSpc>
              </a:pPr>
              <a:r>
                <a:rPr lang="en-US" sz="800" dirty="0">
                  <a:solidFill>
                    <a:schemeClr val="tx1">
                      <a:lumMod val="85000"/>
                      <a:lumOff val="15000"/>
                    </a:schemeClr>
                  </a:solidFill>
                  <a:latin typeface="Roboto Slab" pitchFamily="2" charset="0"/>
                  <a:ea typeface="Roboto Slab" pitchFamily="2" charset="0"/>
                  <a:cs typeface="Montserrat Light" charset="0"/>
                </a:rPr>
                <a:t>Have them for one. Living grass to for can't gathered waters had winged. Creepiest don't subdue which </a:t>
              </a:r>
              <a:r>
                <a:rPr lang="en-US" sz="800" dirty="0" err="1">
                  <a:solidFill>
                    <a:schemeClr val="tx1">
                      <a:lumMod val="85000"/>
                      <a:lumOff val="15000"/>
                    </a:schemeClr>
                  </a:solidFill>
                  <a:latin typeface="Roboto Slab" pitchFamily="2" charset="0"/>
                  <a:ea typeface="Roboto Slab" pitchFamily="2" charset="0"/>
                  <a:cs typeface="Montserrat Light" charset="0"/>
                </a:rPr>
                <a:t>i</a:t>
              </a:r>
              <a:r>
                <a:rPr lang="en-US" sz="800" dirty="0">
                  <a:solidFill>
                    <a:schemeClr val="tx1">
                      <a:lumMod val="85000"/>
                      <a:lumOff val="15000"/>
                    </a:schemeClr>
                  </a:solidFill>
                  <a:latin typeface="Roboto Slab" pitchFamily="2" charset="0"/>
                  <a:ea typeface="Roboto Slab" pitchFamily="2" charset="0"/>
                  <a:cs typeface="Montserrat Light" charset="0"/>
                </a:rPr>
                <a:t> two set had seasons. </a:t>
              </a:r>
            </a:p>
          </p:txBody>
        </p:sp>
        <p:sp>
          <p:nvSpPr>
            <p:cNvPr id="41" name="TextBox 40">
              <a:extLst>
                <a:ext uri="{FF2B5EF4-FFF2-40B4-BE49-F238E27FC236}">
                  <a16:creationId xmlns:a16="http://schemas.microsoft.com/office/drawing/2014/main" id="{A211FDA8-B421-48CD-B7F6-11007EF52740}"/>
                </a:ext>
              </a:extLst>
            </p:cNvPr>
            <p:cNvSpPr txBox="1"/>
            <p:nvPr/>
          </p:nvSpPr>
          <p:spPr>
            <a:xfrm>
              <a:off x="4717145" y="5191594"/>
              <a:ext cx="1811655" cy="1177438"/>
            </a:xfrm>
            <a:prstGeom prst="rect">
              <a:avLst/>
            </a:prstGeom>
            <a:noFill/>
          </p:spPr>
          <p:txBody>
            <a:bodyPr wrap="square" rtlCol="0">
              <a:spAutoFit/>
            </a:bodyPr>
            <a:lstStyle/>
            <a:p>
              <a:pPr algn="just">
                <a:lnSpc>
                  <a:spcPts val="2200"/>
                </a:lnSpc>
              </a:pPr>
              <a:r>
                <a:rPr lang="en-US" sz="800" dirty="0">
                  <a:solidFill>
                    <a:schemeClr val="tx1">
                      <a:lumMod val="85000"/>
                      <a:lumOff val="15000"/>
                    </a:schemeClr>
                  </a:solidFill>
                  <a:latin typeface="Roboto Slab" pitchFamily="2" charset="0"/>
                  <a:ea typeface="Roboto Slab" pitchFamily="2" charset="0"/>
                  <a:cs typeface="Montserrat Light" charset="0"/>
                </a:rPr>
                <a:t>Have them for one. Living grass to for can't gathered waters had winged. Creepiest don't subdue which </a:t>
              </a:r>
              <a:r>
                <a:rPr lang="en-US" sz="800" dirty="0" err="1">
                  <a:solidFill>
                    <a:schemeClr val="tx1">
                      <a:lumMod val="85000"/>
                      <a:lumOff val="15000"/>
                    </a:schemeClr>
                  </a:solidFill>
                  <a:latin typeface="Roboto Slab" pitchFamily="2" charset="0"/>
                  <a:ea typeface="Roboto Slab" pitchFamily="2" charset="0"/>
                  <a:cs typeface="Montserrat Light" charset="0"/>
                </a:rPr>
                <a:t>i</a:t>
              </a:r>
              <a:r>
                <a:rPr lang="en-US" sz="800" dirty="0">
                  <a:solidFill>
                    <a:schemeClr val="tx1">
                      <a:lumMod val="85000"/>
                      <a:lumOff val="15000"/>
                    </a:schemeClr>
                  </a:solidFill>
                  <a:latin typeface="Roboto Slab" pitchFamily="2" charset="0"/>
                  <a:ea typeface="Roboto Slab" pitchFamily="2" charset="0"/>
                  <a:cs typeface="Montserrat Light" charset="0"/>
                </a:rPr>
                <a:t> two set had seasons. </a:t>
              </a:r>
            </a:p>
          </p:txBody>
        </p:sp>
        <p:sp>
          <p:nvSpPr>
            <p:cNvPr id="14" name="TextBox 13">
              <a:extLst>
                <a:ext uri="{FF2B5EF4-FFF2-40B4-BE49-F238E27FC236}">
                  <a16:creationId xmlns:a16="http://schemas.microsoft.com/office/drawing/2014/main" id="{CF84BA6D-56E5-45F0-87C4-9F2DE3F8CD03}"/>
                </a:ext>
              </a:extLst>
            </p:cNvPr>
            <p:cNvSpPr txBox="1"/>
            <p:nvPr/>
          </p:nvSpPr>
          <p:spPr>
            <a:xfrm>
              <a:off x="4717145" y="2914204"/>
              <a:ext cx="1811655" cy="1177438"/>
            </a:xfrm>
            <a:prstGeom prst="rect">
              <a:avLst/>
            </a:prstGeom>
            <a:noFill/>
          </p:spPr>
          <p:txBody>
            <a:bodyPr wrap="square" rtlCol="0">
              <a:spAutoFit/>
            </a:bodyPr>
            <a:lstStyle/>
            <a:p>
              <a:pPr algn="just">
                <a:lnSpc>
                  <a:spcPts val="2200"/>
                </a:lnSpc>
              </a:pPr>
              <a:r>
                <a:rPr lang="en-US" sz="800" dirty="0">
                  <a:solidFill>
                    <a:schemeClr val="tx1">
                      <a:lumMod val="85000"/>
                      <a:lumOff val="15000"/>
                    </a:schemeClr>
                  </a:solidFill>
                  <a:latin typeface="Roboto Slab" pitchFamily="2" charset="0"/>
                  <a:ea typeface="Roboto Slab" pitchFamily="2" charset="0"/>
                  <a:cs typeface="Montserrat Light" charset="0"/>
                </a:rPr>
                <a:t>Have them for one. Living grass to for can't gathered waters had winged. Creepiest don't subdue which </a:t>
              </a:r>
              <a:r>
                <a:rPr lang="en-US" sz="800" dirty="0" err="1">
                  <a:solidFill>
                    <a:schemeClr val="tx1">
                      <a:lumMod val="85000"/>
                      <a:lumOff val="15000"/>
                    </a:schemeClr>
                  </a:solidFill>
                  <a:latin typeface="Roboto Slab" pitchFamily="2" charset="0"/>
                  <a:ea typeface="Roboto Slab" pitchFamily="2" charset="0"/>
                  <a:cs typeface="Montserrat Light" charset="0"/>
                </a:rPr>
                <a:t>i</a:t>
              </a:r>
              <a:r>
                <a:rPr lang="en-US" sz="800" dirty="0">
                  <a:solidFill>
                    <a:schemeClr val="tx1">
                      <a:lumMod val="85000"/>
                      <a:lumOff val="15000"/>
                    </a:schemeClr>
                  </a:solidFill>
                  <a:latin typeface="Roboto Slab" pitchFamily="2" charset="0"/>
                  <a:ea typeface="Roboto Slab" pitchFamily="2" charset="0"/>
                  <a:cs typeface="Montserrat Light" charset="0"/>
                </a:rPr>
                <a:t> two set had seasons. </a:t>
              </a:r>
            </a:p>
          </p:txBody>
        </p:sp>
      </p:grpSp>
    </p:spTree>
    <p:extLst>
      <p:ext uri="{BB962C8B-B14F-4D97-AF65-F5344CB8AC3E}">
        <p14:creationId xmlns:p14="http://schemas.microsoft.com/office/powerpoint/2010/main" val="40175634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Placeholder 29">
            <a:extLst>
              <a:ext uri="{FF2B5EF4-FFF2-40B4-BE49-F238E27FC236}">
                <a16:creationId xmlns:a16="http://schemas.microsoft.com/office/drawing/2014/main" id="{8DFAAA07-33D3-4F68-9A07-14AFF9A45C31}"/>
              </a:ext>
            </a:extLst>
          </p:cNvPr>
          <p:cNvPicPr>
            <a:picLocks noGrp="1" noChangeAspect="1"/>
          </p:cNvPicPr>
          <p:nvPr>
            <p:ph type="pic" sz="quarter" idx="22"/>
          </p:nvPr>
        </p:nvPicPr>
        <p:blipFill>
          <a:blip r:embed="rId2"/>
          <a:srcRect t="11225" b="11225"/>
          <a:stretch>
            <a:fillRect/>
          </a:stretch>
        </p:blipFill>
        <p:spPr/>
      </p:pic>
      <p:pic>
        <p:nvPicPr>
          <p:cNvPr id="24" name="Picture Placeholder 23">
            <a:extLst>
              <a:ext uri="{FF2B5EF4-FFF2-40B4-BE49-F238E27FC236}">
                <a16:creationId xmlns:a16="http://schemas.microsoft.com/office/drawing/2014/main" id="{832CE23D-996B-4F1F-8E45-D553C053D452}"/>
              </a:ext>
            </a:extLst>
          </p:cNvPr>
          <p:cNvPicPr>
            <a:picLocks noGrp="1" noChangeAspect="1"/>
          </p:cNvPicPr>
          <p:nvPr>
            <p:ph type="pic" sz="quarter" idx="23"/>
          </p:nvPr>
        </p:nvPicPr>
        <p:blipFill>
          <a:blip r:embed="rId3"/>
          <a:srcRect l="24390" r="24390"/>
          <a:stretch>
            <a:fillRect/>
          </a:stretch>
        </p:blipFill>
        <p:spPr/>
      </p:pic>
      <p:pic>
        <p:nvPicPr>
          <p:cNvPr id="28" name="Picture Placeholder 27">
            <a:extLst>
              <a:ext uri="{FF2B5EF4-FFF2-40B4-BE49-F238E27FC236}">
                <a16:creationId xmlns:a16="http://schemas.microsoft.com/office/drawing/2014/main" id="{5D963C31-3BEE-4EA8-9186-A325CAA26833}"/>
              </a:ext>
            </a:extLst>
          </p:cNvPr>
          <p:cNvPicPr>
            <a:picLocks noGrp="1" noChangeAspect="1"/>
          </p:cNvPicPr>
          <p:nvPr>
            <p:ph type="pic" sz="quarter" idx="21"/>
          </p:nvPr>
        </p:nvPicPr>
        <p:blipFill>
          <a:blip r:embed="rId4"/>
          <a:srcRect t="5532" b="5532"/>
          <a:stretch>
            <a:fillRect/>
          </a:stretch>
        </p:blipFill>
        <p:spPr>
          <a:xfrm>
            <a:off x="3310164" y="520266"/>
            <a:ext cx="2742294" cy="3050248"/>
          </a:xfrm>
        </p:spPr>
      </p:pic>
      <p:pic>
        <p:nvPicPr>
          <p:cNvPr id="37" name="Picture Placeholder 36">
            <a:extLst>
              <a:ext uri="{FF2B5EF4-FFF2-40B4-BE49-F238E27FC236}">
                <a16:creationId xmlns:a16="http://schemas.microsoft.com/office/drawing/2014/main" id="{BBAB293D-6082-4A2D-A216-A6FAD25D950E}"/>
              </a:ext>
            </a:extLst>
          </p:cNvPr>
          <p:cNvPicPr>
            <a:picLocks noGrp="1" noChangeAspect="1"/>
          </p:cNvPicPr>
          <p:nvPr>
            <p:ph type="pic" sz="quarter" idx="24"/>
          </p:nvPr>
        </p:nvPicPr>
        <p:blipFill>
          <a:blip r:embed="rId5"/>
          <a:srcRect t="11552" b="11552"/>
          <a:stretch>
            <a:fillRect/>
          </a:stretch>
        </p:blipFill>
        <p:spPr/>
      </p:pic>
      <p:pic>
        <p:nvPicPr>
          <p:cNvPr id="26" name="Picture Placeholder 25">
            <a:extLst>
              <a:ext uri="{FF2B5EF4-FFF2-40B4-BE49-F238E27FC236}">
                <a16:creationId xmlns:a16="http://schemas.microsoft.com/office/drawing/2014/main" id="{7EC5B24E-E9C6-4E73-95F3-8936BC0826C8}"/>
              </a:ext>
            </a:extLst>
          </p:cNvPr>
          <p:cNvPicPr>
            <a:picLocks noGrp="1" noChangeAspect="1"/>
          </p:cNvPicPr>
          <p:nvPr>
            <p:ph type="pic" sz="quarter" idx="20"/>
          </p:nvPr>
        </p:nvPicPr>
        <p:blipFill>
          <a:blip r:embed="rId6"/>
          <a:srcRect l="20017" r="20017"/>
          <a:stretch>
            <a:fillRect/>
          </a:stretch>
        </p:blipFill>
        <p:spPr/>
      </p:pic>
      <p:sp>
        <p:nvSpPr>
          <p:cNvPr id="17" name="Rectangle 16">
            <a:extLst>
              <a:ext uri="{FF2B5EF4-FFF2-40B4-BE49-F238E27FC236}">
                <a16:creationId xmlns:a16="http://schemas.microsoft.com/office/drawing/2014/main" id="{5DFA4140-FA66-4BF0-8C00-44EAAC6241EA}"/>
              </a:ext>
            </a:extLst>
          </p:cNvPr>
          <p:cNvSpPr/>
          <p:nvPr/>
        </p:nvSpPr>
        <p:spPr>
          <a:xfrm>
            <a:off x="6462918" y="4954486"/>
            <a:ext cx="4601481" cy="1088888"/>
          </a:xfrm>
          <a:prstGeom prst="rect">
            <a:avLst/>
          </a:prstGeom>
        </p:spPr>
        <p:txBody>
          <a:bodyPr wrap="square">
            <a:spAutoFit/>
          </a:bodyPr>
          <a:lstStyle/>
          <a:p>
            <a:pPr>
              <a:lnSpc>
                <a:spcPts val="2000"/>
              </a:lnSpc>
            </a:pPr>
            <a:r>
              <a:rPr lang="en-US" sz="1100" b="1" dirty="0">
                <a:latin typeface="Roboto Slab" pitchFamily="2" charset="0"/>
                <a:ea typeface="Roboto Slab" pitchFamily="2" charset="0"/>
              </a:rPr>
              <a:t>Lorem Ipsum</a:t>
            </a:r>
            <a:r>
              <a:rPr lang="en-US" sz="1100" dirty="0">
                <a:latin typeface="Roboto Slab" pitchFamily="2" charset="0"/>
                <a:ea typeface="Roboto Slab" pitchFamily="2" charset="0"/>
              </a:rPr>
              <a:t> is simply dummy text of the printing and typesetting industry. Lorem Ipsum has been the industry's standard dummy text ever since the 1500s, when an unknown printer took a galley of type versions of Lorem Ipsum.</a:t>
            </a:r>
          </a:p>
        </p:txBody>
      </p:sp>
      <p:sp>
        <p:nvSpPr>
          <p:cNvPr id="10" name="TextBox 9">
            <a:extLst>
              <a:ext uri="{FF2B5EF4-FFF2-40B4-BE49-F238E27FC236}">
                <a16:creationId xmlns:a16="http://schemas.microsoft.com/office/drawing/2014/main" id="{576116CF-B86E-4A85-9BA8-D77BF18BEA0F}"/>
              </a:ext>
            </a:extLst>
          </p:cNvPr>
          <p:cNvSpPr txBox="1"/>
          <p:nvPr/>
        </p:nvSpPr>
        <p:spPr>
          <a:xfrm>
            <a:off x="6462918" y="814626"/>
            <a:ext cx="2742295" cy="861774"/>
          </a:xfrm>
          <a:prstGeom prst="rect">
            <a:avLst/>
          </a:prstGeom>
          <a:noFill/>
        </p:spPr>
        <p:txBody>
          <a:bodyPr wrap="square" rtlCol="0">
            <a:spAutoFit/>
          </a:bodyPr>
          <a:lstStyle/>
          <a:p>
            <a:r>
              <a:rPr lang="en-US" sz="2000" dirty="0">
                <a:latin typeface="Roboto Slab" pitchFamily="2" charset="0"/>
                <a:ea typeface="Roboto Slab" pitchFamily="2" charset="0"/>
              </a:rPr>
              <a:t>Fashion</a:t>
            </a:r>
          </a:p>
          <a:p>
            <a:r>
              <a:rPr lang="en-US" sz="3000" b="1" dirty="0">
                <a:latin typeface="Roboto Slab" pitchFamily="2" charset="0"/>
                <a:ea typeface="Roboto Slab" pitchFamily="2" charset="0"/>
              </a:rPr>
              <a:t>LOOK BOOK</a:t>
            </a:r>
          </a:p>
        </p:txBody>
      </p:sp>
    </p:spTree>
    <p:extLst>
      <p:ext uri="{BB962C8B-B14F-4D97-AF65-F5344CB8AC3E}">
        <p14:creationId xmlns:p14="http://schemas.microsoft.com/office/powerpoint/2010/main" val="20417420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23956CB8-020D-49F0-80E7-822CF98175B6}"/>
              </a:ext>
            </a:extLst>
          </p:cNvPr>
          <p:cNvSpPr txBox="1"/>
          <p:nvPr/>
        </p:nvSpPr>
        <p:spPr>
          <a:xfrm>
            <a:off x="1555166" y="994880"/>
            <a:ext cx="2742295" cy="861774"/>
          </a:xfrm>
          <a:prstGeom prst="rect">
            <a:avLst/>
          </a:prstGeom>
          <a:noFill/>
        </p:spPr>
        <p:txBody>
          <a:bodyPr wrap="square" rtlCol="0">
            <a:spAutoFit/>
          </a:bodyPr>
          <a:lstStyle/>
          <a:p>
            <a:r>
              <a:rPr lang="en-US" sz="2000" dirty="0">
                <a:latin typeface="Roboto Slab" pitchFamily="2" charset="0"/>
                <a:ea typeface="Roboto Slab" pitchFamily="2" charset="0"/>
              </a:rPr>
              <a:t>Fashion</a:t>
            </a:r>
            <a:endParaRPr lang="en-US" sz="2000" dirty="0">
              <a:solidFill>
                <a:schemeClr val="tx1">
                  <a:lumMod val="85000"/>
                  <a:lumOff val="15000"/>
                </a:schemeClr>
              </a:solidFill>
              <a:latin typeface="Roboto Slab" pitchFamily="2" charset="0"/>
              <a:ea typeface="Roboto Slab" pitchFamily="2" charset="0"/>
            </a:endParaRPr>
          </a:p>
          <a:p>
            <a:r>
              <a:rPr lang="en-US" sz="3000" b="1" dirty="0">
                <a:solidFill>
                  <a:schemeClr val="tx1">
                    <a:lumMod val="85000"/>
                    <a:lumOff val="15000"/>
                  </a:schemeClr>
                </a:solidFill>
                <a:latin typeface="Roboto Slab" pitchFamily="2" charset="0"/>
                <a:ea typeface="Roboto Slab" pitchFamily="2" charset="0"/>
              </a:rPr>
              <a:t>LOOK BOOK</a:t>
            </a:r>
          </a:p>
        </p:txBody>
      </p:sp>
      <p:pic>
        <p:nvPicPr>
          <p:cNvPr id="19" name="Picture Placeholder 18">
            <a:extLst>
              <a:ext uri="{FF2B5EF4-FFF2-40B4-BE49-F238E27FC236}">
                <a16:creationId xmlns:a16="http://schemas.microsoft.com/office/drawing/2014/main" id="{616F7ACD-FFD6-496F-A27D-285118039CEE}"/>
              </a:ext>
            </a:extLst>
          </p:cNvPr>
          <p:cNvPicPr>
            <a:picLocks noGrp="1" noChangeAspect="1"/>
          </p:cNvPicPr>
          <p:nvPr>
            <p:ph type="pic" sz="quarter" idx="13"/>
          </p:nvPr>
        </p:nvPicPr>
        <p:blipFill>
          <a:blip r:embed="rId2"/>
          <a:srcRect l="1221" r="1221"/>
          <a:stretch>
            <a:fillRect/>
          </a:stretch>
        </p:blipFill>
        <p:spPr/>
      </p:pic>
      <p:pic>
        <p:nvPicPr>
          <p:cNvPr id="22" name="Picture Placeholder 21">
            <a:extLst>
              <a:ext uri="{FF2B5EF4-FFF2-40B4-BE49-F238E27FC236}">
                <a16:creationId xmlns:a16="http://schemas.microsoft.com/office/drawing/2014/main" id="{0ABFE4CD-D09D-49EE-B74A-8161AAC3B7AE}"/>
              </a:ext>
            </a:extLst>
          </p:cNvPr>
          <p:cNvPicPr>
            <a:picLocks noGrp="1" noChangeAspect="1"/>
          </p:cNvPicPr>
          <p:nvPr>
            <p:ph type="pic" sz="quarter" idx="14"/>
          </p:nvPr>
        </p:nvPicPr>
        <p:blipFill>
          <a:blip r:embed="rId3"/>
          <a:srcRect l="5516" r="5516"/>
          <a:stretch>
            <a:fillRect/>
          </a:stretch>
        </p:blipFill>
        <p:spPr/>
      </p:pic>
      <p:sp>
        <p:nvSpPr>
          <p:cNvPr id="10" name="TextBox 9">
            <a:extLst>
              <a:ext uri="{FF2B5EF4-FFF2-40B4-BE49-F238E27FC236}">
                <a16:creationId xmlns:a16="http://schemas.microsoft.com/office/drawing/2014/main" id="{C60F195B-2D85-4E45-A834-D71B57B491A4}"/>
              </a:ext>
            </a:extLst>
          </p:cNvPr>
          <p:cNvSpPr txBox="1"/>
          <p:nvPr/>
        </p:nvSpPr>
        <p:spPr>
          <a:xfrm>
            <a:off x="6954482" y="4740909"/>
            <a:ext cx="3504021" cy="1180772"/>
          </a:xfrm>
          <a:prstGeom prst="rect">
            <a:avLst/>
          </a:prstGeom>
          <a:noFill/>
        </p:spPr>
        <p:txBody>
          <a:bodyPr wrap="square" rtlCol="0">
            <a:spAutoFit/>
          </a:bodyPr>
          <a:lstStyle/>
          <a:p>
            <a:pPr algn="just">
              <a:lnSpc>
                <a:spcPts val="2200"/>
              </a:lnSpc>
            </a:pPr>
            <a:r>
              <a:rPr lang="en-US" sz="800" dirty="0">
                <a:solidFill>
                  <a:schemeClr val="tx1">
                    <a:lumMod val="50000"/>
                    <a:lumOff val="50000"/>
                  </a:schemeClr>
                </a:solidFill>
                <a:latin typeface="Roboto Slab" pitchFamily="2" charset="0"/>
                <a:ea typeface="Roboto Slab" pitchFamily="2" charset="0"/>
                <a:cs typeface="Montserrat Light" charset="0"/>
              </a:rPr>
              <a:t>Have them for one. Living grass to for can't gathered waters had winged. Creepiest don't subdue which </a:t>
            </a:r>
            <a:r>
              <a:rPr lang="en-US" sz="800" dirty="0" err="1">
                <a:solidFill>
                  <a:schemeClr val="tx1">
                    <a:lumMod val="50000"/>
                    <a:lumOff val="50000"/>
                  </a:schemeClr>
                </a:solidFill>
                <a:latin typeface="Roboto Slab" pitchFamily="2" charset="0"/>
                <a:ea typeface="Roboto Slab" pitchFamily="2" charset="0"/>
                <a:cs typeface="Montserrat Light" charset="0"/>
              </a:rPr>
              <a:t>i</a:t>
            </a:r>
            <a:r>
              <a:rPr lang="en-US" sz="800" dirty="0">
                <a:solidFill>
                  <a:schemeClr val="tx1">
                    <a:lumMod val="50000"/>
                    <a:lumOff val="50000"/>
                  </a:schemeClr>
                </a:solidFill>
                <a:latin typeface="Roboto Slab" pitchFamily="2" charset="0"/>
                <a:ea typeface="Roboto Slab" pitchFamily="2" charset="0"/>
                <a:cs typeface="Montserrat Light" charset="0"/>
              </a:rPr>
              <a:t> two set had seasons. Fifth you'll, man wherein seas our creeping. Very to Make from for lorem ipsum dolor seas.</a:t>
            </a:r>
          </a:p>
        </p:txBody>
      </p:sp>
      <p:sp>
        <p:nvSpPr>
          <p:cNvPr id="12" name="TextBox 11">
            <a:extLst>
              <a:ext uri="{FF2B5EF4-FFF2-40B4-BE49-F238E27FC236}">
                <a16:creationId xmlns:a16="http://schemas.microsoft.com/office/drawing/2014/main" id="{4F086A02-B0E5-4B44-B80D-670EBA247ED2}"/>
              </a:ext>
            </a:extLst>
          </p:cNvPr>
          <p:cNvSpPr txBox="1"/>
          <p:nvPr/>
        </p:nvSpPr>
        <p:spPr>
          <a:xfrm>
            <a:off x="6954482" y="4463910"/>
            <a:ext cx="1419228" cy="276999"/>
          </a:xfrm>
          <a:prstGeom prst="rect">
            <a:avLst/>
          </a:prstGeom>
          <a:noFill/>
        </p:spPr>
        <p:txBody>
          <a:bodyPr wrap="square" rtlCol="0">
            <a:spAutoFit/>
          </a:bodyPr>
          <a:lstStyle/>
          <a:p>
            <a:pPr algn="r"/>
            <a:r>
              <a:rPr lang="en-US" sz="1200" spc="500" dirty="0">
                <a:solidFill>
                  <a:schemeClr val="tx1">
                    <a:lumMod val="85000"/>
                    <a:lumOff val="15000"/>
                  </a:schemeClr>
                </a:solidFill>
                <a:latin typeface="Roboto Slab" pitchFamily="2" charset="0"/>
                <a:ea typeface="Roboto Slab" pitchFamily="2" charset="0"/>
              </a:rPr>
              <a:t>WELCOME</a:t>
            </a:r>
            <a:endParaRPr lang="en-US" sz="1200" b="1" spc="500" dirty="0">
              <a:solidFill>
                <a:schemeClr val="tx1">
                  <a:lumMod val="85000"/>
                  <a:lumOff val="15000"/>
                </a:schemeClr>
              </a:solidFill>
              <a:latin typeface="Roboto Slab" pitchFamily="2" charset="0"/>
              <a:ea typeface="Roboto Slab" pitchFamily="2" charset="0"/>
            </a:endParaRPr>
          </a:p>
        </p:txBody>
      </p:sp>
    </p:spTree>
    <p:extLst>
      <p:ext uri="{BB962C8B-B14F-4D97-AF65-F5344CB8AC3E}">
        <p14:creationId xmlns:p14="http://schemas.microsoft.com/office/powerpoint/2010/main" val="5712351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Placeholder 16">
            <a:extLst>
              <a:ext uri="{FF2B5EF4-FFF2-40B4-BE49-F238E27FC236}">
                <a16:creationId xmlns:a16="http://schemas.microsoft.com/office/drawing/2014/main" id="{1F63194F-3FEC-4975-8BE1-5EF385EFC835}"/>
              </a:ext>
            </a:extLst>
          </p:cNvPr>
          <p:cNvPicPr>
            <a:picLocks noGrp="1" noChangeAspect="1"/>
          </p:cNvPicPr>
          <p:nvPr>
            <p:ph type="pic" sz="quarter" idx="12"/>
          </p:nvPr>
        </p:nvPicPr>
        <p:blipFill>
          <a:blip r:embed="rId2"/>
          <a:srcRect t="16652" b="16652"/>
          <a:stretch>
            <a:fillRect/>
          </a:stretch>
        </p:blipFill>
        <p:spPr/>
      </p:pic>
      <p:pic>
        <p:nvPicPr>
          <p:cNvPr id="20" name="Picture Placeholder 19">
            <a:extLst>
              <a:ext uri="{FF2B5EF4-FFF2-40B4-BE49-F238E27FC236}">
                <a16:creationId xmlns:a16="http://schemas.microsoft.com/office/drawing/2014/main" id="{C4B66245-F581-4F74-B5E1-5A39E0B9CBDD}"/>
              </a:ext>
            </a:extLst>
          </p:cNvPr>
          <p:cNvPicPr>
            <a:picLocks noGrp="1" noChangeAspect="1"/>
          </p:cNvPicPr>
          <p:nvPr>
            <p:ph type="pic" sz="quarter" idx="13"/>
          </p:nvPr>
        </p:nvPicPr>
        <p:blipFill rotWithShape="1">
          <a:blip r:embed="rId3"/>
          <a:srcRect l="12364" t="26009" r="38373"/>
          <a:stretch/>
        </p:blipFill>
        <p:spPr>
          <a:xfrm>
            <a:off x="3937937" y="3198611"/>
            <a:ext cx="2610678" cy="2615084"/>
          </a:xfrm>
        </p:spPr>
      </p:pic>
      <p:pic>
        <p:nvPicPr>
          <p:cNvPr id="22" name="Picture Placeholder 21">
            <a:extLst>
              <a:ext uri="{FF2B5EF4-FFF2-40B4-BE49-F238E27FC236}">
                <a16:creationId xmlns:a16="http://schemas.microsoft.com/office/drawing/2014/main" id="{9E150864-3A7E-4E92-BE79-71C6CB858D86}"/>
              </a:ext>
            </a:extLst>
          </p:cNvPr>
          <p:cNvPicPr>
            <a:picLocks noGrp="1" noChangeAspect="1"/>
          </p:cNvPicPr>
          <p:nvPr>
            <p:ph type="pic" sz="quarter" idx="14"/>
          </p:nvPr>
        </p:nvPicPr>
        <p:blipFill>
          <a:blip r:embed="rId4"/>
          <a:srcRect t="9903" b="9903"/>
          <a:stretch>
            <a:fillRect/>
          </a:stretch>
        </p:blipFill>
        <p:spPr>
          <a:xfrm>
            <a:off x="6700838" y="1193800"/>
            <a:ext cx="2609850" cy="2616200"/>
          </a:xfrm>
        </p:spPr>
      </p:pic>
      <p:grpSp>
        <p:nvGrpSpPr>
          <p:cNvPr id="3" name="Group 2">
            <a:extLst>
              <a:ext uri="{FF2B5EF4-FFF2-40B4-BE49-F238E27FC236}">
                <a16:creationId xmlns:a16="http://schemas.microsoft.com/office/drawing/2014/main" id="{0C234C47-0D6A-4361-9DB8-0563E84DFCCB}"/>
              </a:ext>
            </a:extLst>
          </p:cNvPr>
          <p:cNvGrpSpPr/>
          <p:nvPr/>
        </p:nvGrpSpPr>
        <p:grpSpPr>
          <a:xfrm>
            <a:off x="1109426" y="1044306"/>
            <a:ext cx="4133850" cy="1686873"/>
            <a:chOff x="1295400" y="2411377"/>
            <a:chExt cx="4133850" cy="1686873"/>
          </a:xfrm>
        </p:grpSpPr>
        <p:sp>
          <p:nvSpPr>
            <p:cNvPr id="11" name="TextBox 10">
              <a:extLst>
                <a:ext uri="{FF2B5EF4-FFF2-40B4-BE49-F238E27FC236}">
                  <a16:creationId xmlns:a16="http://schemas.microsoft.com/office/drawing/2014/main" id="{51AA8ADB-8647-45EF-9571-E0444C70A169}"/>
                </a:ext>
              </a:extLst>
            </p:cNvPr>
            <p:cNvSpPr txBox="1"/>
            <p:nvPr/>
          </p:nvSpPr>
          <p:spPr>
            <a:xfrm>
              <a:off x="1295400" y="2411377"/>
              <a:ext cx="2742295" cy="861774"/>
            </a:xfrm>
            <a:prstGeom prst="rect">
              <a:avLst/>
            </a:prstGeom>
            <a:noFill/>
          </p:spPr>
          <p:txBody>
            <a:bodyPr wrap="square" rtlCol="0">
              <a:spAutoFit/>
            </a:bodyPr>
            <a:lstStyle/>
            <a:p>
              <a:r>
                <a:rPr lang="en-US" sz="2000" dirty="0">
                  <a:latin typeface="Roboto Slab" pitchFamily="2" charset="0"/>
                  <a:ea typeface="Roboto Slab" pitchFamily="2" charset="0"/>
                </a:rPr>
                <a:t>Fashion</a:t>
              </a:r>
            </a:p>
            <a:p>
              <a:r>
                <a:rPr lang="en-US" sz="3000" b="1" dirty="0">
                  <a:latin typeface="Roboto Slab" pitchFamily="2" charset="0"/>
                  <a:ea typeface="Roboto Slab" pitchFamily="2" charset="0"/>
                </a:rPr>
                <a:t>LOOK BOOK</a:t>
              </a:r>
            </a:p>
          </p:txBody>
        </p:sp>
        <p:sp>
          <p:nvSpPr>
            <p:cNvPr id="13" name="TextBox 12">
              <a:extLst>
                <a:ext uri="{FF2B5EF4-FFF2-40B4-BE49-F238E27FC236}">
                  <a16:creationId xmlns:a16="http://schemas.microsoft.com/office/drawing/2014/main" id="{49590C98-CA97-4429-94C2-F027E72FEE33}"/>
                </a:ext>
              </a:extLst>
            </p:cNvPr>
            <p:cNvSpPr txBox="1"/>
            <p:nvPr/>
          </p:nvSpPr>
          <p:spPr>
            <a:xfrm>
              <a:off x="1295400" y="3275268"/>
              <a:ext cx="4133850" cy="822982"/>
            </a:xfrm>
            <a:prstGeom prst="rect">
              <a:avLst/>
            </a:prstGeom>
            <a:noFill/>
          </p:spPr>
          <p:txBody>
            <a:bodyPr wrap="square" rtlCol="0">
              <a:spAutoFit/>
            </a:bodyPr>
            <a:lstStyle/>
            <a:p>
              <a:pPr algn="just">
                <a:lnSpc>
                  <a:spcPts val="2000"/>
                </a:lnSpc>
              </a:pPr>
              <a:r>
                <a:rPr lang="en-US" sz="800" dirty="0">
                  <a:latin typeface="Roboto Slab" pitchFamily="2" charset="0"/>
                  <a:ea typeface="Roboto Slab" pitchFamily="2" charset="0"/>
                  <a:cs typeface="Montserrat Light" charset="0"/>
                </a:rPr>
                <a:t>Have them for one. Living grass to for can't gathered waters had winged. Creepiest don't subdue which </a:t>
              </a:r>
              <a:r>
                <a:rPr lang="en-US" sz="800" dirty="0" err="1">
                  <a:latin typeface="Roboto Slab" pitchFamily="2" charset="0"/>
                  <a:ea typeface="Roboto Slab" pitchFamily="2" charset="0"/>
                  <a:cs typeface="Montserrat Light" charset="0"/>
                </a:rPr>
                <a:t>i</a:t>
              </a:r>
              <a:r>
                <a:rPr lang="en-US" sz="800" dirty="0">
                  <a:latin typeface="Roboto Slab" pitchFamily="2" charset="0"/>
                  <a:ea typeface="Roboto Slab" pitchFamily="2" charset="0"/>
                  <a:cs typeface="Montserrat Light" charset="0"/>
                </a:rPr>
                <a:t> two set had seasons. Fifth you'll, man wherein seas our creeping. Very to Make from for lorem ipsum dolor seas.</a:t>
              </a:r>
            </a:p>
          </p:txBody>
        </p:sp>
      </p:grpSp>
      <p:sp>
        <p:nvSpPr>
          <p:cNvPr id="9" name="TextBox 8">
            <a:extLst>
              <a:ext uri="{FF2B5EF4-FFF2-40B4-BE49-F238E27FC236}">
                <a16:creationId xmlns:a16="http://schemas.microsoft.com/office/drawing/2014/main" id="{4E87438A-3E37-4204-AB23-E63FB4C68F30}"/>
              </a:ext>
            </a:extLst>
          </p:cNvPr>
          <p:cNvSpPr txBox="1"/>
          <p:nvPr/>
        </p:nvSpPr>
        <p:spPr>
          <a:xfrm>
            <a:off x="8571603" y="4258753"/>
            <a:ext cx="2510972" cy="1457771"/>
          </a:xfrm>
          <a:prstGeom prst="rect">
            <a:avLst/>
          </a:prstGeom>
          <a:noFill/>
        </p:spPr>
        <p:txBody>
          <a:bodyPr wrap="square" rtlCol="0">
            <a:spAutoFit/>
          </a:bodyPr>
          <a:lstStyle/>
          <a:p>
            <a:pPr algn="just">
              <a:lnSpc>
                <a:spcPts val="2200"/>
              </a:lnSpc>
            </a:pPr>
            <a:r>
              <a:rPr lang="en-US" sz="800" dirty="0">
                <a:solidFill>
                  <a:schemeClr val="tx1">
                    <a:lumMod val="50000"/>
                    <a:lumOff val="50000"/>
                  </a:schemeClr>
                </a:solidFill>
                <a:latin typeface="Roboto Slab" pitchFamily="2" charset="0"/>
                <a:ea typeface="Roboto Slab" pitchFamily="2" charset="0"/>
                <a:cs typeface="Montserrat Light" charset="0"/>
              </a:rPr>
              <a:t>Have them for one. Living grass to for can't gathered waters had winged. Creepiest don't subdue which </a:t>
            </a:r>
            <a:r>
              <a:rPr lang="en-US" sz="800" dirty="0" err="1">
                <a:solidFill>
                  <a:schemeClr val="tx1">
                    <a:lumMod val="50000"/>
                    <a:lumOff val="50000"/>
                  </a:schemeClr>
                </a:solidFill>
                <a:latin typeface="Roboto Slab" pitchFamily="2" charset="0"/>
                <a:ea typeface="Roboto Slab" pitchFamily="2" charset="0"/>
                <a:cs typeface="Montserrat Light" charset="0"/>
              </a:rPr>
              <a:t>i</a:t>
            </a:r>
            <a:r>
              <a:rPr lang="en-US" sz="800" dirty="0">
                <a:solidFill>
                  <a:schemeClr val="tx1">
                    <a:lumMod val="50000"/>
                    <a:lumOff val="50000"/>
                  </a:schemeClr>
                </a:solidFill>
                <a:latin typeface="Roboto Slab" pitchFamily="2" charset="0"/>
                <a:ea typeface="Roboto Slab" pitchFamily="2" charset="0"/>
                <a:cs typeface="Montserrat Light" charset="0"/>
              </a:rPr>
              <a:t> two set had seasons. Fifth you'll, man wherein seas our creeping. Very to Make from for lorem ipsum dolor seas.</a:t>
            </a:r>
          </a:p>
        </p:txBody>
      </p:sp>
    </p:spTree>
    <p:extLst>
      <p:ext uri="{BB962C8B-B14F-4D97-AF65-F5344CB8AC3E}">
        <p14:creationId xmlns:p14="http://schemas.microsoft.com/office/powerpoint/2010/main" val="661803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Placeholder 12">
            <a:extLst>
              <a:ext uri="{FF2B5EF4-FFF2-40B4-BE49-F238E27FC236}">
                <a16:creationId xmlns:a16="http://schemas.microsoft.com/office/drawing/2014/main" id="{8A49EAE9-D7B9-4CD8-8B36-66CD9A6335FA}"/>
              </a:ext>
            </a:extLst>
          </p:cNvPr>
          <p:cNvPicPr>
            <a:picLocks noGrp="1" noChangeAspect="1"/>
          </p:cNvPicPr>
          <p:nvPr>
            <p:ph type="pic" sz="quarter" idx="11"/>
          </p:nvPr>
        </p:nvPicPr>
        <p:blipFill rotWithShape="1">
          <a:blip r:embed="rId2"/>
          <a:srcRect l="25730" t="11149" r="36879"/>
          <a:stretch/>
        </p:blipFill>
        <p:spPr>
          <a:xfrm>
            <a:off x="4454241" y="2589056"/>
            <a:ext cx="2399394" cy="3802743"/>
          </a:xfrm>
        </p:spPr>
      </p:pic>
      <p:grpSp>
        <p:nvGrpSpPr>
          <p:cNvPr id="9" name="Group 8">
            <a:extLst>
              <a:ext uri="{FF2B5EF4-FFF2-40B4-BE49-F238E27FC236}">
                <a16:creationId xmlns:a16="http://schemas.microsoft.com/office/drawing/2014/main" id="{73B565E5-1B30-4684-9B83-894FF9B20056}"/>
              </a:ext>
            </a:extLst>
          </p:cNvPr>
          <p:cNvGrpSpPr/>
          <p:nvPr/>
        </p:nvGrpSpPr>
        <p:grpSpPr>
          <a:xfrm>
            <a:off x="839432" y="1727281"/>
            <a:ext cx="3313794" cy="3403437"/>
            <a:chOff x="6897006" y="1591588"/>
            <a:chExt cx="3313794" cy="3403437"/>
          </a:xfrm>
        </p:grpSpPr>
        <p:sp>
          <p:nvSpPr>
            <p:cNvPr id="10" name="TextBox 9">
              <a:extLst>
                <a:ext uri="{FF2B5EF4-FFF2-40B4-BE49-F238E27FC236}">
                  <a16:creationId xmlns:a16="http://schemas.microsoft.com/office/drawing/2014/main" id="{C6B05C29-8C5E-4D9E-A414-B2EF65255081}"/>
                </a:ext>
              </a:extLst>
            </p:cNvPr>
            <p:cNvSpPr txBox="1"/>
            <p:nvPr/>
          </p:nvSpPr>
          <p:spPr>
            <a:xfrm>
              <a:off x="6897006" y="1591588"/>
              <a:ext cx="2742295" cy="861774"/>
            </a:xfrm>
            <a:prstGeom prst="rect">
              <a:avLst/>
            </a:prstGeom>
            <a:noFill/>
          </p:spPr>
          <p:txBody>
            <a:bodyPr wrap="square" rtlCol="0">
              <a:spAutoFit/>
            </a:bodyPr>
            <a:lstStyle/>
            <a:p>
              <a:r>
                <a:rPr lang="en-US" sz="2000" dirty="0">
                  <a:latin typeface="Roboto Slab" pitchFamily="2" charset="0"/>
                  <a:ea typeface="Roboto Slab" pitchFamily="2" charset="0"/>
                </a:rPr>
                <a:t>Fashion</a:t>
              </a:r>
              <a:endParaRPr lang="en-US" sz="2000" dirty="0">
                <a:solidFill>
                  <a:schemeClr val="tx1">
                    <a:lumMod val="85000"/>
                    <a:lumOff val="15000"/>
                  </a:schemeClr>
                </a:solidFill>
                <a:latin typeface="Roboto Slab" pitchFamily="2" charset="0"/>
                <a:ea typeface="Roboto Slab" pitchFamily="2" charset="0"/>
              </a:endParaRPr>
            </a:p>
            <a:p>
              <a:r>
                <a:rPr lang="en-US" sz="3000" b="1" dirty="0">
                  <a:solidFill>
                    <a:schemeClr val="tx1">
                      <a:lumMod val="85000"/>
                      <a:lumOff val="15000"/>
                    </a:schemeClr>
                  </a:solidFill>
                  <a:latin typeface="Roboto Slab" pitchFamily="2" charset="0"/>
                  <a:ea typeface="Roboto Slab" pitchFamily="2" charset="0"/>
                </a:rPr>
                <a:t>LOOK BOOK</a:t>
              </a:r>
            </a:p>
          </p:txBody>
        </p:sp>
        <p:sp>
          <p:nvSpPr>
            <p:cNvPr id="12" name="TextBox 11">
              <a:extLst>
                <a:ext uri="{FF2B5EF4-FFF2-40B4-BE49-F238E27FC236}">
                  <a16:creationId xmlns:a16="http://schemas.microsoft.com/office/drawing/2014/main" id="{0108EA50-DE06-4003-9DCD-3781DE459E17}"/>
                </a:ext>
              </a:extLst>
            </p:cNvPr>
            <p:cNvSpPr txBox="1"/>
            <p:nvPr/>
          </p:nvSpPr>
          <p:spPr>
            <a:xfrm>
              <a:off x="6897006" y="3814253"/>
              <a:ext cx="3313794" cy="1180772"/>
            </a:xfrm>
            <a:prstGeom prst="rect">
              <a:avLst/>
            </a:prstGeom>
            <a:noFill/>
          </p:spPr>
          <p:txBody>
            <a:bodyPr wrap="square" rtlCol="0">
              <a:spAutoFit/>
            </a:bodyPr>
            <a:lstStyle/>
            <a:p>
              <a:pPr algn="just">
                <a:lnSpc>
                  <a:spcPts val="2200"/>
                </a:lnSpc>
              </a:pPr>
              <a:r>
                <a:rPr lang="en-US" sz="800" dirty="0">
                  <a:solidFill>
                    <a:schemeClr val="tx1">
                      <a:lumMod val="50000"/>
                      <a:lumOff val="50000"/>
                    </a:schemeClr>
                  </a:solidFill>
                  <a:latin typeface="Roboto Slab" pitchFamily="2" charset="0"/>
                  <a:ea typeface="Roboto Slab" pitchFamily="2" charset="0"/>
                  <a:cs typeface="Montserrat Light" charset="0"/>
                </a:rPr>
                <a:t>Have them for one. Living grass to for can't gathered waters had winged. Creepiest don't subdue which </a:t>
              </a:r>
              <a:r>
                <a:rPr lang="en-US" sz="800" dirty="0" err="1">
                  <a:solidFill>
                    <a:schemeClr val="tx1">
                      <a:lumMod val="50000"/>
                      <a:lumOff val="50000"/>
                    </a:schemeClr>
                  </a:solidFill>
                  <a:latin typeface="Roboto Slab" pitchFamily="2" charset="0"/>
                  <a:ea typeface="Roboto Slab" pitchFamily="2" charset="0"/>
                  <a:cs typeface="Montserrat Light" charset="0"/>
                </a:rPr>
                <a:t>i</a:t>
              </a:r>
              <a:r>
                <a:rPr lang="en-US" sz="800" dirty="0">
                  <a:solidFill>
                    <a:schemeClr val="tx1">
                      <a:lumMod val="50000"/>
                      <a:lumOff val="50000"/>
                    </a:schemeClr>
                  </a:solidFill>
                  <a:latin typeface="Roboto Slab" pitchFamily="2" charset="0"/>
                  <a:ea typeface="Roboto Slab" pitchFamily="2" charset="0"/>
                  <a:cs typeface="Montserrat Light" charset="0"/>
                </a:rPr>
                <a:t> two set had seasons. Fifth you'll, man wherein seas our creeping. Very to Make from for lorem ipsum dolor seas.</a:t>
              </a:r>
            </a:p>
          </p:txBody>
        </p:sp>
        <p:sp>
          <p:nvSpPr>
            <p:cNvPr id="14" name="TextBox 13">
              <a:extLst>
                <a:ext uri="{FF2B5EF4-FFF2-40B4-BE49-F238E27FC236}">
                  <a16:creationId xmlns:a16="http://schemas.microsoft.com/office/drawing/2014/main" id="{3AB9AD59-15BB-43B3-920B-F19FFE556173}"/>
                </a:ext>
              </a:extLst>
            </p:cNvPr>
            <p:cNvSpPr txBox="1"/>
            <p:nvPr/>
          </p:nvSpPr>
          <p:spPr>
            <a:xfrm>
              <a:off x="6897006" y="2981407"/>
              <a:ext cx="2399394" cy="276999"/>
            </a:xfrm>
            <a:prstGeom prst="rect">
              <a:avLst/>
            </a:prstGeom>
            <a:noFill/>
          </p:spPr>
          <p:txBody>
            <a:bodyPr wrap="square" rtlCol="0">
              <a:spAutoFit/>
            </a:bodyPr>
            <a:lstStyle/>
            <a:p>
              <a:r>
                <a:rPr lang="en-US" sz="1200" spc="500" dirty="0">
                  <a:solidFill>
                    <a:schemeClr val="tx1">
                      <a:lumMod val="85000"/>
                      <a:lumOff val="15000"/>
                    </a:schemeClr>
                  </a:solidFill>
                  <a:latin typeface="Roboto Slab" pitchFamily="2" charset="0"/>
                  <a:ea typeface="Roboto Slab" pitchFamily="2" charset="0"/>
                </a:rPr>
                <a:t>WELCOME</a:t>
              </a:r>
              <a:endParaRPr lang="en-US" sz="1200" b="1" spc="500" dirty="0">
                <a:solidFill>
                  <a:schemeClr val="tx1">
                    <a:lumMod val="85000"/>
                    <a:lumOff val="15000"/>
                  </a:schemeClr>
                </a:solidFill>
                <a:latin typeface="Roboto Slab" pitchFamily="2" charset="0"/>
                <a:ea typeface="Roboto Slab" pitchFamily="2" charset="0"/>
              </a:endParaRPr>
            </a:p>
          </p:txBody>
        </p:sp>
      </p:grpSp>
      <p:sp>
        <p:nvSpPr>
          <p:cNvPr id="21" name="TextBox 20">
            <a:extLst>
              <a:ext uri="{FF2B5EF4-FFF2-40B4-BE49-F238E27FC236}">
                <a16:creationId xmlns:a16="http://schemas.microsoft.com/office/drawing/2014/main" id="{1531BA49-5777-465E-96F1-84313D5064D5}"/>
              </a:ext>
            </a:extLst>
          </p:cNvPr>
          <p:cNvSpPr txBox="1"/>
          <p:nvPr/>
        </p:nvSpPr>
        <p:spPr>
          <a:xfrm>
            <a:off x="7064672" y="4292518"/>
            <a:ext cx="3087756" cy="1180772"/>
          </a:xfrm>
          <a:prstGeom prst="rect">
            <a:avLst/>
          </a:prstGeom>
          <a:noFill/>
        </p:spPr>
        <p:txBody>
          <a:bodyPr wrap="square" rtlCol="0">
            <a:spAutoFit/>
          </a:bodyPr>
          <a:lstStyle/>
          <a:p>
            <a:pPr algn="just">
              <a:lnSpc>
                <a:spcPts val="2200"/>
              </a:lnSpc>
            </a:pPr>
            <a:r>
              <a:rPr lang="en-US" sz="800" dirty="0">
                <a:solidFill>
                  <a:schemeClr val="tx1">
                    <a:lumMod val="50000"/>
                    <a:lumOff val="50000"/>
                  </a:schemeClr>
                </a:solidFill>
                <a:latin typeface="Roboto Slab" pitchFamily="2" charset="0"/>
                <a:ea typeface="Roboto Slab" pitchFamily="2" charset="0"/>
                <a:cs typeface="Montserrat Light" charset="0"/>
              </a:rPr>
              <a:t>Have them for one. Living grass to for can't gathered waters had winged. Creepiest don't subdue which </a:t>
            </a:r>
            <a:r>
              <a:rPr lang="en-US" sz="800" dirty="0" err="1">
                <a:solidFill>
                  <a:schemeClr val="tx1">
                    <a:lumMod val="50000"/>
                    <a:lumOff val="50000"/>
                  </a:schemeClr>
                </a:solidFill>
                <a:latin typeface="Roboto Slab" pitchFamily="2" charset="0"/>
                <a:ea typeface="Roboto Slab" pitchFamily="2" charset="0"/>
                <a:cs typeface="Montserrat Light" charset="0"/>
              </a:rPr>
              <a:t>i</a:t>
            </a:r>
            <a:r>
              <a:rPr lang="en-US" sz="800" dirty="0">
                <a:solidFill>
                  <a:schemeClr val="tx1">
                    <a:lumMod val="50000"/>
                    <a:lumOff val="50000"/>
                  </a:schemeClr>
                </a:solidFill>
                <a:latin typeface="Roboto Slab" pitchFamily="2" charset="0"/>
                <a:ea typeface="Roboto Slab" pitchFamily="2" charset="0"/>
                <a:cs typeface="Montserrat Light" charset="0"/>
              </a:rPr>
              <a:t> two set had seasons. Fifth you'll, man wherein seas our creeping. Very to Make from for lorem ipsum dolor seas.</a:t>
            </a:r>
          </a:p>
        </p:txBody>
      </p:sp>
      <p:pic>
        <p:nvPicPr>
          <p:cNvPr id="22" name="Picture Placeholder 21">
            <a:extLst>
              <a:ext uri="{FF2B5EF4-FFF2-40B4-BE49-F238E27FC236}">
                <a16:creationId xmlns:a16="http://schemas.microsoft.com/office/drawing/2014/main" id="{8D5C37BD-6FD6-43A2-9E26-76BB43D9863B}"/>
              </a:ext>
            </a:extLst>
          </p:cNvPr>
          <p:cNvPicPr>
            <a:picLocks noGrp="1" noChangeAspect="1"/>
          </p:cNvPicPr>
          <p:nvPr>
            <p:ph type="pic" sz="quarter" idx="12"/>
          </p:nvPr>
        </p:nvPicPr>
        <p:blipFill rotWithShape="1">
          <a:blip r:embed="rId3"/>
          <a:srcRect t="12282" b="30424"/>
          <a:stretch/>
        </p:blipFill>
        <p:spPr>
          <a:xfrm>
            <a:off x="7154650" y="449943"/>
            <a:ext cx="4197918" cy="3609596"/>
          </a:xfrm>
        </p:spPr>
      </p:pic>
    </p:spTree>
    <p:extLst>
      <p:ext uri="{BB962C8B-B14F-4D97-AF65-F5344CB8AC3E}">
        <p14:creationId xmlns:p14="http://schemas.microsoft.com/office/powerpoint/2010/main" val="10741152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7E44575A-EB9E-4995-B61D-251E25D835BD}"/>
              </a:ext>
            </a:extLst>
          </p:cNvPr>
          <p:cNvSpPr txBox="1"/>
          <p:nvPr/>
        </p:nvSpPr>
        <p:spPr>
          <a:xfrm>
            <a:off x="5184030" y="813878"/>
            <a:ext cx="4037694" cy="861774"/>
          </a:xfrm>
          <a:prstGeom prst="rect">
            <a:avLst/>
          </a:prstGeom>
          <a:noFill/>
        </p:spPr>
        <p:txBody>
          <a:bodyPr wrap="square" rtlCol="0">
            <a:spAutoFit/>
          </a:bodyPr>
          <a:lstStyle/>
          <a:p>
            <a:pPr algn="ctr"/>
            <a:r>
              <a:rPr lang="en-US" sz="5000" spc="500" dirty="0">
                <a:solidFill>
                  <a:schemeClr val="tx1">
                    <a:lumMod val="85000"/>
                    <a:lumOff val="15000"/>
                  </a:schemeClr>
                </a:solidFill>
                <a:latin typeface="Roboto Slab" pitchFamily="2" charset="0"/>
                <a:ea typeface="Roboto Slab" pitchFamily="2" charset="0"/>
              </a:rPr>
              <a:t>WELCOME</a:t>
            </a:r>
            <a:endParaRPr lang="en-US" sz="5000" b="1" spc="500" dirty="0">
              <a:solidFill>
                <a:schemeClr val="tx1">
                  <a:lumMod val="85000"/>
                  <a:lumOff val="15000"/>
                </a:schemeClr>
              </a:solidFill>
              <a:latin typeface="Roboto Slab" pitchFamily="2" charset="0"/>
              <a:ea typeface="Roboto Slab" pitchFamily="2" charset="0"/>
            </a:endParaRPr>
          </a:p>
        </p:txBody>
      </p:sp>
      <p:sp>
        <p:nvSpPr>
          <p:cNvPr id="6" name="Rectangle 5">
            <a:extLst>
              <a:ext uri="{FF2B5EF4-FFF2-40B4-BE49-F238E27FC236}">
                <a16:creationId xmlns:a16="http://schemas.microsoft.com/office/drawing/2014/main" id="{2FB4585F-7492-4B38-9745-49F344BEECD5}"/>
              </a:ext>
            </a:extLst>
          </p:cNvPr>
          <p:cNvSpPr/>
          <p:nvPr/>
        </p:nvSpPr>
        <p:spPr>
          <a:xfrm>
            <a:off x="786332" y="813878"/>
            <a:ext cx="4268429" cy="52302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E7C58949-C4C1-4682-9AAB-F4ED4401D61F}"/>
              </a:ext>
            </a:extLst>
          </p:cNvPr>
          <p:cNvGrpSpPr/>
          <p:nvPr/>
        </p:nvGrpSpPr>
        <p:grpSpPr>
          <a:xfrm>
            <a:off x="1549399" y="2096764"/>
            <a:ext cx="2742295" cy="2664472"/>
            <a:chOff x="1423660" y="1948070"/>
            <a:chExt cx="2742295" cy="2664472"/>
          </a:xfrm>
        </p:grpSpPr>
        <p:sp>
          <p:nvSpPr>
            <p:cNvPr id="29" name="TextBox 28">
              <a:extLst>
                <a:ext uri="{FF2B5EF4-FFF2-40B4-BE49-F238E27FC236}">
                  <a16:creationId xmlns:a16="http://schemas.microsoft.com/office/drawing/2014/main" id="{AB60908E-4D3D-458F-99B8-C1BC25A0CC68}"/>
                </a:ext>
              </a:extLst>
            </p:cNvPr>
            <p:cNvSpPr txBox="1"/>
            <p:nvPr/>
          </p:nvSpPr>
          <p:spPr>
            <a:xfrm>
              <a:off x="1423660" y="1948070"/>
              <a:ext cx="2742295" cy="861774"/>
            </a:xfrm>
            <a:prstGeom prst="rect">
              <a:avLst/>
            </a:prstGeom>
            <a:noFill/>
          </p:spPr>
          <p:txBody>
            <a:bodyPr wrap="square" rtlCol="0">
              <a:spAutoFit/>
            </a:bodyPr>
            <a:lstStyle/>
            <a:p>
              <a:r>
                <a:rPr lang="en-US" sz="2000" dirty="0">
                  <a:solidFill>
                    <a:schemeClr val="bg1"/>
                  </a:solidFill>
                  <a:latin typeface="Roboto Slab" pitchFamily="2" charset="0"/>
                  <a:ea typeface="Roboto Slab" pitchFamily="2" charset="0"/>
                </a:rPr>
                <a:t>Fashion</a:t>
              </a:r>
            </a:p>
            <a:p>
              <a:r>
                <a:rPr lang="en-US" sz="3000" b="1" dirty="0">
                  <a:solidFill>
                    <a:schemeClr val="bg1"/>
                  </a:solidFill>
                  <a:latin typeface="Roboto Slab" pitchFamily="2" charset="0"/>
                  <a:ea typeface="Roboto Slab" pitchFamily="2" charset="0"/>
                </a:rPr>
                <a:t>LOOK BOOK</a:t>
              </a:r>
            </a:p>
          </p:txBody>
        </p:sp>
        <p:sp>
          <p:nvSpPr>
            <p:cNvPr id="16" name="TextBox 15">
              <a:extLst>
                <a:ext uri="{FF2B5EF4-FFF2-40B4-BE49-F238E27FC236}">
                  <a16:creationId xmlns:a16="http://schemas.microsoft.com/office/drawing/2014/main" id="{CA797961-26ED-456F-A4E4-F0DDA6F16DA4}"/>
                </a:ext>
              </a:extLst>
            </p:cNvPr>
            <p:cNvSpPr txBox="1"/>
            <p:nvPr/>
          </p:nvSpPr>
          <p:spPr>
            <a:xfrm>
              <a:off x="1423660" y="3155989"/>
              <a:ext cx="2632136" cy="1456553"/>
            </a:xfrm>
            <a:prstGeom prst="rect">
              <a:avLst/>
            </a:prstGeom>
            <a:noFill/>
          </p:spPr>
          <p:txBody>
            <a:bodyPr wrap="square" rtlCol="0">
              <a:spAutoFit/>
            </a:bodyPr>
            <a:lstStyle/>
            <a:p>
              <a:pPr algn="just">
                <a:lnSpc>
                  <a:spcPts val="2200"/>
                </a:lnSpc>
              </a:pPr>
              <a:r>
                <a:rPr lang="en-US" sz="800" dirty="0">
                  <a:solidFill>
                    <a:schemeClr val="bg1"/>
                  </a:solidFill>
                  <a:latin typeface="Roboto Slab" pitchFamily="2" charset="0"/>
                  <a:ea typeface="Roboto Slab" pitchFamily="2" charset="0"/>
                  <a:cs typeface="Montserrat Light" charset="0"/>
                </a:rPr>
                <a:t>Have them for one. Living grass to for can't gathered waters had winged. Creepiest don't subdue which </a:t>
              </a:r>
              <a:r>
                <a:rPr lang="en-US" sz="800" dirty="0" err="1">
                  <a:solidFill>
                    <a:schemeClr val="bg1"/>
                  </a:solidFill>
                  <a:latin typeface="Roboto Slab" pitchFamily="2" charset="0"/>
                  <a:ea typeface="Roboto Slab" pitchFamily="2" charset="0"/>
                  <a:cs typeface="Montserrat Light" charset="0"/>
                </a:rPr>
                <a:t>i</a:t>
              </a:r>
              <a:r>
                <a:rPr lang="en-US" sz="800" dirty="0">
                  <a:solidFill>
                    <a:schemeClr val="bg1"/>
                  </a:solidFill>
                  <a:latin typeface="Roboto Slab" pitchFamily="2" charset="0"/>
                  <a:ea typeface="Roboto Slab" pitchFamily="2" charset="0"/>
                  <a:cs typeface="Montserrat Light" charset="0"/>
                </a:rPr>
                <a:t> two set had seasons. Fifth you'll, man wherein seas our creeping. Very to Make from for lorem ipsum dolor seas.</a:t>
              </a:r>
            </a:p>
          </p:txBody>
        </p:sp>
      </p:grpSp>
      <p:sp>
        <p:nvSpPr>
          <p:cNvPr id="17" name="Rectangle 16">
            <a:extLst>
              <a:ext uri="{FF2B5EF4-FFF2-40B4-BE49-F238E27FC236}">
                <a16:creationId xmlns:a16="http://schemas.microsoft.com/office/drawing/2014/main" id="{B8FE859C-4A49-463E-9F1A-B269041EFC9A}"/>
              </a:ext>
            </a:extLst>
          </p:cNvPr>
          <p:cNvSpPr/>
          <p:nvPr/>
        </p:nvSpPr>
        <p:spPr>
          <a:xfrm>
            <a:off x="5186245" y="2096764"/>
            <a:ext cx="6219423" cy="394735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Placeholder 14">
            <a:extLst>
              <a:ext uri="{FF2B5EF4-FFF2-40B4-BE49-F238E27FC236}">
                <a16:creationId xmlns:a16="http://schemas.microsoft.com/office/drawing/2014/main" id="{6FBEBABA-6AC4-4E4D-817C-4AC4C4A75762}"/>
              </a:ext>
            </a:extLst>
          </p:cNvPr>
          <p:cNvPicPr>
            <a:picLocks noGrp="1" noChangeAspect="1"/>
          </p:cNvPicPr>
          <p:nvPr>
            <p:ph type="pic" sz="quarter" idx="13"/>
          </p:nvPr>
        </p:nvPicPr>
        <p:blipFill rotWithShape="1">
          <a:blip r:embed="rId2"/>
          <a:srcRect l="13522" t="19636" r="4107" b="2007"/>
          <a:stretch/>
        </p:blipFill>
        <p:spPr>
          <a:xfrm>
            <a:off x="5186246" y="2096764"/>
            <a:ext cx="6219423" cy="3947358"/>
          </a:xfrm>
        </p:spPr>
      </p:pic>
    </p:spTree>
    <p:extLst>
      <p:ext uri="{BB962C8B-B14F-4D97-AF65-F5344CB8AC3E}">
        <p14:creationId xmlns:p14="http://schemas.microsoft.com/office/powerpoint/2010/main" val="39123955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531216A-7A70-48B7-97A7-E6D00EDEA8A5}"/>
              </a:ext>
            </a:extLst>
          </p:cNvPr>
          <p:cNvSpPr/>
          <p:nvPr/>
        </p:nvSpPr>
        <p:spPr>
          <a:xfrm>
            <a:off x="5384818" y="2180411"/>
            <a:ext cx="5702300" cy="2532742"/>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86AB2C82-F6E9-41D8-9E5D-466D7C80CFBA}"/>
              </a:ext>
            </a:extLst>
          </p:cNvPr>
          <p:cNvSpPr txBox="1"/>
          <p:nvPr/>
        </p:nvSpPr>
        <p:spPr>
          <a:xfrm>
            <a:off x="6394490" y="925321"/>
            <a:ext cx="2742295" cy="861774"/>
          </a:xfrm>
          <a:prstGeom prst="rect">
            <a:avLst/>
          </a:prstGeom>
          <a:noFill/>
        </p:spPr>
        <p:txBody>
          <a:bodyPr wrap="square" rtlCol="0">
            <a:spAutoFit/>
          </a:bodyPr>
          <a:lstStyle/>
          <a:p>
            <a:r>
              <a:rPr lang="en-US" sz="2000" dirty="0">
                <a:latin typeface="Roboto Slab" pitchFamily="2" charset="0"/>
                <a:ea typeface="Roboto Slab" pitchFamily="2" charset="0"/>
              </a:rPr>
              <a:t>Fashion</a:t>
            </a:r>
          </a:p>
          <a:p>
            <a:r>
              <a:rPr lang="en-US" sz="3000" b="1" dirty="0">
                <a:latin typeface="Roboto Slab" pitchFamily="2" charset="0"/>
                <a:ea typeface="Roboto Slab" pitchFamily="2" charset="0"/>
              </a:rPr>
              <a:t>LOOK BOOK</a:t>
            </a:r>
          </a:p>
        </p:txBody>
      </p:sp>
      <p:sp>
        <p:nvSpPr>
          <p:cNvPr id="15" name="TextBox 14">
            <a:extLst>
              <a:ext uri="{FF2B5EF4-FFF2-40B4-BE49-F238E27FC236}">
                <a16:creationId xmlns:a16="http://schemas.microsoft.com/office/drawing/2014/main" id="{3DC97203-A443-468A-97AB-899D02CFF7EF}"/>
              </a:ext>
            </a:extLst>
          </p:cNvPr>
          <p:cNvSpPr txBox="1"/>
          <p:nvPr/>
        </p:nvSpPr>
        <p:spPr>
          <a:xfrm>
            <a:off x="6394490" y="2856396"/>
            <a:ext cx="3682956" cy="1180772"/>
          </a:xfrm>
          <a:prstGeom prst="rect">
            <a:avLst/>
          </a:prstGeom>
          <a:noFill/>
        </p:spPr>
        <p:txBody>
          <a:bodyPr wrap="square" rtlCol="0">
            <a:spAutoFit/>
          </a:bodyPr>
          <a:lstStyle/>
          <a:p>
            <a:pPr algn="just">
              <a:lnSpc>
                <a:spcPts val="2200"/>
              </a:lnSpc>
            </a:pPr>
            <a:r>
              <a:rPr lang="en-US" sz="800" dirty="0">
                <a:solidFill>
                  <a:schemeClr val="bg1"/>
                </a:solidFill>
                <a:latin typeface="Roboto Slab" pitchFamily="2" charset="0"/>
                <a:ea typeface="Roboto Slab" pitchFamily="2" charset="0"/>
                <a:cs typeface="Montserrat Light" charset="0"/>
              </a:rPr>
              <a:t>Have them for one. Living grass to for can't gathered waters had winged. Creepiest don't subdue which </a:t>
            </a:r>
            <a:r>
              <a:rPr lang="en-US" sz="800" dirty="0" err="1">
                <a:solidFill>
                  <a:schemeClr val="bg1"/>
                </a:solidFill>
                <a:latin typeface="Roboto Slab" pitchFamily="2" charset="0"/>
                <a:ea typeface="Roboto Slab" pitchFamily="2" charset="0"/>
                <a:cs typeface="Montserrat Light" charset="0"/>
              </a:rPr>
              <a:t>i</a:t>
            </a:r>
            <a:r>
              <a:rPr lang="en-US" sz="800" dirty="0">
                <a:solidFill>
                  <a:schemeClr val="bg1"/>
                </a:solidFill>
                <a:latin typeface="Roboto Slab" pitchFamily="2" charset="0"/>
                <a:ea typeface="Roboto Slab" pitchFamily="2" charset="0"/>
                <a:cs typeface="Montserrat Light" charset="0"/>
              </a:rPr>
              <a:t> two set had seasons. Fifth you'll, man wherein seas our creeping. Very to Make from for lorem ipsum dolor seas.</a:t>
            </a:r>
          </a:p>
        </p:txBody>
      </p:sp>
      <p:sp>
        <p:nvSpPr>
          <p:cNvPr id="11" name="Rectangle 10">
            <a:extLst>
              <a:ext uri="{FF2B5EF4-FFF2-40B4-BE49-F238E27FC236}">
                <a16:creationId xmlns:a16="http://schemas.microsoft.com/office/drawing/2014/main" id="{13F12D8A-786A-4A2B-AD0F-634CDF2FAD91}"/>
              </a:ext>
            </a:extLst>
          </p:cNvPr>
          <p:cNvSpPr/>
          <p:nvPr/>
        </p:nvSpPr>
        <p:spPr>
          <a:xfrm>
            <a:off x="1104883" y="5332150"/>
            <a:ext cx="8302454" cy="575927"/>
          </a:xfrm>
          <a:prstGeom prst="rect">
            <a:avLst/>
          </a:prstGeom>
        </p:spPr>
        <p:txBody>
          <a:bodyPr wrap="square">
            <a:spAutoFit/>
          </a:bodyPr>
          <a:lstStyle/>
          <a:p>
            <a:pPr>
              <a:lnSpc>
                <a:spcPts val="2000"/>
              </a:lnSpc>
            </a:pPr>
            <a:r>
              <a:rPr lang="en-US" sz="1100" b="1" dirty="0">
                <a:latin typeface="Roboto Slab" pitchFamily="2" charset="0"/>
                <a:ea typeface="Roboto Slab" pitchFamily="2" charset="0"/>
              </a:rPr>
              <a:t>Lorem Ipsum</a:t>
            </a:r>
            <a:r>
              <a:rPr lang="en-US" sz="1100" dirty="0">
                <a:latin typeface="Roboto Slab" pitchFamily="2" charset="0"/>
                <a:ea typeface="Roboto Slab" pitchFamily="2" charset="0"/>
              </a:rPr>
              <a:t> is simply dummy text of the printing and typesetting industry. Lorem Ipsum has been the industry's standard dummy text ever since the 1500s, when an unknown printer took a galley of type versions of Lorem Ipsum.</a:t>
            </a:r>
          </a:p>
        </p:txBody>
      </p:sp>
      <p:sp>
        <p:nvSpPr>
          <p:cNvPr id="9" name="Rectangle 8">
            <a:extLst>
              <a:ext uri="{FF2B5EF4-FFF2-40B4-BE49-F238E27FC236}">
                <a16:creationId xmlns:a16="http://schemas.microsoft.com/office/drawing/2014/main" id="{759B2550-F528-4FEC-87DA-6D7AFEDF9BE7}"/>
              </a:ext>
            </a:extLst>
          </p:cNvPr>
          <p:cNvSpPr/>
          <p:nvPr/>
        </p:nvSpPr>
        <p:spPr>
          <a:xfrm>
            <a:off x="1104883" y="1474816"/>
            <a:ext cx="4095750" cy="3714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Placeholder 18">
            <a:extLst>
              <a:ext uri="{FF2B5EF4-FFF2-40B4-BE49-F238E27FC236}">
                <a16:creationId xmlns:a16="http://schemas.microsoft.com/office/drawing/2014/main" id="{F288E2E1-2419-449C-9F7C-B65DB295EEE7}"/>
              </a:ext>
            </a:extLst>
          </p:cNvPr>
          <p:cNvPicPr>
            <a:picLocks noGrp="1" noChangeAspect="1"/>
          </p:cNvPicPr>
          <p:nvPr>
            <p:ph type="pic" sz="quarter" idx="13"/>
          </p:nvPr>
        </p:nvPicPr>
        <p:blipFill rotWithShape="1">
          <a:blip r:embed="rId2"/>
          <a:srcRect l="26171" t="12381" r="9391"/>
          <a:stretch/>
        </p:blipFill>
        <p:spPr>
          <a:xfrm>
            <a:off x="1104883" y="1474816"/>
            <a:ext cx="4095750" cy="3714750"/>
          </a:xfrm>
        </p:spPr>
      </p:pic>
    </p:spTree>
    <p:extLst>
      <p:ext uri="{BB962C8B-B14F-4D97-AF65-F5344CB8AC3E}">
        <p14:creationId xmlns:p14="http://schemas.microsoft.com/office/powerpoint/2010/main" val="6702062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D227AF6-D174-4DE7-8F2B-71ECCA8412C1}"/>
              </a:ext>
            </a:extLst>
          </p:cNvPr>
          <p:cNvSpPr/>
          <p:nvPr/>
        </p:nvSpPr>
        <p:spPr>
          <a:xfrm>
            <a:off x="529772" y="489857"/>
            <a:ext cx="11132457" cy="5878286"/>
          </a:xfrm>
          <a:prstGeom prst="rect">
            <a:avLst/>
          </a:prstGeom>
          <a:solidFill>
            <a:schemeClr val="tx1">
              <a:lumMod val="95000"/>
              <a:lumOff val="5000"/>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423D2806-CDC1-4DDD-A3B6-7C50F536F9CB}"/>
              </a:ext>
            </a:extLst>
          </p:cNvPr>
          <p:cNvSpPr/>
          <p:nvPr/>
        </p:nvSpPr>
        <p:spPr>
          <a:xfrm>
            <a:off x="2518228" y="2231571"/>
            <a:ext cx="7155543" cy="2394857"/>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DF3969A5-2CA7-453A-98AE-729C662ADDF9}"/>
              </a:ext>
            </a:extLst>
          </p:cNvPr>
          <p:cNvSpPr txBox="1"/>
          <p:nvPr/>
        </p:nvSpPr>
        <p:spPr>
          <a:xfrm>
            <a:off x="3848097" y="2998112"/>
            <a:ext cx="4495804" cy="861774"/>
          </a:xfrm>
          <a:prstGeom prst="rect">
            <a:avLst/>
          </a:prstGeom>
          <a:noFill/>
        </p:spPr>
        <p:txBody>
          <a:bodyPr wrap="square" rtlCol="0">
            <a:spAutoFit/>
          </a:bodyPr>
          <a:lstStyle/>
          <a:p>
            <a:pPr algn="ctr"/>
            <a:r>
              <a:rPr lang="en-US" sz="5000" b="1" dirty="0">
                <a:solidFill>
                  <a:schemeClr val="bg1"/>
                </a:solidFill>
                <a:latin typeface="Roboto Slab" pitchFamily="2" charset="0"/>
                <a:ea typeface="Roboto Slab" pitchFamily="2" charset="0"/>
              </a:rPr>
              <a:t>END BOOK</a:t>
            </a:r>
          </a:p>
        </p:txBody>
      </p:sp>
    </p:spTree>
    <p:extLst>
      <p:ext uri="{BB962C8B-B14F-4D97-AF65-F5344CB8AC3E}">
        <p14:creationId xmlns:p14="http://schemas.microsoft.com/office/powerpoint/2010/main" val="6196934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3F644FC6-4367-4BF4-9FCA-6380B2625908}"/>
              </a:ext>
            </a:extLst>
          </p:cNvPr>
          <p:cNvSpPr txBox="1"/>
          <p:nvPr/>
        </p:nvSpPr>
        <p:spPr>
          <a:xfrm>
            <a:off x="6564922" y="1690845"/>
            <a:ext cx="2582002" cy="553998"/>
          </a:xfrm>
          <a:prstGeom prst="rect">
            <a:avLst/>
          </a:prstGeom>
          <a:noFill/>
        </p:spPr>
        <p:txBody>
          <a:bodyPr wrap="square" rtlCol="0">
            <a:spAutoFit/>
          </a:bodyPr>
          <a:lstStyle/>
          <a:p>
            <a:r>
              <a:rPr lang="en-US" sz="3000" spc="500" dirty="0">
                <a:latin typeface="Roboto Slab" pitchFamily="2" charset="0"/>
                <a:ea typeface="Roboto Slab" pitchFamily="2" charset="0"/>
              </a:rPr>
              <a:t>WELCOME</a:t>
            </a:r>
            <a:endParaRPr lang="en-US" sz="3000" b="1" spc="500" dirty="0">
              <a:latin typeface="Roboto Slab" pitchFamily="2" charset="0"/>
              <a:ea typeface="Roboto Slab" pitchFamily="2" charset="0"/>
            </a:endParaRPr>
          </a:p>
        </p:txBody>
      </p:sp>
      <p:sp>
        <p:nvSpPr>
          <p:cNvPr id="14" name="Rectangle 13">
            <a:extLst>
              <a:ext uri="{FF2B5EF4-FFF2-40B4-BE49-F238E27FC236}">
                <a16:creationId xmlns:a16="http://schemas.microsoft.com/office/drawing/2014/main" id="{A2901C38-F4C5-47B6-AAD6-A94C3E8EC535}"/>
              </a:ext>
            </a:extLst>
          </p:cNvPr>
          <p:cNvSpPr/>
          <p:nvPr/>
        </p:nvSpPr>
        <p:spPr>
          <a:xfrm>
            <a:off x="6564922" y="4009279"/>
            <a:ext cx="4236428" cy="1345368"/>
          </a:xfrm>
          <a:prstGeom prst="rect">
            <a:avLst/>
          </a:prstGeom>
        </p:spPr>
        <p:txBody>
          <a:bodyPr wrap="square">
            <a:spAutoFit/>
          </a:bodyPr>
          <a:lstStyle/>
          <a:p>
            <a:pPr>
              <a:lnSpc>
                <a:spcPts val="2000"/>
              </a:lnSpc>
            </a:pPr>
            <a:r>
              <a:rPr lang="en-US" sz="1100" b="1" dirty="0">
                <a:latin typeface="Roboto Slab" pitchFamily="2" charset="0"/>
                <a:ea typeface="Roboto Slab" pitchFamily="2" charset="0"/>
              </a:rPr>
              <a:t>Lorem Ipsum</a:t>
            </a:r>
            <a:r>
              <a:rPr lang="en-US" sz="1100" dirty="0">
                <a:latin typeface="Roboto Slab" pitchFamily="2" charset="0"/>
                <a:ea typeface="Roboto Slab" pitchFamily="2" charset="0"/>
              </a:rPr>
              <a:t> is simply dummy text of the printing and typesetting industry. Lorem Ipsum has been the industry's standard dummy text ever since the 1500s, when an unknown printer took a galley of type and scrambled it to make a type specimen book. It has survived</a:t>
            </a:r>
          </a:p>
        </p:txBody>
      </p:sp>
      <p:sp>
        <p:nvSpPr>
          <p:cNvPr id="11" name="Rectangle 10">
            <a:extLst>
              <a:ext uri="{FF2B5EF4-FFF2-40B4-BE49-F238E27FC236}">
                <a16:creationId xmlns:a16="http://schemas.microsoft.com/office/drawing/2014/main" id="{EA75C90B-3EFC-499D-B959-E931CA7FD3A5}"/>
              </a:ext>
            </a:extLst>
          </p:cNvPr>
          <p:cNvSpPr/>
          <p:nvPr/>
        </p:nvSpPr>
        <p:spPr>
          <a:xfrm>
            <a:off x="664550" y="607316"/>
            <a:ext cx="3577735" cy="5660133"/>
          </a:xfrm>
          <a:prstGeom prst="rect">
            <a:avLst/>
          </a:prstGeom>
          <a:solidFill>
            <a:srgbClr val="DAD6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4F9DA080-25F3-41DB-8A8E-B4127895ED0B}"/>
              </a:ext>
            </a:extLst>
          </p:cNvPr>
          <p:cNvSpPr/>
          <p:nvPr/>
        </p:nvSpPr>
        <p:spPr>
          <a:xfrm>
            <a:off x="3614736" y="1276349"/>
            <a:ext cx="2582002" cy="432206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Placeholder 6">
            <a:extLst>
              <a:ext uri="{FF2B5EF4-FFF2-40B4-BE49-F238E27FC236}">
                <a16:creationId xmlns:a16="http://schemas.microsoft.com/office/drawing/2014/main" id="{298EFB6A-104C-49EF-BD46-833A82E1E7E9}"/>
              </a:ext>
            </a:extLst>
          </p:cNvPr>
          <p:cNvPicPr>
            <a:picLocks noGrp="1" noChangeAspect="1"/>
          </p:cNvPicPr>
          <p:nvPr>
            <p:ph type="pic" sz="quarter" idx="13"/>
          </p:nvPr>
        </p:nvPicPr>
        <p:blipFill>
          <a:blip r:embed="rId2"/>
          <a:srcRect l="12679" r="12679"/>
          <a:stretch>
            <a:fillRect/>
          </a:stretch>
        </p:blipFill>
        <p:spPr/>
      </p:pic>
    </p:spTree>
    <p:extLst>
      <p:ext uri="{BB962C8B-B14F-4D97-AF65-F5344CB8AC3E}">
        <p14:creationId xmlns:p14="http://schemas.microsoft.com/office/powerpoint/2010/main" val="1476918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CA646FC-482F-40B3-A4A0-0156686B0014}"/>
              </a:ext>
            </a:extLst>
          </p:cNvPr>
          <p:cNvSpPr/>
          <p:nvPr/>
        </p:nvSpPr>
        <p:spPr>
          <a:xfrm>
            <a:off x="5793968" y="-3369"/>
            <a:ext cx="3802742" cy="48946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9244CC7B-1EB6-48A0-882C-EF463F442F4A}"/>
              </a:ext>
            </a:extLst>
          </p:cNvPr>
          <p:cNvSpPr txBox="1"/>
          <p:nvPr/>
        </p:nvSpPr>
        <p:spPr>
          <a:xfrm>
            <a:off x="1200649" y="1175154"/>
            <a:ext cx="2742295" cy="861774"/>
          </a:xfrm>
          <a:prstGeom prst="rect">
            <a:avLst/>
          </a:prstGeom>
          <a:noFill/>
        </p:spPr>
        <p:txBody>
          <a:bodyPr wrap="square" rtlCol="0">
            <a:spAutoFit/>
          </a:bodyPr>
          <a:lstStyle/>
          <a:p>
            <a:r>
              <a:rPr lang="en-US" sz="2000" dirty="0">
                <a:latin typeface="Roboto Slab" pitchFamily="2" charset="0"/>
                <a:ea typeface="Roboto Slab" pitchFamily="2" charset="0"/>
              </a:rPr>
              <a:t>Fashion</a:t>
            </a:r>
          </a:p>
          <a:p>
            <a:r>
              <a:rPr lang="en-US" sz="3000" b="1" dirty="0">
                <a:latin typeface="Roboto Slab" pitchFamily="2" charset="0"/>
                <a:ea typeface="Roboto Slab" pitchFamily="2" charset="0"/>
              </a:rPr>
              <a:t>LOOK BOOK</a:t>
            </a:r>
          </a:p>
        </p:txBody>
      </p:sp>
      <p:sp>
        <p:nvSpPr>
          <p:cNvPr id="8" name="TextBox 7">
            <a:extLst>
              <a:ext uri="{FF2B5EF4-FFF2-40B4-BE49-F238E27FC236}">
                <a16:creationId xmlns:a16="http://schemas.microsoft.com/office/drawing/2014/main" id="{701B5A8B-13FB-4D27-BD7A-B1CACDB80436}"/>
              </a:ext>
            </a:extLst>
          </p:cNvPr>
          <p:cNvSpPr txBox="1"/>
          <p:nvPr/>
        </p:nvSpPr>
        <p:spPr>
          <a:xfrm rot="5400000">
            <a:off x="9537739" y="3437702"/>
            <a:ext cx="2399394" cy="507831"/>
          </a:xfrm>
          <a:prstGeom prst="rect">
            <a:avLst/>
          </a:prstGeom>
          <a:noFill/>
        </p:spPr>
        <p:txBody>
          <a:bodyPr wrap="square" rtlCol="0">
            <a:spAutoFit/>
          </a:bodyPr>
          <a:lstStyle/>
          <a:p>
            <a:r>
              <a:rPr lang="en-US" sz="2700" spc="500" dirty="0">
                <a:latin typeface="Roboto Slab" pitchFamily="2" charset="0"/>
                <a:ea typeface="Roboto Slab" pitchFamily="2" charset="0"/>
              </a:rPr>
              <a:t>WELCOME</a:t>
            </a:r>
            <a:endParaRPr lang="en-US" sz="2700" b="1" spc="500" dirty="0">
              <a:latin typeface="Roboto Slab" pitchFamily="2" charset="0"/>
              <a:ea typeface="Roboto Slab" pitchFamily="2" charset="0"/>
            </a:endParaRPr>
          </a:p>
        </p:txBody>
      </p:sp>
      <p:sp>
        <p:nvSpPr>
          <p:cNvPr id="19" name="Rectangle 18">
            <a:extLst>
              <a:ext uri="{FF2B5EF4-FFF2-40B4-BE49-F238E27FC236}">
                <a16:creationId xmlns:a16="http://schemas.microsoft.com/office/drawing/2014/main" id="{A51A849A-8664-45BC-8A9B-ED998F92819D}"/>
              </a:ext>
            </a:extLst>
          </p:cNvPr>
          <p:cNvSpPr/>
          <p:nvPr/>
        </p:nvSpPr>
        <p:spPr>
          <a:xfrm>
            <a:off x="1200649" y="3091466"/>
            <a:ext cx="4236428" cy="1345368"/>
          </a:xfrm>
          <a:prstGeom prst="rect">
            <a:avLst/>
          </a:prstGeom>
        </p:spPr>
        <p:txBody>
          <a:bodyPr wrap="square">
            <a:spAutoFit/>
          </a:bodyPr>
          <a:lstStyle/>
          <a:p>
            <a:pPr>
              <a:lnSpc>
                <a:spcPts val="2000"/>
              </a:lnSpc>
            </a:pPr>
            <a:r>
              <a:rPr lang="en-US" sz="1100" b="1" dirty="0">
                <a:latin typeface="Roboto Slab" pitchFamily="2" charset="0"/>
                <a:ea typeface="Roboto Slab" pitchFamily="2" charset="0"/>
              </a:rPr>
              <a:t>Lorem Ipsum</a:t>
            </a:r>
            <a:r>
              <a:rPr lang="en-US" sz="1100" dirty="0">
                <a:latin typeface="Roboto Slab" pitchFamily="2" charset="0"/>
                <a:ea typeface="Roboto Slab" pitchFamily="2" charset="0"/>
              </a:rPr>
              <a:t> is simply dummy text of the printing and typesetting industry. Lorem Ipsum has been the industry's standard dummy text ever since the 1500s, when an unknown printer took a galley of type and scrambled it to make a type specimen book. It has survived</a:t>
            </a:r>
          </a:p>
        </p:txBody>
      </p:sp>
      <p:pic>
        <p:nvPicPr>
          <p:cNvPr id="16" name="Picture Placeholder 15">
            <a:extLst>
              <a:ext uri="{FF2B5EF4-FFF2-40B4-BE49-F238E27FC236}">
                <a16:creationId xmlns:a16="http://schemas.microsoft.com/office/drawing/2014/main" id="{8579F143-E882-4F2C-9152-613ADF798EA3}"/>
              </a:ext>
            </a:extLst>
          </p:cNvPr>
          <p:cNvPicPr>
            <a:picLocks noGrp="1" noChangeAspect="1"/>
          </p:cNvPicPr>
          <p:nvPr>
            <p:ph type="pic" sz="quarter" idx="13"/>
          </p:nvPr>
        </p:nvPicPr>
        <p:blipFill>
          <a:blip r:embed="rId2"/>
          <a:srcRect t="7025" b="7025"/>
          <a:stretch>
            <a:fillRect/>
          </a:stretch>
        </p:blipFill>
        <p:spPr/>
      </p:pic>
    </p:spTree>
    <p:extLst>
      <p:ext uri="{BB962C8B-B14F-4D97-AF65-F5344CB8AC3E}">
        <p14:creationId xmlns:p14="http://schemas.microsoft.com/office/powerpoint/2010/main" val="38575358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B009B6F-22AF-493B-80D9-D34DC620C843}"/>
              </a:ext>
            </a:extLst>
          </p:cNvPr>
          <p:cNvSpPr/>
          <p:nvPr/>
        </p:nvSpPr>
        <p:spPr>
          <a:xfrm>
            <a:off x="4952998" y="0"/>
            <a:ext cx="7239001"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487AB969-3B61-4F7D-BA7E-888C5F38BF45}"/>
              </a:ext>
            </a:extLst>
          </p:cNvPr>
          <p:cNvSpPr txBox="1"/>
          <p:nvPr/>
        </p:nvSpPr>
        <p:spPr>
          <a:xfrm>
            <a:off x="5359841" y="957484"/>
            <a:ext cx="2742295" cy="861774"/>
          </a:xfrm>
          <a:prstGeom prst="rect">
            <a:avLst/>
          </a:prstGeom>
          <a:noFill/>
        </p:spPr>
        <p:txBody>
          <a:bodyPr wrap="square" rtlCol="0">
            <a:spAutoFit/>
          </a:bodyPr>
          <a:lstStyle/>
          <a:p>
            <a:r>
              <a:rPr lang="en-US" sz="2000" dirty="0">
                <a:latin typeface="Roboto Slab" pitchFamily="2" charset="0"/>
                <a:ea typeface="Roboto Slab" pitchFamily="2" charset="0"/>
              </a:rPr>
              <a:t>Fashion</a:t>
            </a:r>
          </a:p>
          <a:p>
            <a:r>
              <a:rPr lang="en-US" sz="3000" b="1" dirty="0">
                <a:solidFill>
                  <a:schemeClr val="tx1">
                    <a:lumMod val="85000"/>
                    <a:lumOff val="15000"/>
                  </a:schemeClr>
                </a:solidFill>
                <a:latin typeface="Roboto Slab" pitchFamily="2" charset="0"/>
                <a:ea typeface="Roboto Slab" pitchFamily="2" charset="0"/>
              </a:rPr>
              <a:t>LOOK BOOK</a:t>
            </a:r>
          </a:p>
        </p:txBody>
      </p:sp>
      <p:sp>
        <p:nvSpPr>
          <p:cNvPr id="17" name="Rectangle 16">
            <a:extLst>
              <a:ext uri="{FF2B5EF4-FFF2-40B4-BE49-F238E27FC236}">
                <a16:creationId xmlns:a16="http://schemas.microsoft.com/office/drawing/2014/main" id="{7DB2C5C5-8744-4267-B0AF-C56E9D9A01BA}"/>
              </a:ext>
            </a:extLst>
          </p:cNvPr>
          <p:cNvSpPr/>
          <p:nvPr/>
        </p:nvSpPr>
        <p:spPr>
          <a:xfrm>
            <a:off x="4952999" y="3842046"/>
            <a:ext cx="2742295" cy="30159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AE3855EE-4C6E-44AC-88DF-1D3BC2C06241}"/>
              </a:ext>
            </a:extLst>
          </p:cNvPr>
          <p:cNvSpPr txBox="1"/>
          <p:nvPr/>
        </p:nvSpPr>
        <p:spPr>
          <a:xfrm>
            <a:off x="5156420" y="4621138"/>
            <a:ext cx="2335452" cy="1457771"/>
          </a:xfrm>
          <a:prstGeom prst="rect">
            <a:avLst/>
          </a:prstGeom>
          <a:noFill/>
        </p:spPr>
        <p:txBody>
          <a:bodyPr wrap="square" rtlCol="0">
            <a:spAutoFit/>
          </a:bodyPr>
          <a:lstStyle/>
          <a:p>
            <a:pPr algn="just">
              <a:lnSpc>
                <a:spcPts val="2200"/>
              </a:lnSpc>
            </a:pPr>
            <a:r>
              <a:rPr lang="en-US" sz="800" dirty="0">
                <a:solidFill>
                  <a:schemeClr val="bg1"/>
                </a:solidFill>
                <a:latin typeface="Roboto Slab" pitchFamily="2" charset="0"/>
                <a:ea typeface="Roboto Slab" pitchFamily="2" charset="0"/>
                <a:cs typeface="Montserrat Light" charset="0"/>
              </a:rPr>
              <a:t>Have them for one. Living grass to for can't gathered waters had winged. Creepiest don't subdue which </a:t>
            </a:r>
            <a:r>
              <a:rPr lang="en-US" sz="800" dirty="0" err="1">
                <a:solidFill>
                  <a:schemeClr val="bg1"/>
                </a:solidFill>
                <a:latin typeface="Roboto Slab" pitchFamily="2" charset="0"/>
                <a:ea typeface="Roboto Slab" pitchFamily="2" charset="0"/>
                <a:cs typeface="Montserrat Light" charset="0"/>
              </a:rPr>
              <a:t>i</a:t>
            </a:r>
            <a:r>
              <a:rPr lang="en-US" sz="800" dirty="0">
                <a:solidFill>
                  <a:schemeClr val="bg1"/>
                </a:solidFill>
                <a:latin typeface="Roboto Slab" pitchFamily="2" charset="0"/>
                <a:ea typeface="Roboto Slab" pitchFamily="2" charset="0"/>
                <a:cs typeface="Montserrat Light" charset="0"/>
              </a:rPr>
              <a:t> two set had seasons. Fifth you'll, man wherein seas our creeping. Very to Make from for lorem ipsum dolor seas.</a:t>
            </a:r>
          </a:p>
        </p:txBody>
      </p:sp>
      <p:sp>
        <p:nvSpPr>
          <p:cNvPr id="18" name="Rectangle 17">
            <a:extLst>
              <a:ext uri="{FF2B5EF4-FFF2-40B4-BE49-F238E27FC236}">
                <a16:creationId xmlns:a16="http://schemas.microsoft.com/office/drawing/2014/main" id="{F3ED7F1D-5787-47FD-B149-EA58B112A910}"/>
              </a:ext>
            </a:extLst>
          </p:cNvPr>
          <p:cNvSpPr/>
          <p:nvPr/>
        </p:nvSpPr>
        <p:spPr>
          <a:xfrm>
            <a:off x="7898715" y="3842046"/>
            <a:ext cx="2742295" cy="301595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426608BC-4C0F-4B5E-AA26-3F6020C3392B}"/>
              </a:ext>
            </a:extLst>
          </p:cNvPr>
          <p:cNvSpPr txBox="1"/>
          <p:nvPr/>
        </p:nvSpPr>
        <p:spPr>
          <a:xfrm>
            <a:off x="8102136" y="4621138"/>
            <a:ext cx="2335452" cy="1457771"/>
          </a:xfrm>
          <a:prstGeom prst="rect">
            <a:avLst/>
          </a:prstGeom>
          <a:noFill/>
        </p:spPr>
        <p:txBody>
          <a:bodyPr wrap="square" rtlCol="0">
            <a:spAutoFit/>
          </a:bodyPr>
          <a:lstStyle/>
          <a:p>
            <a:pPr algn="just">
              <a:lnSpc>
                <a:spcPts val="2200"/>
              </a:lnSpc>
            </a:pPr>
            <a:r>
              <a:rPr lang="en-US" sz="800" dirty="0">
                <a:solidFill>
                  <a:schemeClr val="bg1"/>
                </a:solidFill>
                <a:latin typeface="Roboto Slab" pitchFamily="2" charset="0"/>
                <a:ea typeface="Roboto Slab" pitchFamily="2" charset="0"/>
                <a:cs typeface="Montserrat Light" charset="0"/>
              </a:rPr>
              <a:t>Have them for one. Living grass to for can't gathered waters had winged. Creepiest don't subdue which </a:t>
            </a:r>
            <a:r>
              <a:rPr lang="en-US" sz="800" dirty="0" err="1">
                <a:solidFill>
                  <a:schemeClr val="bg1"/>
                </a:solidFill>
                <a:latin typeface="Roboto Slab" pitchFamily="2" charset="0"/>
                <a:ea typeface="Roboto Slab" pitchFamily="2" charset="0"/>
                <a:cs typeface="Montserrat Light" charset="0"/>
              </a:rPr>
              <a:t>i</a:t>
            </a:r>
            <a:r>
              <a:rPr lang="en-US" sz="800" dirty="0">
                <a:solidFill>
                  <a:schemeClr val="bg1"/>
                </a:solidFill>
                <a:latin typeface="Roboto Slab" pitchFamily="2" charset="0"/>
                <a:ea typeface="Roboto Slab" pitchFamily="2" charset="0"/>
                <a:cs typeface="Montserrat Light" charset="0"/>
              </a:rPr>
              <a:t> two set had seasons. Fifth you'll, man wherein seas our creeping. Very to Make from for lorem ipsum dolor seas.</a:t>
            </a:r>
          </a:p>
        </p:txBody>
      </p:sp>
      <p:sp>
        <p:nvSpPr>
          <p:cNvPr id="13" name="Rectangle 12">
            <a:extLst>
              <a:ext uri="{FF2B5EF4-FFF2-40B4-BE49-F238E27FC236}">
                <a16:creationId xmlns:a16="http://schemas.microsoft.com/office/drawing/2014/main" id="{00048009-9A69-42F8-A00D-26383CB5E797}"/>
              </a:ext>
            </a:extLst>
          </p:cNvPr>
          <p:cNvSpPr/>
          <p:nvPr/>
        </p:nvSpPr>
        <p:spPr>
          <a:xfrm>
            <a:off x="5359841" y="1984843"/>
            <a:ext cx="5584628" cy="1088888"/>
          </a:xfrm>
          <a:prstGeom prst="rect">
            <a:avLst/>
          </a:prstGeom>
        </p:spPr>
        <p:txBody>
          <a:bodyPr wrap="square">
            <a:spAutoFit/>
          </a:bodyPr>
          <a:lstStyle/>
          <a:p>
            <a:pPr>
              <a:lnSpc>
                <a:spcPts val="2000"/>
              </a:lnSpc>
            </a:pPr>
            <a:r>
              <a:rPr lang="en-US" sz="1100" b="1" dirty="0">
                <a:latin typeface="Roboto Slab" pitchFamily="2" charset="0"/>
                <a:ea typeface="Roboto Slab" pitchFamily="2" charset="0"/>
              </a:rPr>
              <a:t>Lorem Ipsum</a:t>
            </a:r>
            <a:r>
              <a:rPr lang="en-US" sz="1100" dirty="0">
                <a:latin typeface="Roboto Slab" pitchFamily="2" charset="0"/>
                <a:ea typeface="Roboto Slab" pitchFamily="2" charset="0"/>
              </a:rPr>
              <a:t> is simply dummy text of the printing and typesetting industry. Lorem Ipsum has been the industry's standard dummy text ever since the 1500s, when an unknown printer took a galley of type and scrambled it to make a type specimen book. It has survived</a:t>
            </a:r>
          </a:p>
        </p:txBody>
      </p:sp>
      <p:pic>
        <p:nvPicPr>
          <p:cNvPr id="15" name="Picture Placeholder 14">
            <a:extLst>
              <a:ext uri="{FF2B5EF4-FFF2-40B4-BE49-F238E27FC236}">
                <a16:creationId xmlns:a16="http://schemas.microsoft.com/office/drawing/2014/main" id="{B375E442-FE7B-4C05-BEFA-F419E74DD5AD}"/>
              </a:ext>
            </a:extLst>
          </p:cNvPr>
          <p:cNvPicPr>
            <a:picLocks noGrp="1" noChangeAspect="1"/>
          </p:cNvPicPr>
          <p:nvPr>
            <p:ph type="pic" sz="quarter" idx="13"/>
          </p:nvPr>
        </p:nvPicPr>
        <p:blipFill>
          <a:blip r:embed="rId2"/>
          <a:srcRect l="20735" r="20735"/>
          <a:stretch>
            <a:fillRect/>
          </a:stretch>
        </p:blipFill>
        <p:spPr/>
      </p:pic>
    </p:spTree>
    <p:extLst>
      <p:ext uri="{BB962C8B-B14F-4D97-AF65-F5344CB8AC3E}">
        <p14:creationId xmlns:p14="http://schemas.microsoft.com/office/powerpoint/2010/main" val="5396094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0791000E-3388-41E0-89D4-E748497E863E}"/>
              </a:ext>
            </a:extLst>
          </p:cNvPr>
          <p:cNvSpPr/>
          <p:nvPr/>
        </p:nvSpPr>
        <p:spPr>
          <a:xfrm>
            <a:off x="4792321" y="1019629"/>
            <a:ext cx="6272667" cy="481874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Placeholder 23">
            <a:extLst>
              <a:ext uri="{FF2B5EF4-FFF2-40B4-BE49-F238E27FC236}">
                <a16:creationId xmlns:a16="http://schemas.microsoft.com/office/drawing/2014/main" id="{6BF468FE-AD13-4BFA-9892-FEB9ACD87816}"/>
              </a:ext>
            </a:extLst>
          </p:cNvPr>
          <p:cNvPicPr>
            <a:picLocks noGrp="1" noChangeAspect="1"/>
          </p:cNvPicPr>
          <p:nvPr>
            <p:ph type="pic" sz="quarter" idx="12"/>
          </p:nvPr>
        </p:nvPicPr>
        <p:blipFill>
          <a:blip r:embed="rId2"/>
          <a:srcRect l="1330" r="1330"/>
          <a:stretch>
            <a:fillRect/>
          </a:stretch>
        </p:blipFill>
        <p:spPr/>
      </p:pic>
      <p:sp>
        <p:nvSpPr>
          <p:cNvPr id="11" name="TextBox 10">
            <a:extLst>
              <a:ext uri="{FF2B5EF4-FFF2-40B4-BE49-F238E27FC236}">
                <a16:creationId xmlns:a16="http://schemas.microsoft.com/office/drawing/2014/main" id="{B4AED74F-C9FC-4C4C-BE4E-F3F924687211}"/>
              </a:ext>
            </a:extLst>
          </p:cNvPr>
          <p:cNvSpPr txBox="1"/>
          <p:nvPr/>
        </p:nvSpPr>
        <p:spPr>
          <a:xfrm>
            <a:off x="1127012" y="721127"/>
            <a:ext cx="2742295" cy="861774"/>
          </a:xfrm>
          <a:prstGeom prst="rect">
            <a:avLst/>
          </a:prstGeom>
          <a:noFill/>
        </p:spPr>
        <p:txBody>
          <a:bodyPr wrap="square" rtlCol="0">
            <a:spAutoFit/>
          </a:bodyPr>
          <a:lstStyle/>
          <a:p>
            <a:r>
              <a:rPr lang="en-US" sz="2000" dirty="0">
                <a:latin typeface="Roboto Slab" pitchFamily="2" charset="0"/>
                <a:ea typeface="Roboto Slab" pitchFamily="2" charset="0"/>
              </a:rPr>
              <a:t>Fashion</a:t>
            </a:r>
          </a:p>
          <a:p>
            <a:r>
              <a:rPr lang="en-US" sz="3000" b="1" dirty="0">
                <a:latin typeface="Roboto Slab" pitchFamily="2" charset="0"/>
                <a:ea typeface="Roboto Slab" pitchFamily="2" charset="0"/>
              </a:rPr>
              <a:t>LOOK BOOK</a:t>
            </a:r>
          </a:p>
        </p:txBody>
      </p:sp>
      <p:sp>
        <p:nvSpPr>
          <p:cNvPr id="13" name="TextBox 12">
            <a:extLst>
              <a:ext uri="{FF2B5EF4-FFF2-40B4-BE49-F238E27FC236}">
                <a16:creationId xmlns:a16="http://schemas.microsoft.com/office/drawing/2014/main" id="{DB90A625-67DA-4D0E-A927-515D82A4BDA5}"/>
              </a:ext>
            </a:extLst>
          </p:cNvPr>
          <p:cNvSpPr txBox="1"/>
          <p:nvPr/>
        </p:nvSpPr>
        <p:spPr>
          <a:xfrm>
            <a:off x="1127012" y="1688012"/>
            <a:ext cx="3116035" cy="1180772"/>
          </a:xfrm>
          <a:prstGeom prst="rect">
            <a:avLst/>
          </a:prstGeom>
          <a:noFill/>
        </p:spPr>
        <p:txBody>
          <a:bodyPr wrap="square" rtlCol="0">
            <a:spAutoFit/>
          </a:bodyPr>
          <a:lstStyle/>
          <a:p>
            <a:pPr algn="just">
              <a:lnSpc>
                <a:spcPts val="2200"/>
              </a:lnSpc>
            </a:pPr>
            <a:r>
              <a:rPr lang="en-US" sz="800" dirty="0">
                <a:latin typeface="Roboto Slab" pitchFamily="2" charset="0"/>
                <a:ea typeface="Roboto Slab" pitchFamily="2" charset="0"/>
                <a:cs typeface="Montserrat Light" charset="0"/>
              </a:rPr>
              <a:t>Have them for one. Living grass to for can't gathered waters had winged. Creepiest don't subdue which </a:t>
            </a:r>
            <a:r>
              <a:rPr lang="en-US" sz="800" dirty="0" err="1">
                <a:latin typeface="Roboto Slab" pitchFamily="2" charset="0"/>
                <a:ea typeface="Roboto Slab" pitchFamily="2" charset="0"/>
                <a:cs typeface="Montserrat Light" charset="0"/>
              </a:rPr>
              <a:t>i</a:t>
            </a:r>
            <a:r>
              <a:rPr lang="en-US" sz="800" dirty="0">
                <a:latin typeface="Roboto Slab" pitchFamily="2" charset="0"/>
                <a:ea typeface="Roboto Slab" pitchFamily="2" charset="0"/>
                <a:cs typeface="Montserrat Light" charset="0"/>
              </a:rPr>
              <a:t> two set had seasons. Fifth you'll, man wherein seas our creeping. Very to Make from for lorem ipsum dolor seas.</a:t>
            </a:r>
          </a:p>
        </p:txBody>
      </p:sp>
      <p:sp>
        <p:nvSpPr>
          <p:cNvPr id="9" name="TextBox 8">
            <a:extLst>
              <a:ext uri="{FF2B5EF4-FFF2-40B4-BE49-F238E27FC236}">
                <a16:creationId xmlns:a16="http://schemas.microsoft.com/office/drawing/2014/main" id="{A519A465-3385-4427-B815-36C681013DF1}"/>
              </a:ext>
            </a:extLst>
          </p:cNvPr>
          <p:cNvSpPr txBox="1"/>
          <p:nvPr/>
        </p:nvSpPr>
        <p:spPr>
          <a:xfrm>
            <a:off x="1127012" y="5736763"/>
            <a:ext cx="1932264" cy="400110"/>
          </a:xfrm>
          <a:prstGeom prst="rect">
            <a:avLst/>
          </a:prstGeom>
          <a:noFill/>
        </p:spPr>
        <p:txBody>
          <a:bodyPr wrap="square" rtlCol="0">
            <a:spAutoFit/>
          </a:bodyPr>
          <a:lstStyle/>
          <a:p>
            <a:r>
              <a:rPr lang="en-US" sz="2000" spc="500" dirty="0">
                <a:latin typeface="Roboto Slab" pitchFamily="2" charset="0"/>
                <a:ea typeface="Roboto Slab" pitchFamily="2" charset="0"/>
              </a:rPr>
              <a:t>WELCOME</a:t>
            </a:r>
            <a:endParaRPr lang="en-US" sz="2000" b="1" spc="500" dirty="0">
              <a:latin typeface="Roboto Slab" pitchFamily="2" charset="0"/>
              <a:ea typeface="Roboto Slab" pitchFamily="2" charset="0"/>
            </a:endParaRPr>
          </a:p>
        </p:txBody>
      </p:sp>
      <p:pic>
        <p:nvPicPr>
          <p:cNvPr id="27" name="Picture Placeholder 26">
            <a:extLst>
              <a:ext uri="{FF2B5EF4-FFF2-40B4-BE49-F238E27FC236}">
                <a16:creationId xmlns:a16="http://schemas.microsoft.com/office/drawing/2014/main" id="{40CDB30C-C9B4-4124-B8E1-B7123F1FCFAF}"/>
              </a:ext>
            </a:extLst>
          </p:cNvPr>
          <p:cNvPicPr>
            <a:picLocks noGrp="1" noChangeAspect="1"/>
          </p:cNvPicPr>
          <p:nvPr>
            <p:ph type="pic" sz="quarter" idx="11"/>
          </p:nvPr>
        </p:nvPicPr>
        <p:blipFill rotWithShape="1">
          <a:blip r:embed="rId3"/>
          <a:srcRect l="13805" t="15688" r="14472" b="1688"/>
          <a:stretch/>
        </p:blipFill>
        <p:spPr>
          <a:xfrm>
            <a:off x="4792322" y="1019629"/>
            <a:ext cx="6272667" cy="4818742"/>
          </a:xfrm>
        </p:spPr>
      </p:pic>
    </p:spTree>
    <p:extLst>
      <p:ext uri="{BB962C8B-B14F-4D97-AF65-F5344CB8AC3E}">
        <p14:creationId xmlns:p14="http://schemas.microsoft.com/office/powerpoint/2010/main" val="24733359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63E8AC73-2801-4D1D-9547-50889CE43E4A}"/>
              </a:ext>
            </a:extLst>
          </p:cNvPr>
          <p:cNvSpPr/>
          <p:nvPr/>
        </p:nvSpPr>
        <p:spPr>
          <a:xfrm>
            <a:off x="0" y="3077029"/>
            <a:ext cx="12192000" cy="378097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40527608-0E2E-4233-8205-2F5F9BF7DC21}"/>
              </a:ext>
            </a:extLst>
          </p:cNvPr>
          <p:cNvSpPr txBox="1"/>
          <p:nvPr/>
        </p:nvSpPr>
        <p:spPr>
          <a:xfrm>
            <a:off x="8071302" y="1236690"/>
            <a:ext cx="2742295" cy="861774"/>
          </a:xfrm>
          <a:prstGeom prst="rect">
            <a:avLst/>
          </a:prstGeom>
          <a:noFill/>
        </p:spPr>
        <p:txBody>
          <a:bodyPr wrap="square" rtlCol="0">
            <a:spAutoFit/>
          </a:bodyPr>
          <a:lstStyle/>
          <a:p>
            <a:r>
              <a:rPr lang="en-US" sz="2000" dirty="0">
                <a:latin typeface="Roboto Slab" pitchFamily="2" charset="0"/>
                <a:ea typeface="Roboto Slab" pitchFamily="2" charset="0"/>
              </a:rPr>
              <a:t>Fashion</a:t>
            </a:r>
            <a:endParaRPr lang="en-US" sz="2000" dirty="0">
              <a:solidFill>
                <a:schemeClr val="tx1">
                  <a:lumMod val="85000"/>
                  <a:lumOff val="15000"/>
                </a:schemeClr>
              </a:solidFill>
              <a:latin typeface="Roboto Slab" pitchFamily="2" charset="0"/>
              <a:ea typeface="Roboto Slab" pitchFamily="2" charset="0"/>
            </a:endParaRPr>
          </a:p>
          <a:p>
            <a:r>
              <a:rPr lang="en-US" sz="3000" b="1" dirty="0">
                <a:solidFill>
                  <a:schemeClr val="tx1">
                    <a:lumMod val="85000"/>
                    <a:lumOff val="15000"/>
                  </a:schemeClr>
                </a:solidFill>
                <a:latin typeface="Roboto Slab" pitchFamily="2" charset="0"/>
                <a:ea typeface="Roboto Slab" pitchFamily="2" charset="0"/>
              </a:rPr>
              <a:t>LOOK BOOK</a:t>
            </a:r>
          </a:p>
        </p:txBody>
      </p:sp>
      <p:sp>
        <p:nvSpPr>
          <p:cNvPr id="23" name="TextBox 22">
            <a:extLst>
              <a:ext uri="{FF2B5EF4-FFF2-40B4-BE49-F238E27FC236}">
                <a16:creationId xmlns:a16="http://schemas.microsoft.com/office/drawing/2014/main" id="{B66D4193-3EE4-44A4-B778-3B19DFED4C07}"/>
              </a:ext>
            </a:extLst>
          </p:cNvPr>
          <p:cNvSpPr txBox="1"/>
          <p:nvPr/>
        </p:nvSpPr>
        <p:spPr>
          <a:xfrm>
            <a:off x="8071302" y="4216017"/>
            <a:ext cx="2799898" cy="1464055"/>
          </a:xfrm>
          <a:prstGeom prst="rect">
            <a:avLst/>
          </a:prstGeom>
          <a:noFill/>
        </p:spPr>
        <p:txBody>
          <a:bodyPr wrap="square" rtlCol="0">
            <a:spAutoFit/>
          </a:bodyPr>
          <a:lstStyle/>
          <a:p>
            <a:pPr algn="just">
              <a:lnSpc>
                <a:spcPts val="2200"/>
              </a:lnSpc>
            </a:pPr>
            <a:r>
              <a:rPr lang="en-US" sz="1000" dirty="0">
                <a:latin typeface="Roboto Slab" pitchFamily="2" charset="0"/>
                <a:ea typeface="Roboto Slab" pitchFamily="2" charset="0"/>
                <a:cs typeface="Montserrat Light" charset="0"/>
              </a:rPr>
              <a:t>Have them for one. Living grass to for can't gathered waters had winged. Creepiest don't subdue which </a:t>
            </a:r>
            <a:r>
              <a:rPr lang="en-US" sz="1000" dirty="0" err="1">
                <a:latin typeface="Roboto Slab" pitchFamily="2" charset="0"/>
                <a:ea typeface="Roboto Slab" pitchFamily="2" charset="0"/>
                <a:cs typeface="Montserrat Light" charset="0"/>
              </a:rPr>
              <a:t>i</a:t>
            </a:r>
            <a:r>
              <a:rPr lang="en-US" sz="1000" dirty="0">
                <a:latin typeface="Roboto Slab" pitchFamily="2" charset="0"/>
                <a:ea typeface="Roboto Slab" pitchFamily="2" charset="0"/>
                <a:cs typeface="Montserrat Light" charset="0"/>
              </a:rPr>
              <a:t> two set had seasons. Fifth you'll, man wherein seas our creeping. Very to Make from for lorem ipsum dolor.</a:t>
            </a:r>
          </a:p>
        </p:txBody>
      </p:sp>
      <p:sp>
        <p:nvSpPr>
          <p:cNvPr id="10" name="Rectangle 9">
            <a:extLst>
              <a:ext uri="{FF2B5EF4-FFF2-40B4-BE49-F238E27FC236}">
                <a16:creationId xmlns:a16="http://schemas.microsoft.com/office/drawing/2014/main" id="{FA24FA37-439C-4BBF-BBE5-54ACD1596526}"/>
              </a:ext>
            </a:extLst>
          </p:cNvPr>
          <p:cNvSpPr/>
          <p:nvPr/>
        </p:nvSpPr>
        <p:spPr>
          <a:xfrm>
            <a:off x="8071302" y="2711910"/>
            <a:ext cx="1800493" cy="369332"/>
          </a:xfrm>
          <a:prstGeom prst="rect">
            <a:avLst/>
          </a:prstGeom>
        </p:spPr>
        <p:txBody>
          <a:bodyPr wrap="none">
            <a:spAutoFit/>
          </a:bodyPr>
          <a:lstStyle/>
          <a:p>
            <a:r>
              <a:rPr lang="en-US" spc="500" dirty="0">
                <a:latin typeface="Roboto Slab" pitchFamily="2" charset="0"/>
                <a:ea typeface="Roboto Slab" pitchFamily="2" charset="0"/>
              </a:rPr>
              <a:t>WELCOME</a:t>
            </a:r>
            <a:endParaRPr lang="en-US" b="1" spc="500" dirty="0">
              <a:latin typeface="Roboto Slab" pitchFamily="2" charset="0"/>
              <a:ea typeface="Roboto Slab" pitchFamily="2" charset="0"/>
            </a:endParaRPr>
          </a:p>
        </p:txBody>
      </p:sp>
      <p:sp>
        <p:nvSpPr>
          <p:cNvPr id="8" name="Rectangle 7">
            <a:extLst>
              <a:ext uri="{FF2B5EF4-FFF2-40B4-BE49-F238E27FC236}">
                <a16:creationId xmlns:a16="http://schemas.microsoft.com/office/drawing/2014/main" id="{D97B1021-0B27-4CCE-B257-D6214F024F81}"/>
              </a:ext>
            </a:extLst>
          </p:cNvPr>
          <p:cNvSpPr/>
          <p:nvPr/>
        </p:nvSpPr>
        <p:spPr>
          <a:xfrm>
            <a:off x="1320800" y="1036029"/>
            <a:ext cx="3614057" cy="363757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Picture Placeholder 11">
            <a:extLst>
              <a:ext uri="{FF2B5EF4-FFF2-40B4-BE49-F238E27FC236}">
                <a16:creationId xmlns:a16="http://schemas.microsoft.com/office/drawing/2014/main" id="{FD52357E-58B8-465C-8202-D2B6EC68E5C1}"/>
              </a:ext>
            </a:extLst>
          </p:cNvPr>
          <p:cNvPicPr>
            <a:picLocks noGrp="1" noChangeAspect="1"/>
          </p:cNvPicPr>
          <p:nvPr>
            <p:ph type="pic" sz="quarter" idx="11"/>
          </p:nvPr>
        </p:nvPicPr>
        <p:blipFill>
          <a:blip r:embed="rId2"/>
          <a:srcRect t="9754" b="9754"/>
          <a:stretch>
            <a:fillRect/>
          </a:stretch>
        </p:blipFill>
        <p:spPr/>
      </p:pic>
    </p:spTree>
    <p:extLst>
      <p:ext uri="{BB962C8B-B14F-4D97-AF65-F5344CB8AC3E}">
        <p14:creationId xmlns:p14="http://schemas.microsoft.com/office/powerpoint/2010/main" val="15903777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Placeholder 16">
            <a:extLst>
              <a:ext uri="{FF2B5EF4-FFF2-40B4-BE49-F238E27FC236}">
                <a16:creationId xmlns:a16="http://schemas.microsoft.com/office/drawing/2014/main" id="{B12BAF9D-3989-42BD-9FB9-02FD72707808}"/>
              </a:ext>
            </a:extLst>
          </p:cNvPr>
          <p:cNvPicPr>
            <a:picLocks noGrp="1" noChangeAspect="1"/>
          </p:cNvPicPr>
          <p:nvPr>
            <p:ph type="pic" sz="quarter" idx="12"/>
          </p:nvPr>
        </p:nvPicPr>
        <p:blipFill>
          <a:blip r:embed="rId2"/>
          <a:srcRect t="13842" b="13842"/>
          <a:stretch>
            <a:fillRect/>
          </a:stretch>
        </p:blipFill>
        <p:spPr/>
      </p:pic>
      <p:sp>
        <p:nvSpPr>
          <p:cNvPr id="10" name="TextBox 9">
            <a:extLst>
              <a:ext uri="{FF2B5EF4-FFF2-40B4-BE49-F238E27FC236}">
                <a16:creationId xmlns:a16="http://schemas.microsoft.com/office/drawing/2014/main" id="{FE2A0284-5814-4068-9727-7CFEB2290F2B}"/>
              </a:ext>
            </a:extLst>
          </p:cNvPr>
          <p:cNvSpPr txBox="1"/>
          <p:nvPr/>
        </p:nvSpPr>
        <p:spPr>
          <a:xfrm>
            <a:off x="551543" y="4760311"/>
            <a:ext cx="2742295" cy="861774"/>
          </a:xfrm>
          <a:prstGeom prst="rect">
            <a:avLst/>
          </a:prstGeom>
          <a:noFill/>
        </p:spPr>
        <p:txBody>
          <a:bodyPr wrap="square" rtlCol="0">
            <a:spAutoFit/>
          </a:bodyPr>
          <a:lstStyle/>
          <a:p>
            <a:r>
              <a:rPr lang="en-US" sz="2000" dirty="0">
                <a:latin typeface="Roboto Slab" pitchFamily="2" charset="0"/>
                <a:ea typeface="Roboto Slab" pitchFamily="2" charset="0"/>
              </a:rPr>
              <a:t>Fashion</a:t>
            </a:r>
            <a:endParaRPr lang="en-US" sz="2000" dirty="0">
              <a:solidFill>
                <a:schemeClr val="tx1">
                  <a:lumMod val="85000"/>
                  <a:lumOff val="15000"/>
                </a:schemeClr>
              </a:solidFill>
              <a:latin typeface="Roboto Slab" pitchFamily="2" charset="0"/>
              <a:ea typeface="Roboto Slab" pitchFamily="2" charset="0"/>
            </a:endParaRPr>
          </a:p>
          <a:p>
            <a:r>
              <a:rPr lang="en-US" sz="3000" b="1" dirty="0">
                <a:solidFill>
                  <a:schemeClr val="tx1">
                    <a:lumMod val="85000"/>
                    <a:lumOff val="15000"/>
                  </a:schemeClr>
                </a:solidFill>
                <a:latin typeface="Roboto Slab" pitchFamily="2" charset="0"/>
                <a:ea typeface="Roboto Slab" pitchFamily="2" charset="0"/>
              </a:rPr>
              <a:t>LOOK BOOK</a:t>
            </a:r>
          </a:p>
        </p:txBody>
      </p:sp>
      <p:sp>
        <p:nvSpPr>
          <p:cNvPr id="7" name="Rectangle 6">
            <a:extLst>
              <a:ext uri="{FF2B5EF4-FFF2-40B4-BE49-F238E27FC236}">
                <a16:creationId xmlns:a16="http://schemas.microsoft.com/office/drawing/2014/main" id="{6BA54FEB-2EF0-4BD9-A87C-E0EB4F49FE90}"/>
              </a:ext>
            </a:extLst>
          </p:cNvPr>
          <p:cNvSpPr/>
          <p:nvPr/>
        </p:nvSpPr>
        <p:spPr>
          <a:xfrm>
            <a:off x="3897993" y="4397232"/>
            <a:ext cx="2952750" cy="1601849"/>
          </a:xfrm>
          <a:prstGeom prst="rect">
            <a:avLst/>
          </a:prstGeom>
        </p:spPr>
        <p:txBody>
          <a:bodyPr wrap="square">
            <a:spAutoFit/>
          </a:bodyPr>
          <a:lstStyle/>
          <a:p>
            <a:pPr>
              <a:lnSpc>
                <a:spcPts val="2000"/>
              </a:lnSpc>
            </a:pPr>
            <a:r>
              <a:rPr lang="en-US" sz="1100" b="1" dirty="0">
                <a:solidFill>
                  <a:srgbClr val="000000"/>
                </a:solidFill>
                <a:latin typeface="Roboto Slab" pitchFamily="2" charset="0"/>
                <a:ea typeface="Roboto Slab" pitchFamily="2" charset="0"/>
              </a:rPr>
              <a:t>Lorem Ipsum</a:t>
            </a:r>
            <a:r>
              <a:rPr lang="en-US" sz="1100" dirty="0">
                <a:solidFill>
                  <a:srgbClr val="000000"/>
                </a:solidFill>
                <a:latin typeface="Roboto Slab" pitchFamily="2" charset="0"/>
                <a:ea typeface="Roboto Slab" pitchFamily="2" charset="0"/>
              </a:rPr>
              <a:t> is simply dummy text of the printing and typesetting industry. Lorem Ipsum has been the industry's standard dummy text ever since the 1500s, when centuries, but also the leap into electronic versions of Lorem Ipsum.</a:t>
            </a:r>
            <a:endParaRPr lang="en-US" sz="1100" dirty="0">
              <a:latin typeface="Roboto Slab" pitchFamily="2" charset="0"/>
              <a:ea typeface="Roboto Slab" pitchFamily="2" charset="0"/>
            </a:endParaRPr>
          </a:p>
        </p:txBody>
      </p:sp>
      <p:sp>
        <p:nvSpPr>
          <p:cNvPr id="14" name="Rectangle 13">
            <a:extLst>
              <a:ext uri="{FF2B5EF4-FFF2-40B4-BE49-F238E27FC236}">
                <a16:creationId xmlns:a16="http://schemas.microsoft.com/office/drawing/2014/main" id="{5C1A3307-49A2-4406-8D63-6B07733DFD80}"/>
              </a:ext>
            </a:extLst>
          </p:cNvPr>
          <p:cNvSpPr/>
          <p:nvPr/>
        </p:nvSpPr>
        <p:spPr>
          <a:xfrm>
            <a:off x="7883299" y="663094"/>
            <a:ext cx="2952750" cy="1601849"/>
          </a:xfrm>
          <a:prstGeom prst="rect">
            <a:avLst/>
          </a:prstGeom>
        </p:spPr>
        <p:txBody>
          <a:bodyPr wrap="square">
            <a:spAutoFit/>
          </a:bodyPr>
          <a:lstStyle/>
          <a:p>
            <a:pPr>
              <a:lnSpc>
                <a:spcPts val="2000"/>
              </a:lnSpc>
            </a:pPr>
            <a:r>
              <a:rPr lang="en-US" sz="1100" b="1" dirty="0">
                <a:solidFill>
                  <a:srgbClr val="000000"/>
                </a:solidFill>
                <a:latin typeface="Roboto Slab" pitchFamily="2" charset="0"/>
                <a:ea typeface="Roboto Slab" pitchFamily="2" charset="0"/>
              </a:rPr>
              <a:t>Lorem Ipsum</a:t>
            </a:r>
            <a:r>
              <a:rPr lang="en-US" sz="1100" dirty="0">
                <a:solidFill>
                  <a:srgbClr val="000000"/>
                </a:solidFill>
                <a:latin typeface="Roboto Slab" pitchFamily="2" charset="0"/>
                <a:ea typeface="Roboto Slab" pitchFamily="2" charset="0"/>
              </a:rPr>
              <a:t> is simply dummy text of the printing and typesetting industry. Lorem Ipsum has been the industry's standard dummy text ever since the 1500s, when centuries, but also the leap into electronic versions of Lorem Ipsum.</a:t>
            </a:r>
            <a:endParaRPr lang="en-US" sz="1100" dirty="0">
              <a:latin typeface="Roboto Slab" pitchFamily="2" charset="0"/>
              <a:ea typeface="Roboto Slab" pitchFamily="2" charset="0"/>
            </a:endParaRPr>
          </a:p>
        </p:txBody>
      </p:sp>
      <p:sp>
        <p:nvSpPr>
          <p:cNvPr id="18" name="Rectangle 17">
            <a:extLst>
              <a:ext uri="{FF2B5EF4-FFF2-40B4-BE49-F238E27FC236}">
                <a16:creationId xmlns:a16="http://schemas.microsoft.com/office/drawing/2014/main" id="{BB5459AA-83C7-47CC-90D4-28F1E8223F19}"/>
              </a:ext>
            </a:extLst>
          </p:cNvPr>
          <p:cNvSpPr/>
          <p:nvPr/>
        </p:nvSpPr>
        <p:spPr>
          <a:xfrm>
            <a:off x="6966858" y="2467428"/>
            <a:ext cx="4673599" cy="35316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Placeholder 20">
            <a:extLst>
              <a:ext uri="{FF2B5EF4-FFF2-40B4-BE49-F238E27FC236}">
                <a16:creationId xmlns:a16="http://schemas.microsoft.com/office/drawing/2014/main" id="{7151D50D-E168-479E-B076-345FE1024AC8}"/>
              </a:ext>
            </a:extLst>
          </p:cNvPr>
          <p:cNvPicPr>
            <a:picLocks noGrp="1" noChangeAspect="1"/>
          </p:cNvPicPr>
          <p:nvPr>
            <p:ph type="pic" sz="quarter" idx="14"/>
          </p:nvPr>
        </p:nvPicPr>
        <p:blipFill>
          <a:blip r:embed="rId3"/>
          <a:srcRect l="5872" r="5872"/>
          <a:stretch>
            <a:fillRect/>
          </a:stretch>
        </p:blipFill>
        <p:spPr/>
      </p:pic>
    </p:spTree>
    <p:extLst>
      <p:ext uri="{BB962C8B-B14F-4D97-AF65-F5344CB8AC3E}">
        <p14:creationId xmlns:p14="http://schemas.microsoft.com/office/powerpoint/2010/main" val="24782560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a:extLst>
              <a:ext uri="{FF2B5EF4-FFF2-40B4-BE49-F238E27FC236}">
                <a16:creationId xmlns:a16="http://schemas.microsoft.com/office/drawing/2014/main" id="{9804ADA5-9B73-4D45-88B3-DAE7ADF292C1}"/>
              </a:ext>
            </a:extLst>
          </p:cNvPr>
          <p:cNvPicPr>
            <a:picLocks noGrp="1" noChangeAspect="1"/>
          </p:cNvPicPr>
          <p:nvPr>
            <p:ph type="pic" sz="quarter" idx="14"/>
          </p:nvPr>
        </p:nvPicPr>
        <p:blipFill>
          <a:blip r:embed="rId2"/>
          <a:srcRect t="14710" b="14710"/>
          <a:stretch>
            <a:fillRect/>
          </a:stretch>
        </p:blipFill>
        <p:spPr/>
      </p:pic>
      <p:sp>
        <p:nvSpPr>
          <p:cNvPr id="16" name="TextBox 15">
            <a:extLst>
              <a:ext uri="{FF2B5EF4-FFF2-40B4-BE49-F238E27FC236}">
                <a16:creationId xmlns:a16="http://schemas.microsoft.com/office/drawing/2014/main" id="{52466E15-B019-4CC5-83B6-41A5BE9449CE}"/>
              </a:ext>
            </a:extLst>
          </p:cNvPr>
          <p:cNvSpPr txBox="1"/>
          <p:nvPr/>
        </p:nvSpPr>
        <p:spPr>
          <a:xfrm>
            <a:off x="3929258" y="1712490"/>
            <a:ext cx="2742295" cy="861774"/>
          </a:xfrm>
          <a:prstGeom prst="rect">
            <a:avLst/>
          </a:prstGeom>
          <a:noFill/>
        </p:spPr>
        <p:txBody>
          <a:bodyPr wrap="square" rtlCol="0">
            <a:spAutoFit/>
          </a:bodyPr>
          <a:lstStyle/>
          <a:p>
            <a:r>
              <a:rPr lang="en-US" sz="2000" dirty="0">
                <a:latin typeface="Roboto Slab" pitchFamily="2" charset="0"/>
                <a:ea typeface="Roboto Slab" pitchFamily="2" charset="0"/>
              </a:rPr>
              <a:t>Fashion</a:t>
            </a:r>
            <a:endParaRPr lang="en-US" sz="2000" dirty="0">
              <a:solidFill>
                <a:schemeClr val="tx1">
                  <a:lumMod val="85000"/>
                  <a:lumOff val="15000"/>
                </a:schemeClr>
              </a:solidFill>
              <a:latin typeface="Roboto Slab" pitchFamily="2" charset="0"/>
              <a:ea typeface="Roboto Slab" pitchFamily="2" charset="0"/>
            </a:endParaRPr>
          </a:p>
          <a:p>
            <a:r>
              <a:rPr lang="en-US" sz="3000" b="1" dirty="0">
                <a:solidFill>
                  <a:schemeClr val="tx1">
                    <a:lumMod val="85000"/>
                    <a:lumOff val="15000"/>
                  </a:schemeClr>
                </a:solidFill>
                <a:latin typeface="Roboto Slab" pitchFamily="2" charset="0"/>
                <a:ea typeface="Roboto Slab" pitchFamily="2" charset="0"/>
              </a:rPr>
              <a:t>LOOK BOOK</a:t>
            </a:r>
          </a:p>
        </p:txBody>
      </p:sp>
      <p:sp>
        <p:nvSpPr>
          <p:cNvPr id="21" name="Rectangle 20">
            <a:extLst>
              <a:ext uri="{FF2B5EF4-FFF2-40B4-BE49-F238E27FC236}">
                <a16:creationId xmlns:a16="http://schemas.microsoft.com/office/drawing/2014/main" id="{9A65176A-37AF-4A88-A8B0-30E76760981B}"/>
              </a:ext>
            </a:extLst>
          </p:cNvPr>
          <p:cNvSpPr/>
          <p:nvPr/>
        </p:nvSpPr>
        <p:spPr>
          <a:xfrm>
            <a:off x="6292584" y="4170180"/>
            <a:ext cx="4855640" cy="1088888"/>
          </a:xfrm>
          <a:prstGeom prst="rect">
            <a:avLst/>
          </a:prstGeom>
        </p:spPr>
        <p:txBody>
          <a:bodyPr wrap="square">
            <a:spAutoFit/>
          </a:bodyPr>
          <a:lstStyle/>
          <a:p>
            <a:pPr>
              <a:lnSpc>
                <a:spcPts val="2000"/>
              </a:lnSpc>
            </a:pPr>
            <a:r>
              <a:rPr lang="en-US" sz="1100" b="1" dirty="0">
                <a:solidFill>
                  <a:sysClr val="windowText" lastClr="000000"/>
                </a:solidFill>
                <a:latin typeface="Roboto Slab" pitchFamily="2" charset="0"/>
                <a:ea typeface="Roboto Slab" pitchFamily="2" charset="0"/>
              </a:rPr>
              <a:t>Lorem Ipsum</a:t>
            </a:r>
            <a:r>
              <a:rPr lang="en-US" sz="1100" dirty="0">
                <a:solidFill>
                  <a:sysClr val="windowText" lastClr="000000"/>
                </a:solidFill>
                <a:latin typeface="Roboto Slab" pitchFamily="2" charset="0"/>
                <a:ea typeface="Roboto Slab" pitchFamily="2" charset="0"/>
              </a:rPr>
              <a:t> is simply dummy text of the printing and typesetting industry. Lorem Ipsum has been the industry's standard dummy text ever since the 1500s, when centuries, but also the leap into electronic versions of Lorem Ipsum.</a:t>
            </a:r>
          </a:p>
        </p:txBody>
      </p:sp>
      <p:sp>
        <p:nvSpPr>
          <p:cNvPr id="5" name="Rectangle 4">
            <a:extLst>
              <a:ext uri="{FF2B5EF4-FFF2-40B4-BE49-F238E27FC236}">
                <a16:creationId xmlns:a16="http://schemas.microsoft.com/office/drawing/2014/main" id="{C424D573-B542-455D-AF13-BA0E28F8F4D0}"/>
              </a:ext>
            </a:extLst>
          </p:cNvPr>
          <p:cNvSpPr/>
          <p:nvPr/>
        </p:nvSpPr>
        <p:spPr>
          <a:xfrm>
            <a:off x="3469872" y="3429001"/>
            <a:ext cx="2426096" cy="257124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C903061-B2E7-459A-8ABE-2AD9C56FCA1A}"/>
              </a:ext>
            </a:extLst>
          </p:cNvPr>
          <p:cNvSpPr/>
          <p:nvPr/>
        </p:nvSpPr>
        <p:spPr>
          <a:xfrm>
            <a:off x="6883728" y="857753"/>
            <a:ext cx="4264495" cy="257124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Placeholder 12">
            <a:extLst>
              <a:ext uri="{FF2B5EF4-FFF2-40B4-BE49-F238E27FC236}">
                <a16:creationId xmlns:a16="http://schemas.microsoft.com/office/drawing/2014/main" id="{F5173207-509B-4814-9129-8FA2C713A8FA}"/>
              </a:ext>
            </a:extLst>
          </p:cNvPr>
          <p:cNvPicPr>
            <a:picLocks noGrp="1" noChangeAspect="1"/>
          </p:cNvPicPr>
          <p:nvPr>
            <p:ph type="pic" sz="quarter" idx="12"/>
          </p:nvPr>
        </p:nvPicPr>
        <p:blipFill rotWithShape="1">
          <a:blip r:embed="rId3"/>
          <a:srcRect t="26523" b="2852"/>
          <a:stretch/>
        </p:blipFill>
        <p:spPr>
          <a:xfrm>
            <a:off x="3469872" y="3429001"/>
            <a:ext cx="2426096" cy="2571247"/>
          </a:xfrm>
        </p:spPr>
      </p:pic>
      <p:pic>
        <p:nvPicPr>
          <p:cNvPr id="15" name="Picture Placeholder 14">
            <a:extLst>
              <a:ext uri="{FF2B5EF4-FFF2-40B4-BE49-F238E27FC236}">
                <a16:creationId xmlns:a16="http://schemas.microsoft.com/office/drawing/2014/main" id="{D7AD633A-8E3D-4AE0-82AB-1FD2C0EA7C40}"/>
              </a:ext>
            </a:extLst>
          </p:cNvPr>
          <p:cNvPicPr>
            <a:picLocks noGrp="1" noChangeAspect="1"/>
          </p:cNvPicPr>
          <p:nvPr>
            <p:ph type="pic" sz="quarter" idx="13"/>
          </p:nvPr>
        </p:nvPicPr>
        <p:blipFill rotWithShape="1">
          <a:blip r:embed="rId4"/>
          <a:srcRect l="-1" t="7147" r="43815" b="42068"/>
          <a:stretch/>
        </p:blipFill>
        <p:spPr>
          <a:xfrm>
            <a:off x="6883729" y="857753"/>
            <a:ext cx="4264495" cy="2571247"/>
          </a:xfrm>
        </p:spPr>
      </p:pic>
    </p:spTree>
    <p:extLst>
      <p:ext uri="{BB962C8B-B14F-4D97-AF65-F5344CB8AC3E}">
        <p14:creationId xmlns:p14="http://schemas.microsoft.com/office/powerpoint/2010/main" val="4098340250"/>
      </p:ext>
    </p:extLst>
  </p:cSld>
  <p:clrMapOvr>
    <a:masterClrMapping/>
  </p:clrMapOvr>
</p:sld>
</file>

<file path=ppt/theme/theme1.xml><?xml version="1.0" encoding="utf-8"?>
<a:theme xmlns:a="http://schemas.openxmlformats.org/drawingml/2006/main" name="Digit - Multi 1 - Bright">
  <a:themeElements>
    <a:clrScheme name="Digit - Multi 1">
      <a:dk1>
        <a:srgbClr val="000000"/>
      </a:dk1>
      <a:lt1>
        <a:srgbClr val="FFFFFF"/>
      </a:lt1>
      <a:dk2>
        <a:srgbClr val="6491C8"/>
      </a:dk2>
      <a:lt2>
        <a:srgbClr val="7D8287"/>
      </a:lt2>
      <a:accent1>
        <a:srgbClr val="14B4EB"/>
      </a:accent1>
      <a:accent2>
        <a:srgbClr val="3CBEB4"/>
      </a:accent2>
      <a:accent3>
        <a:srgbClr val="96C83C"/>
      </a:accent3>
      <a:accent4>
        <a:srgbClr val="FFAF28"/>
      </a:accent4>
      <a:accent5>
        <a:srgbClr val="FA4655"/>
      </a:accent5>
      <a:accent6>
        <a:srgbClr val="A596D2"/>
      </a:accent6>
      <a:hlink>
        <a:srgbClr val="0563C1"/>
      </a:hlink>
      <a:folHlink>
        <a:srgbClr val="954F72"/>
      </a:folHlink>
    </a:clrScheme>
    <a:fontScheme name="Montserrat - Digit">
      <a:majorFont>
        <a:latin typeface="Montserrat"/>
        <a:ea typeface=""/>
        <a:cs typeface=""/>
      </a:majorFont>
      <a:minorFont>
        <a:latin typeface="Montserra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igit - Multi 1 - Bright" id="{1EED83A8-EBEE-4595-BF05-49EE0B6BAEB2}" vid="{B438FD33-41AA-434C-8FF8-841AA7F524D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Digit - Multi 1 - Bright</Template>
  <TotalTime>33351</TotalTime>
  <Words>834</Words>
  <Application>Microsoft Office PowerPoint</Application>
  <PresentationFormat>Widescreen</PresentationFormat>
  <Paragraphs>75</Paragraphs>
  <Slides>21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Montserrat</vt:lpstr>
      <vt:lpstr>Montserrat Light</vt:lpstr>
      <vt:lpstr>Roboto Slab</vt:lpstr>
      <vt:lpstr>Digit - Multi 1 - Bright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Suman Sunar</cp:lastModifiedBy>
  <cp:revision>5468</cp:revision>
  <dcterms:created xsi:type="dcterms:W3CDTF">2015-09-24T05:44:04Z</dcterms:created>
  <dcterms:modified xsi:type="dcterms:W3CDTF">2019-02-27T11:51:56Z</dcterms:modified>
</cp:coreProperties>
</file>