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87" r:id="rId2"/>
    <p:sldId id="302" r:id="rId3"/>
    <p:sldId id="311" r:id="rId4"/>
    <p:sldId id="312" r:id="rId5"/>
    <p:sldId id="301" r:id="rId6"/>
    <p:sldId id="314" r:id="rId7"/>
    <p:sldId id="319" r:id="rId8"/>
    <p:sldId id="303" r:id="rId9"/>
    <p:sldId id="313" r:id="rId10"/>
    <p:sldId id="317" r:id="rId11"/>
    <p:sldId id="304" r:id="rId12"/>
    <p:sldId id="315" r:id="rId13"/>
    <p:sldId id="318" r:id="rId14"/>
    <p:sldId id="305" r:id="rId15"/>
    <p:sldId id="316" r:id="rId16"/>
    <p:sldId id="306" r:id="rId17"/>
    <p:sldId id="307" r:id="rId18"/>
    <p:sldId id="30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C"/>
    <a:srgbClr val="FFFF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26" autoAdjust="0"/>
    <p:restoredTop sz="94660"/>
  </p:normalViewPr>
  <p:slideViewPr>
    <p:cSldViewPr snapToGrid="0">
      <p:cViewPr>
        <p:scale>
          <a:sx n="50" d="100"/>
          <a:sy n="50" d="100"/>
        </p:scale>
        <p:origin x="684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7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4435C291-EA0E-4370-90EF-D4A4EC2D3F7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962400" y="2628900"/>
            <a:ext cx="6286500" cy="4229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60084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2D05CD5D-EE1D-4B2D-8D63-CD2544645AF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46439" y="348343"/>
            <a:ext cx="3099707" cy="38998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CC534F3C-6B38-4DB1-B0D2-552AF382B2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46146" y="3009899"/>
            <a:ext cx="3099707" cy="34997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3BCFED02-5CB3-4F00-96B0-DAF74BF0C4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45853" y="348343"/>
            <a:ext cx="3099707" cy="38998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039612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7108B6F8-303B-4C6E-ADF2-F9122040C16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48342" y="348342"/>
            <a:ext cx="6395358" cy="30806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30119D0B-1929-4C21-991E-B4976377C01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219450" y="3428999"/>
            <a:ext cx="3524250" cy="30806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795111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BBBA8975-C039-42B7-8503-4DBB49F4F79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025316" y="2590800"/>
            <a:ext cx="5238750" cy="426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2256321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15702-C73D-4B91-8A17-BC1BBFF2E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2179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588"/>
            <a:ext cx="12192000" cy="68564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853601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8342" y="348343"/>
            <a:ext cx="7081157" cy="61629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20450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810138" y="1"/>
            <a:ext cx="5374707" cy="6857999"/>
          </a:xfrm>
          <a:custGeom>
            <a:avLst/>
            <a:gdLst>
              <a:gd name="connsiteX0" fmla="*/ 0 w 5374707"/>
              <a:gd name="connsiteY0" fmla="*/ 0 h 6857999"/>
              <a:gd name="connsiteX1" fmla="*/ 5374707 w 5374707"/>
              <a:gd name="connsiteY1" fmla="*/ 0 h 6857999"/>
              <a:gd name="connsiteX2" fmla="*/ 5374707 w 5374707"/>
              <a:gd name="connsiteY2" fmla="*/ 6857999 h 6857999"/>
              <a:gd name="connsiteX3" fmla="*/ 0 w 5374707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4707" h="6857999">
                <a:moveTo>
                  <a:pt x="0" y="0"/>
                </a:moveTo>
                <a:lnTo>
                  <a:pt x="5374707" y="0"/>
                </a:lnTo>
                <a:lnTo>
                  <a:pt x="5374707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5389293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674939" y="349931"/>
            <a:ext cx="3168718" cy="6159726"/>
          </a:xfrm>
          <a:custGeom>
            <a:avLst/>
            <a:gdLst>
              <a:gd name="connsiteX0" fmla="*/ 0 w 3168718"/>
              <a:gd name="connsiteY0" fmla="*/ 0 h 6159726"/>
              <a:gd name="connsiteX1" fmla="*/ 3168718 w 3168718"/>
              <a:gd name="connsiteY1" fmla="*/ 0 h 6159726"/>
              <a:gd name="connsiteX2" fmla="*/ 3168718 w 3168718"/>
              <a:gd name="connsiteY2" fmla="*/ 6159726 h 6159726"/>
              <a:gd name="connsiteX3" fmla="*/ 0 w 3168718"/>
              <a:gd name="connsiteY3" fmla="*/ 6159726 h 6159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8718" h="6159726">
                <a:moveTo>
                  <a:pt x="0" y="0"/>
                </a:moveTo>
                <a:lnTo>
                  <a:pt x="3168718" y="0"/>
                </a:lnTo>
                <a:lnTo>
                  <a:pt x="3168718" y="6159726"/>
                </a:lnTo>
                <a:lnTo>
                  <a:pt x="0" y="615972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262245" y="349931"/>
            <a:ext cx="5412694" cy="6159726"/>
          </a:xfrm>
          <a:custGeom>
            <a:avLst/>
            <a:gdLst>
              <a:gd name="connsiteX0" fmla="*/ 0 w 5412694"/>
              <a:gd name="connsiteY0" fmla="*/ 0 h 6159726"/>
              <a:gd name="connsiteX1" fmla="*/ 5412694 w 5412694"/>
              <a:gd name="connsiteY1" fmla="*/ 0 h 6159726"/>
              <a:gd name="connsiteX2" fmla="*/ 5412694 w 5412694"/>
              <a:gd name="connsiteY2" fmla="*/ 6159726 h 6159726"/>
              <a:gd name="connsiteX3" fmla="*/ 0 w 5412694"/>
              <a:gd name="connsiteY3" fmla="*/ 6159726 h 6159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2694" h="6159726">
                <a:moveTo>
                  <a:pt x="0" y="0"/>
                </a:moveTo>
                <a:lnTo>
                  <a:pt x="5412694" y="0"/>
                </a:lnTo>
                <a:lnTo>
                  <a:pt x="5412694" y="6159726"/>
                </a:lnTo>
                <a:lnTo>
                  <a:pt x="0" y="615972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230645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6EA85D78-DAF2-4C6B-8524-D2419D6C350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34091" y="1993104"/>
            <a:ext cx="1484592" cy="30408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500"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D8B68077-302B-4772-B2D7-3536599FF46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03909" y="1993104"/>
            <a:ext cx="1432914" cy="30408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500"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94001AF-3B20-47A1-9344-DD4CED8AA50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918683" y="1601266"/>
            <a:ext cx="2185224" cy="36295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500"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444199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D874EAE7-26A3-475E-A62A-7682CAA731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942629" y="1600814"/>
            <a:ext cx="2734685" cy="29391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73D2AFDF-0AEA-43C3-9C81-19B58462E53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96839" y="1600814"/>
            <a:ext cx="2734685" cy="29391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66620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3">
            <a:extLst>
              <a:ext uri="{FF2B5EF4-FFF2-40B4-BE49-F238E27FC236}">
                <a16:creationId xmlns:a16="http://schemas.microsoft.com/office/drawing/2014/main" id="{230DB18C-EF53-42CA-8D5E-0802FA3FD5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3700" y="393700"/>
            <a:ext cx="5530850" cy="351155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Freeform: Shape 3">
            <a:extLst>
              <a:ext uri="{FF2B5EF4-FFF2-40B4-BE49-F238E27FC236}">
                <a16:creationId xmlns:a16="http://schemas.microsoft.com/office/drawing/2014/main" id="{4E0CD5A4-A6F9-4319-88EB-C82005EBCA8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8000" y="4076700"/>
            <a:ext cx="2876550" cy="2387597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78882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F5D31C6-303C-419B-B637-3BA82C4CF0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1291249"/>
              <a:gd name="connsiteY0" fmla="*/ 0 h 3842226"/>
              <a:gd name="connsiteX1" fmla="*/ 11291249 w 11291249"/>
              <a:gd name="connsiteY1" fmla="*/ 0 h 3842226"/>
              <a:gd name="connsiteX2" fmla="*/ 11291249 w 11291249"/>
              <a:gd name="connsiteY2" fmla="*/ 3842226 h 3842226"/>
              <a:gd name="connsiteX3" fmla="*/ 0 w 11291249"/>
              <a:gd name="connsiteY3" fmla="*/ 3842226 h 3842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91249" h="3842226">
                <a:moveTo>
                  <a:pt x="0" y="0"/>
                </a:moveTo>
                <a:lnTo>
                  <a:pt x="11291249" y="0"/>
                </a:lnTo>
                <a:lnTo>
                  <a:pt x="11291249" y="3842226"/>
                </a:lnTo>
                <a:lnTo>
                  <a:pt x="0" y="38422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49294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3972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7DD21E0C-7B17-4414-8A0A-0305956C094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677150" y="0"/>
            <a:ext cx="4514850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80015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BB62FB3F-E09A-4BE0-BA94-B6A868EE66F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609726" y="1609725"/>
            <a:ext cx="4090984" cy="36369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229045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BB62FB3F-E09A-4BE0-BA94-B6A868EE66F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969201" y="0"/>
            <a:ext cx="1962151" cy="5203092"/>
          </a:xfrm>
          <a:custGeom>
            <a:avLst/>
            <a:gdLst>
              <a:gd name="connsiteX0" fmla="*/ 0 w 1962151"/>
              <a:gd name="connsiteY0" fmla="*/ 0 h 5203092"/>
              <a:gd name="connsiteX1" fmla="*/ 1962151 w 1962151"/>
              <a:gd name="connsiteY1" fmla="*/ 0 h 5203092"/>
              <a:gd name="connsiteX2" fmla="*/ 1962151 w 1962151"/>
              <a:gd name="connsiteY2" fmla="*/ 5203092 h 5203092"/>
              <a:gd name="connsiteX3" fmla="*/ 0 w 1962151"/>
              <a:gd name="connsiteY3" fmla="*/ 5203092 h 520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2151" h="5203092">
                <a:moveTo>
                  <a:pt x="0" y="0"/>
                </a:moveTo>
                <a:lnTo>
                  <a:pt x="1962151" y="0"/>
                </a:lnTo>
                <a:lnTo>
                  <a:pt x="1962151" y="5203092"/>
                </a:lnTo>
                <a:lnTo>
                  <a:pt x="0" y="5203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BB62FB3F-E09A-4BE0-BA94-B6A868EE66F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949901" y="0"/>
            <a:ext cx="1962151" cy="5203092"/>
          </a:xfrm>
          <a:custGeom>
            <a:avLst/>
            <a:gdLst>
              <a:gd name="connsiteX0" fmla="*/ 0 w 1962151"/>
              <a:gd name="connsiteY0" fmla="*/ 0 h 5203092"/>
              <a:gd name="connsiteX1" fmla="*/ 1962151 w 1962151"/>
              <a:gd name="connsiteY1" fmla="*/ 0 h 5203092"/>
              <a:gd name="connsiteX2" fmla="*/ 1962151 w 1962151"/>
              <a:gd name="connsiteY2" fmla="*/ 5203092 h 5203092"/>
              <a:gd name="connsiteX3" fmla="*/ 0 w 1962151"/>
              <a:gd name="connsiteY3" fmla="*/ 5203092 h 520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2151" h="5203092">
                <a:moveTo>
                  <a:pt x="0" y="0"/>
                </a:moveTo>
                <a:lnTo>
                  <a:pt x="1962151" y="0"/>
                </a:lnTo>
                <a:lnTo>
                  <a:pt x="1962151" y="5203092"/>
                </a:lnTo>
                <a:lnTo>
                  <a:pt x="0" y="5203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BB62FB3F-E09A-4BE0-BA94-B6A868EE66F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930601" y="0"/>
            <a:ext cx="1962151" cy="5203092"/>
          </a:xfrm>
          <a:custGeom>
            <a:avLst/>
            <a:gdLst>
              <a:gd name="connsiteX0" fmla="*/ 0 w 1962151"/>
              <a:gd name="connsiteY0" fmla="*/ 0 h 5203092"/>
              <a:gd name="connsiteX1" fmla="*/ 1962151 w 1962151"/>
              <a:gd name="connsiteY1" fmla="*/ 0 h 5203092"/>
              <a:gd name="connsiteX2" fmla="*/ 1962151 w 1962151"/>
              <a:gd name="connsiteY2" fmla="*/ 5203092 h 5203092"/>
              <a:gd name="connsiteX3" fmla="*/ 0 w 1962151"/>
              <a:gd name="connsiteY3" fmla="*/ 5203092 h 520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2151" h="5203092">
                <a:moveTo>
                  <a:pt x="0" y="0"/>
                </a:moveTo>
                <a:lnTo>
                  <a:pt x="1962151" y="0"/>
                </a:lnTo>
                <a:lnTo>
                  <a:pt x="1962151" y="5203092"/>
                </a:lnTo>
                <a:lnTo>
                  <a:pt x="0" y="5203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5322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6B2EFFC-198D-4D63-809B-0F28E698896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3040225"/>
          </a:xfrm>
          <a:custGeom>
            <a:avLst/>
            <a:gdLst>
              <a:gd name="connsiteX0" fmla="*/ 0 w 12192000"/>
              <a:gd name="connsiteY0" fmla="*/ 0 h 3040225"/>
              <a:gd name="connsiteX1" fmla="*/ 12192000 w 12192000"/>
              <a:gd name="connsiteY1" fmla="*/ 0 h 3040225"/>
              <a:gd name="connsiteX2" fmla="*/ 12192000 w 12192000"/>
              <a:gd name="connsiteY2" fmla="*/ 3040225 h 3040225"/>
              <a:gd name="connsiteX3" fmla="*/ 0 w 12192000"/>
              <a:gd name="connsiteY3" fmla="*/ 3040225 h 304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40225">
                <a:moveTo>
                  <a:pt x="0" y="0"/>
                </a:moveTo>
                <a:lnTo>
                  <a:pt x="12192000" y="0"/>
                </a:lnTo>
                <a:lnTo>
                  <a:pt x="12192000" y="3040225"/>
                </a:lnTo>
                <a:lnTo>
                  <a:pt x="0" y="30402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614689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6814F6DE-8CFA-4A5C-8339-878B78805DC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295649" y="-1592"/>
            <a:ext cx="5600703" cy="68595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201981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556C6996-2B1A-48DC-9ED7-B6168734F07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8343" y="348341"/>
            <a:ext cx="5747657" cy="61597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67470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0DC6C0E8-E946-407D-AC22-163395DB161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599235" y="1009650"/>
            <a:ext cx="2800350" cy="4838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210977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91" r:id="rId2"/>
    <p:sldLayoutId id="2147483690" r:id="rId3"/>
    <p:sldLayoutId id="2147483689" r:id="rId4"/>
    <p:sldLayoutId id="2147483693" r:id="rId5"/>
    <p:sldLayoutId id="2147483687" r:id="rId6"/>
    <p:sldLayoutId id="2147483686" r:id="rId7"/>
    <p:sldLayoutId id="2147483685" r:id="rId8"/>
    <p:sldLayoutId id="2147483684" r:id="rId9"/>
    <p:sldLayoutId id="2147483683" r:id="rId10"/>
    <p:sldLayoutId id="2147483682" r:id="rId11"/>
    <p:sldLayoutId id="2147483681" r:id="rId12"/>
    <p:sldLayoutId id="2147483680" r:id="rId13"/>
    <p:sldLayoutId id="2147483677" r:id="rId14"/>
    <p:sldLayoutId id="2147483676" r:id="rId15"/>
    <p:sldLayoutId id="2147483688" r:id="rId16"/>
    <p:sldLayoutId id="2147483692" r:id="rId17"/>
    <p:sldLayoutId id="2147483679" r:id="rId18"/>
    <p:sldLayoutId id="2147483694" r:id="rId19"/>
    <p:sldLayoutId id="2147483695" r:id="rId20"/>
    <p:sldLayoutId id="2147483696" r:id="rId21"/>
    <p:sldLayoutId id="2147483697" r:id="rId22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0" kern="1200" spc="300" baseline="0">
          <a:solidFill>
            <a:schemeClr val="tx1"/>
          </a:solidFill>
          <a:latin typeface="Montserrat "/>
          <a:ea typeface="Roboto Slab" pitchFamily="2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Placeholder 31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2" r="20712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3262245" y="349931"/>
            <a:ext cx="3317195" cy="6159726"/>
          </a:xfrm>
          <a:prstGeom prst="rect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579440" y="349931"/>
            <a:ext cx="2095499" cy="6159726"/>
          </a:xfrm>
          <a:prstGeom prst="rect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348343" y="349931"/>
            <a:ext cx="2913902" cy="615972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Placeholder 39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10" r="27704"/>
          <a:stretch/>
        </p:blipFill>
        <p:spPr>
          <a:xfrm flipH="1">
            <a:off x="8674939" y="349931"/>
            <a:ext cx="3168718" cy="6159726"/>
          </a:xfrm>
        </p:spPr>
      </p:pic>
      <p:grpSp>
        <p:nvGrpSpPr>
          <p:cNvPr id="25" name="Group 24"/>
          <p:cNvGrpSpPr/>
          <p:nvPr/>
        </p:nvGrpSpPr>
        <p:grpSpPr>
          <a:xfrm>
            <a:off x="1387473" y="2555681"/>
            <a:ext cx="6575426" cy="1954381"/>
            <a:chOff x="5042259" y="2555681"/>
            <a:chExt cx="6575426" cy="195438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7298752-6E8D-4B84-920C-9300B3069647}"/>
                </a:ext>
              </a:extLst>
            </p:cNvPr>
            <p:cNvSpPr txBox="1"/>
            <p:nvPr/>
          </p:nvSpPr>
          <p:spPr>
            <a:xfrm>
              <a:off x="5245820" y="2555681"/>
              <a:ext cx="167195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spc="500" dirty="0">
                  <a:solidFill>
                    <a:schemeClr val="bg1"/>
                  </a:solidFill>
                  <a:latin typeface="Bell MT" panose="02020503060305020303" pitchFamily="18" charset="0"/>
                </a:rPr>
                <a:t>-LOREM-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D1ACB5E-FEF4-48D4-8D84-71B17E8B076C}"/>
                </a:ext>
              </a:extLst>
            </p:cNvPr>
            <p:cNvSpPr txBox="1"/>
            <p:nvPr/>
          </p:nvSpPr>
          <p:spPr>
            <a:xfrm>
              <a:off x="5126331" y="4186897"/>
              <a:ext cx="17907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spc="500" dirty="0">
                  <a:solidFill>
                    <a:schemeClr val="bg1"/>
                  </a:solidFill>
                  <a:latin typeface="Bell MT" panose="02020503060305020303" pitchFamily="18" charset="0"/>
                </a:rPr>
                <a:t>CREATIVE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F5323FD-D3E4-42BA-8110-42CB29E9C065}"/>
                </a:ext>
              </a:extLst>
            </p:cNvPr>
            <p:cNvSpPr txBox="1"/>
            <p:nvPr/>
          </p:nvSpPr>
          <p:spPr>
            <a:xfrm>
              <a:off x="5042259" y="2717264"/>
              <a:ext cx="6575426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0" b="1" spc="600" dirty="0" smtClean="0">
                  <a:solidFill>
                    <a:schemeClr val="bg1"/>
                  </a:solidFill>
                  <a:latin typeface="Bell MT" panose="02020503060305020303" pitchFamily="18" charset="0"/>
                </a:rPr>
                <a:t>FASHION</a:t>
              </a:r>
              <a:endParaRPr lang="en-US" sz="10000" b="1" spc="600" dirty="0">
                <a:solidFill>
                  <a:schemeClr val="bg1"/>
                </a:solidFill>
                <a:latin typeface="Bell MT" panose="02020503060305020303" pitchFamily="18" charset="0"/>
              </a:endParaRPr>
            </a:p>
          </p:txBody>
        </p:sp>
      </p:grpSp>
      <p:sp>
        <p:nvSpPr>
          <p:cNvPr id="26" name="Rectangle 25"/>
          <p:cNvSpPr/>
          <p:nvPr/>
        </p:nvSpPr>
        <p:spPr>
          <a:xfrm>
            <a:off x="1257300" y="2878846"/>
            <a:ext cx="6724649" cy="1308051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661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93700" y="4076700"/>
            <a:ext cx="2654300" cy="238759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FB5826A-BA1B-4847-AF65-512888F54A09}"/>
              </a:ext>
            </a:extLst>
          </p:cNvPr>
          <p:cNvGrpSpPr/>
          <p:nvPr/>
        </p:nvGrpSpPr>
        <p:grpSpPr>
          <a:xfrm>
            <a:off x="991812" y="4785542"/>
            <a:ext cx="1369481" cy="969912"/>
            <a:chOff x="8204686" y="1135743"/>
            <a:chExt cx="1369481" cy="96991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3BE2F4E-E935-4E5A-967C-97493BC2CF50}"/>
                </a:ext>
              </a:extLst>
            </p:cNvPr>
            <p:cNvSpPr txBox="1"/>
            <p:nvPr/>
          </p:nvSpPr>
          <p:spPr>
            <a:xfrm>
              <a:off x="8204686" y="1135743"/>
              <a:ext cx="759881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  <a:latin typeface="Montserrat "/>
                  <a:ea typeface="Montserrat Black" charset="0"/>
                  <a:cs typeface="Montserrat Black" charset="0"/>
                </a:rPr>
                <a:t>TO-BE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596E0D9-79DF-454A-946F-20F17E6AE29E}"/>
                </a:ext>
              </a:extLst>
            </p:cNvPr>
            <p:cNvSpPr txBox="1"/>
            <p:nvPr/>
          </p:nvSpPr>
          <p:spPr>
            <a:xfrm>
              <a:off x="8204686" y="1424956"/>
              <a:ext cx="1369481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</a:t>
              </a:r>
            </a:p>
          </p:txBody>
        </p:sp>
      </p:grpSp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2" b="2382"/>
          <a:stretch>
            <a:fillRect/>
          </a:stretch>
        </p:blipFill>
        <p:spPr/>
      </p:pic>
      <p:pic>
        <p:nvPicPr>
          <p:cNvPr id="8" name="Picture Placeholder 7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0" r="9840"/>
          <a:stretch>
            <a:fillRect/>
          </a:stretch>
        </p:blipFill>
        <p:spPr/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7D1A1DC1-03EB-4EBF-9F8E-FB5A28391F28}"/>
              </a:ext>
            </a:extLst>
          </p:cNvPr>
          <p:cNvGrpSpPr/>
          <p:nvPr/>
        </p:nvGrpSpPr>
        <p:grpSpPr>
          <a:xfrm>
            <a:off x="7220857" y="1142938"/>
            <a:ext cx="3835539" cy="3801482"/>
            <a:chOff x="1073919" y="1307050"/>
            <a:chExt cx="3835539" cy="380148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D097280-1B57-426F-913A-0E76A0B76921}"/>
                </a:ext>
              </a:extLst>
            </p:cNvPr>
            <p:cNvSpPr txBox="1"/>
            <p:nvPr/>
          </p:nvSpPr>
          <p:spPr>
            <a:xfrm>
              <a:off x="1074986" y="1307050"/>
              <a:ext cx="383447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ell MT" panose="02020503060305020303" pitchFamily="18" charset="0"/>
                </a:rPr>
                <a:t>STORY</a:t>
              </a:r>
            </a:p>
            <a:p>
              <a:r>
                <a:rPr lang="en-US" sz="4000" b="1" dirty="0">
                  <a:solidFill>
                    <a:schemeClr val="accent5"/>
                  </a:solidFill>
                  <a:latin typeface="Bell MT" panose="02020503060305020303" pitchFamily="18" charset="0"/>
                </a:rPr>
                <a:t>ABOUT WHO</a:t>
              </a:r>
            </a:p>
            <a:p>
              <a:r>
                <a:rPr lang="en-US" sz="4000" b="1" dirty="0">
                  <a:solidFill>
                    <a:schemeClr val="accent5"/>
                  </a:solidFill>
                  <a:latin typeface="Bell MT" panose="02020503060305020303" pitchFamily="18" charset="0"/>
                </a:rPr>
                <a:t>WE ARE</a:t>
              </a: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2085DEB-8E9C-4CCE-9146-F59AF277463B}"/>
                </a:ext>
              </a:extLst>
            </p:cNvPr>
            <p:cNvGrpSpPr/>
            <p:nvPr/>
          </p:nvGrpSpPr>
          <p:grpSpPr>
            <a:xfrm>
              <a:off x="1073919" y="3899887"/>
              <a:ext cx="3038475" cy="1208645"/>
              <a:chOff x="7397398" y="4468495"/>
              <a:chExt cx="3038475" cy="1208645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7789031-9FD0-481A-B14A-C753AEE41E08}"/>
                  </a:ext>
                </a:extLst>
              </p:cNvPr>
              <p:cNvSpPr txBox="1"/>
              <p:nvPr/>
            </p:nvSpPr>
            <p:spPr>
              <a:xfrm>
                <a:off x="7397398" y="4468495"/>
                <a:ext cx="2589229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00" dirty="0">
                    <a:latin typeface="Bell MT" panose="02020503060305020303" pitchFamily="18" charset="0"/>
                  </a:rPr>
                  <a:t>FASHION  PRESENTATION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2CC32A2-83AF-4853-BF93-2C417ED38CA0}"/>
                  </a:ext>
                </a:extLst>
              </p:cNvPr>
              <p:cNvSpPr txBox="1"/>
              <p:nvPr/>
            </p:nvSpPr>
            <p:spPr>
              <a:xfrm>
                <a:off x="7397399" y="4846656"/>
                <a:ext cx="3038474" cy="8304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lorem ipsum is simply dummy text of the printing and typesetting industry. lorem the industry's standard dummy text ever since</a:t>
                </a:r>
                <a:endParaRPr lang="en-US" sz="1000" i="1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</a:endParaRPr>
              </a:p>
            </p:txBody>
          </p:sp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4DED1583-F995-4585-914F-2E48509E48E0}"/>
              </a:ext>
            </a:extLst>
          </p:cNvPr>
          <p:cNvSpPr txBox="1"/>
          <p:nvPr/>
        </p:nvSpPr>
        <p:spPr>
          <a:xfrm>
            <a:off x="7068137" y="5768795"/>
            <a:ext cx="16719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spc="500" dirty="0">
                <a:latin typeface="Bell MT" panose="02020503060305020303" pitchFamily="18" charset="0"/>
              </a:rPr>
              <a:t>-LOREM-</a:t>
            </a:r>
          </a:p>
        </p:txBody>
      </p:sp>
    </p:spTree>
    <p:extLst>
      <p:ext uri="{BB962C8B-B14F-4D97-AF65-F5344CB8AC3E}">
        <p14:creationId xmlns:p14="http://schemas.microsoft.com/office/powerpoint/2010/main" val="532288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19D4E32-1CE5-4B7C-8C87-2A95B54653B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hq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6" r="6106"/>
          <a:stretch>
            <a:fillRect/>
          </a:stretch>
        </p:blipFill>
        <p:spPr/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1FC6E42-CD81-4F2C-AA74-2D21F2360E25}"/>
              </a:ext>
            </a:extLst>
          </p:cNvPr>
          <p:cNvSpPr/>
          <p:nvPr/>
        </p:nvSpPr>
        <p:spPr>
          <a:xfrm>
            <a:off x="0" y="0"/>
            <a:ext cx="7677150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910F0AB-76C3-4AC9-89F5-04055C6DA571}"/>
              </a:ext>
            </a:extLst>
          </p:cNvPr>
          <p:cNvGrpSpPr/>
          <p:nvPr/>
        </p:nvGrpSpPr>
        <p:grpSpPr>
          <a:xfrm>
            <a:off x="5391149" y="4232276"/>
            <a:ext cx="2286001" cy="1822448"/>
            <a:chOff x="8600120" y="4243856"/>
            <a:chExt cx="2286001" cy="182244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C56998F-7867-4BCD-9A9E-7CC8A47B3A75}"/>
                </a:ext>
              </a:extLst>
            </p:cNvPr>
            <p:cNvSpPr txBox="1"/>
            <p:nvPr/>
          </p:nvSpPr>
          <p:spPr>
            <a:xfrm>
              <a:off x="8600121" y="4712985"/>
              <a:ext cx="2286000" cy="1353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300" i="1" dirty="0">
                  <a:latin typeface="PT Sans" panose="020B0503020203020204" pitchFamily="34" charset="0"/>
                  <a:ea typeface="PT Sans" panose="020B0503020203020204" pitchFamily="34" charset="0"/>
                </a:rPr>
                <a:t>lorem ipsum is simply dummy text of the printing and typesetting industry. lorem the industry's standard dummy text ever</a:t>
              </a:r>
              <a:endParaRPr lang="en-US" sz="1300" i="1" spc="300" dirty="0">
                <a:latin typeface="PT Sans" panose="020B0503020203020204" pitchFamily="34" charset="0"/>
                <a:ea typeface="PT Sans" panose="020B0503020203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C337FE8-ABAE-4C0C-B654-FE3378D46F41}"/>
                </a:ext>
              </a:extLst>
            </p:cNvPr>
            <p:cNvSpPr txBox="1"/>
            <p:nvPr/>
          </p:nvSpPr>
          <p:spPr>
            <a:xfrm>
              <a:off x="8600120" y="4243856"/>
              <a:ext cx="2010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spc="500" dirty="0">
                  <a:latin typeface="Bell MT" panose="02020503060305020303" pitchFamily="18" charset="0"/>
                </a:rPr>
                <a:t>CREATIVE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D097280-1B57-426F-913A-0E76A0B76921}"/>
              </a:ext>
            </a:extLst>
          </p:cNvPr>
          <p:cNvSpPr txBox="1"/>
          <p:nvPr/>
        </p:nvSpPr>
        <p:spPr>
          <a:xfrm>
            <a:off x="1245597" y="1142938"/>
            <a:ext cx="38344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Bell MT" panose="02020503060305020303" pitchFamily="18" charset="0"/>
              </a:rPr>
              <a:t>STORY</a:t>
            </a:r>
          </a:p>
          <a:p>
            <a:r>
              <a:rPr lang="en-US" sz="4000" b="1" dirty="0">
                <a:solidFill>
                  <a:schemeClr val="bg1"/>
                </a:solidFill>
                <a:latin typeface="Bell MT" panose="02020503060305020303" pitchFamily="18" charset="0"/>
              </a:rPr>
              <a:t>ABOUT WHO</a:t>
            </a:r>
          </a:p>
          <a:p>
            <a:r>
              <a:rPr lang="en-US" sz="4000" b="1" dirty="0">
                <a:solidFill>
                  <a:schemeClr val="bg1"/>
                </a:solidFill>
                <a:latin typeface="Bell MT" panose="02020503060305020303" pitchFamily="18" charset="0"/>
              </a:rPr>
              <a:t>WE ARE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2085DEB-8E9C-4CCE-9146-F59AF277463B}"/>
              </a:ext>
            </a:extLst>
          </p:cNvPr>
          <p:cNvGrpSpPr/>
          <p:nvPr/>
        </p:nvGrpSpPr>
        <p:grpSpPr>
          <a:xfrm>
            <a:off x="1244530" y="3735775"/>
            <a:ext cx="3038475" cy="1208645"/>
            <a:chOff x="7397398" y="4468495"/>
            <a:chExt cx="3038475" cy="120864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7789031-9FD0-481A-B14A-C753AEE41E08}"/>
                </a:ext>
              </a:extLst>
            </p:cNvPr>
            <p:cNvSpPr txBox="1"/>
            <p:nvPr/>
          </p:nvSpPr>
          <p:spPr>
            <a:xfrm>
              <a:off x="7397398" y="4468495"/>
              <a:ext cx="258922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dirty="0">
                  <a:latin typeface="Bell MT" panose="02020503060305020303" pitchFamily="18" charset="0"/>
                </a:rPr>
                <a:t>FASHION  PRESENTATION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2CC32A2-83AF-4853-BF93-2C417ED38CA0}"/>
                </a:ext>
              </a:extLst>
            </p:cNvPr>
            <p:cNvSpPr txBox="1"/>
            <p:nvPr/>
          </p:nvSpPr>
          <p:spPr>
            <a:xfrm>
              <a:off x="7397399" y="4846656"/>
              <a:ext cx="3038474" cy="830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910F0AB-76C3-4AC9-89F5-04055C6DA571}"/>
              </a:ext>
            </a:extLst>
          </p:cNvPr>
          <p:cNvGrpSpPr/>
          <p:nvPr/>
        </p:nvGrpSpPr>
        <p:grpSpPr>
          <a:xfrm>
            <a:off x="8785295" y="4232276"/>
            <a:ext cx="2286001" cy="1822448"/>
            <a:chOff x="8600120" y="4243856"/>
            <a:chExt cx="2286001" cy="182244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C56998F-7867-4BCD-9A9E-7CC8A47B3A75}"/>
                </a:ext>
              </a:extLst>
            </p:cNvPr>
            <p:cNvSpPr txBox="1"/>
            <p:nvPr/>
          </p:nvSpPr>
          <p:spPr>
            <a:xfrm>
              <a:off x="8600121" y="4712985"/>
              <a:ext cx="2286000" cy="1353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300" i="1" dirty="0">
                  <a:latin typeface="PT Sans" panose="020B0503020203020204" pitchFamily="34" charset="0"/>
                  <a:ea typeface="PT Sans" panose="020B0503020203020204" pitchFamily="34" charset="0"/>
                </a:rPr>
                <a:t>lorem ipsum is simply dummy text of the printing and typesetting industry. lorem the industry's standard dummy text ever</a:t>
              </a:r>
              <a:endParaRPr lang="en-US" sz="1300" i="1" spc="300" dirty="0">
                <a:latin typeface="PT Sans" panose="020B0503020203020204" pitchFamily="34" charset="0"/>
                <a:ea typeface="PT Sans" panose="020B0503020203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C337FE8-ABAE-4C0C-B654-FE3378D46F41}"/>
                </a:ext>
              </a:extLst>
            </p:cNvPr>
            <p:cNvSpPr txBox="1"/>
            <p:nvPr/>
          </p:nvSpPr>
          <p:spPr>
            <a:xfrm>
              <a:off x="8600120" y="4243856"/>
              <a:ext cx="2010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spc="500" dirty="0">
                  <a:latin typeface="Bell MT" panose="02020503060305020303" pitchFamily="18" charset="0"/>
                </a:rPr>
                <a:t>CREATIVE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DED1583-F995-4585-914F-2E48509E48E0}"/>
              </a:ext>
            </a:extLst>
          </p:cNvPr>
          <p:cNvSpPr txBox="1"/>
          <p:nvPr/>
        </p:nvSpPr>
        <p:spPr>
          <a:xfrm>
            <a:off x="1091810" y="5768795"/>
            <a:ext cx="16719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spc="500" dirty="0">
                <a:latin typeface="Bell MT" panose="02020503060305020303" pitchFamily="18" charset="0"/>
              </a:rPr>
              <a:t>-LOREM-</a:t>
            </a:r>
          </a:p>
        </p:txBody>
      </p:sp>
    </p:spTree>
    <p:extLst>
      <p:ext uri="{BB962C8B-B14F-4D97-AF65-F5344CB8AC3E}">
        <p14:creationId xmlns:p14="http://schemas.microsoft.com/office/powerpoint/2010/main" val="3530763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1FC6E42-CD81-4F2C-AA74-2D21F2360E25}"/>
              </a:ext>
            </a:extLst>
          </p:cNvPr>
          <p:cNvSpPr/>
          <p:nvPr/>
        </p:nvSpPr>
        <p:spPr>
          <a:xfrm>
            <a:off x="0" y="0"/>
            <a:ext cx="5080069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D1A1DC1-03EB-4EBF-9F8E-FB5A28391F28}"/>
              </a:ext>
            </a:extLst>
          </p:cNvPr>
          <p:cNvGrpSpPr/>
          <p:nvPr/>
        </p:nvGrpSpPr>
        <p:grpSpPr>
          <a:xfrm>
            <a:off x="882580" y="1142938"/>
            <a:ext cx="3835539" cy="3832772"/>
            <a:chOff x="1073919" y="1307050"/>
            <a:chExt cx="3835539" cy="383277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D097280-1B57-426F-913A-0E76A0B76921}"/>
                </a:ext>
              </a:extLst>
            </p:cNvPr>
            <p:cNvSpPr txBox="1"/>
            <p:nvPr/>
          </p:nvSpPr>
          <p:spPr>
            <a:xfrm>
              <a:off x="1074986" y="1307050"/>
              <a:ext cx="383447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solidFill>
                    <a:schemeClr val="bg1"/>
                  </a:solidFill>
                  <a:latin typeface="Bell MT" panose="02020503060305020303" pitchFamily="18" charset="0"/>
                </a:rPr>
                <a:t>STORY</a:t>
              </a:r>
            </a:p>
            <a:p>
              <a:r>
                <a:rPr lang="en-US" sz="4000" b="1" dirty="0">
                  <a:solidFill>
                    <a:schemeClr val="bg1"/>
                  </a:solidFill>
                  <a:latin typeface="Bell MT" panose="02020503060305020303" pitchFamily="18" charset="0"/>
                </a:rPr>
                <a:t>ABOUT WHO</a:t>
              </a:r>
            </a:p>
            <a:p>
              <a:r>
                <a:rPr lang="en-US" sz="4000" b="1" dirty="0">
                  <a:solidFill>
                    <a:schemeClr val="bg1"/>
                  </a:solidFill>
                  <a:latin typeface="Bell MT" panose="02020503060305020303" pitchFamily="18" charset="0"/>
                </a:rPr>
                <a:t>WE ARE</a:t>
              </a: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2085DEB-8E9C-4CCE-9146-F59AF277463B}"/>
                </a:ext>
              </a:extLst>
            </p:cNvPr>
            <p:cNvGrpSpPr/>
            <p:nvPr/>
          </p:nvGrpSpPr>
          <p:grpSpPr>
            <a:xfrm>
              <a:off x="1073919" y="3899887"/>
              <a:ext cx="3038475" cy="1239935"/>
              <a:chOff x="7397398" y="4468495"/>
              <a:chExt cx="3038475" cy="1239935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7789031-9FD0-481A-B14A-C753AEE41E08}"/>
                  </a:ext>
                </a:extLst>
              </p:cNvPr>
              <p:cNvSpPr txBox="1"/>
              <p:nvPr/>
            </p:nvSpPr>
            <p:spPr>
              <a:xfrm>
                <a:off x="7397398" y="4468495"/>
                <a:ext cx="2589229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00" dirty="0">
                    <a:solidFill>
                      <a:schemeClr val="bg1"/>
                    </a:solidFill>
                    <a:latin typeface="Bell MT" panose="02020503060305020303" pitchFamily="18" charset="0"/>
                  </a:rPr>
                  <a:t>FASHION  PRESENTATION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2CC32A2-83AF-4853-BF93-2C417ED38CA0}"/>
                  </a:ext>
                </a:extLst>
              </p:cNvPr>
              <p:cNvSpPr txBox="1"/>
              <p:nvPr/>
            </p:nvSpPr>
            <p:spPr>
              <a:xfrm>
                <a:off x="7397399" y="4846656"/>
                <a:ext cx="303847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i="1" dirty="0">
                    <a:solidFill>
                      <a:schemeClr val="bg1"/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lorem ipsum is simply dummy text of the printing and typesetting industry. lorem the industry's standard dummy text ever since</a:t>
                </a:r>
                <a:endParaRPr lang="en-US" sz="1000" i="1" spc="300" dirty="0">
                  <a:solidFill>
                    <a:schemeClr val="bg1"/>
                  </a:solidFill>
                  <a:latin typeface="PT Sans" panose="020B0503020203020204" pitchFamily="34" charset="0"/>
                  <a:ea typeface="PT Sans" panose="020B0503020203020204" pitchFamily="34" charset="0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910F0AB-76C3-4AC9-89F5-04055C6DA571}"/>
              </a:ext>
            </a:extLst>
          </p:cNvPr>
          <p:cNvGrpSpPr/>
          <p:nvPr/>
        </p:nvGrpSpPr>
        <p:grpSpPr>
          <a:xfrm>
            <a:off x="6324600" y="4113936"/>
            <a:ext cx="2286001" cy="1822448"/>
            <a:chOff x="8600120" y="4243856"/>
            <a:chExt cx="2286001" cy="182244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C56998F-7867-4BCD-9A9E-7CC8A47B3A75}"/>
                </a:ext>
              </a:extLst>
            </p:cNvPr>
            <p:cNvSpPr txBox="1"/>
            <p:nvPr/>
          </p:nvSpPr>
          <p:spPr>
            <a:xfrm>
              <a:off x="8600121" y="4712985"/>
              <a:ext cx="2286000" cy="1353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300" i="1" dirty="0">
                  <a:latin typeface="PT Sans" panose="020B0503020203020204" pitchFamily="34" charset="0"/>
                  <a:ea typeface="PT Sans" panose="020B0503020203020204" pitchFamily="34" charset="0"/>
                </a:rPr>
                <a:t>lorem ipsum is simply dummy text of the printing and typesetting industry. lorem the industry's standard dummy text ever</a:t>
              </a:r>
              <a:endParaRPr lang="en-US" sz="1300" i="1" spc="300" dirty="0">
                <a:latin typeface="PT Sans" panose="020B0503020203020204" pitchFamily="34" charset="0"/>
                <a:ea typeface="PT Sans" panose="020B0503020203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C337FE8-ABAE-4C0C-B654-FE3378D46F41}"/>
                </a:ext>
              </a:extLst>
            </p:cNvPr>
            <p:cNvSpPr txBox="1"/>
            <p:nvPr/>
          </p:nvSpPr>
          <p:spPr>
            <a:xfrm>
              <a:off x="8600120" y="4243856"/>
              <a:ext cx="2010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spc="500" dirty="0">
                  <a:latin typeface="Bell MT" panose="02020503060305020303" pitchFamily="18" charset="0"/>
                </a:rPr>
                <a:t>CREATIVE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DED1583-F995-4585-914F-2E48509E48E0}"/>
              </a:ext>
            </a:extLst>
          </p:cNvPr>
          <p:cNvSpPr txBox="1"/>
          <p:nvPr/>
        </p:nvSpPr>
        <p:spPr>
          <a:xfrm>
            <a:off x="729860" y="5768795"/>
            <a:ext cx="16719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spc="500" dirty="0">
                <a:solidFill>
                  <a:schemeClr val="bg1"/>
                </a:solidFill>
                <a:latin typeface="Bell MT" panose="02020503060305020303" pitchFamily="18" charset="0"/>
              </a:rPr>
              <a:t>-LOREM-</a:t>
            </a: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8" r="61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1356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95FF5F1-B08B-495D-8AFF-C2488A148F73}"/>
              </a:ext>
            </a:extLst>
          </p:cNvPr>
          <p:cNvSpPr/>
          <p:nvPr/>
        </p:nvSpPr>
        <p:spPr>
          <a:xfrm>
            <a:off x="3752850" y="1085850"/>
            <a:ext cx="4686300" cy="4686300"/>
          </a:xfrm>
          <a:custGeom>
            <a:avLst/>
            <a:gdLst>
              <a:gd name="connsiteX0" fmla="*/ 2343150 w 4686300"/>
              <a:gd name="connsiteY0" fmla="*/ 0 h 4686300"/>
              <a:gd name="connsiteX1" fmla="*/ 4686300 w 4686300"/>
              <a:gd name="connsiteY1" fmla="*/ 2343150 h 4686300"/>
              <a:gd name="connsiteX2" fmla="*/ 2343150 w 4686300"/>
              <a:gd name="connsiteY2" fmla="*/ 4686300 h 4686300"/>
              <a:gd name="connsiteX3" fmla="*/ 0 w 4686300"/>
              <a:gd name="connsiteY3" fmla="*/ 2343150 h 4686300"/>
              <a:gd name="connsiteX4" fmla="*/ 2343150 w 4686300"/>
              <a:gd name="connsiteY4" fmla="*/ 0 h 468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86300" h="4686300">
                <a:moveTo>
                  <a:pt x="2343150" y="0"/>
                </a:moveTo>
                <a:cubicBezTo>
                  <a:pt x="3637236" y="0"/>
                  <a:pt x="4686300" y="1049064"/>
                  <a:pt x="4686300" y="2343150"/>
                </a:cubicBezTo>
                <a:cubicBezTo>
                  <a:pt x="4686300" y="3637236"/>
                  <a:pt x="3637236" y="4686300"/>
                  <a:pt x="2343150" y="4686300"/>
                </a:cubicBezTo>
                <a:cubicBezTo>
                  <a:pt x="1049064" y="4686300"/>
                  <a:pt x="0" y="3637236"/>
                  <a:pt x="0" y="2343150"/>
                </a:cubicBezTo>
                <a:cubicBezTo>
                  <a:pt x="0" y="1049064"/>
                  <a:pt x="1049064" y="0"/>
                  <a:pt x="234315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C460688-659A-4009-88FE-5E3DFBE14F7B}"/>
              </a:ext>
            </a:extLst>
          </p:cNvPr>
          <p:cNvSpPr/>
          <p:nvPr/>
        </p:nvSpPr>
        <p:spPr>
          <a:xfrm>
            <a:off x="3562350" y="895350"/>
            <a:ext cx="5067300" cy="5067300"/>
          </a:xfrm>
          <a:prstGeom prst="ellipse">
            <a:avLst/>
          </a:prstGeom>
          <a:noFill/>
          <a:ln w="38100">
            <a:solidFill>
              <a:schemeClr val="accent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215327-9CCF-4507-AFF8-B5755E1327D0}"/>
              </a:ext>
            </a:extLst>
          </p:cNvPr>
          <p:cNvSpPr txBox="1"/>
          <p:nvPr/>
        </p:nvSpPr>
        <p:spPr>
          <a:xfrm>
            <a:off x="3962400" y="2132491"/>
            <a:ext cx="4267200" cy="2620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4500" b="1" dirty="0">
                <a:latin typeface="Bell MT" panose="02020503060305020303" pitchFamily="18" charset="0"/>
                <a:ea typeface="Montserrat" charset="0"/>
                <a:cs typeface="Montserrat" charset="0"/>
              </a:rPr>
              <a:t>OUE</a:t>
            </a:r>
          </a:p>
          <a:p>
            <a:pPr algn="ctr">
              <a:lnSpc>
                <a:spcPts val="6500"/>
              </a:lnSpc>
            </a:pPr>
            <a:r>
              <a:rPr lang="en-US" sz="6500" b="1" dirty="0">
                <a:solidFill>
                  <a:schemeClr val="accent5"/>
                </a:solidFill>
                <a:latin typeface="Bell MT" panose="02020503060305020303" pitchFamily="18" charset="0"/>
                <a:ea typeface="Montserrat" charset="0"/>
                <a:cs typeface="Montserrat" charset="0"/>
              </a:rPr>
              <a:t>PORTFO</a:t>
            </a:r>
          </a:p>
          <a:p>
            <a:pPr algn="ctr">
              <a:lnSpc>
                <a:spcPts val="6500"/>
              </a:lnSpc>
            </a:pPr>
            <a:r>
              <a:rPr lang="en-US" sz="6500" b="1" dirty="0">
                <a:latin typeface="Bell MT" panose="02020503060305020303" pitchFamily="18" charset="0"/>
                <a:ea typeface="Montserrat" charset="0"/>
                <a:cs typeface="Montserrat" charset="0"/>
              </a:rPr>
              <a:t>LIO</a:t>
            </a:r>
          </a:p>
        </p:txBody>
      </p:sp>
    </p:spTree>
    <p:extLst>
      <p:ext uri="{BB962C8B-B14F-4D97-AF65-F5344CB8AC3E}">
        <p14:creationId xmlns:p14="http://schemas.microsoft.com/office/powerpoint/2010/main" val="30145853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E132707-CD27-4617-BAAE-02E1584ACCE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hq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1" r="23501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26D10CDD-803A-4080-B004-9597E1FF423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7" t="11651" r="42020" b="46377"/>
          <a:stretch/>
        </p:blipFill>
        <p:spPr>
          <a:xfrm>
            <a:off x="4546146" y="3009899"/>
            <a:ext cx="3099707" cy="3499757"/>
          </a:xfrm>
        </p:spPr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B6827D52-6A27-4218-94E0-0C929812CA2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7" t="17317" r="20088" b="38851"/>
          <a:stretch/>
        </p:blipFill>
        <p:spPr>
          <a:xfrm>
            <a:off x="1446439" y="348343"/>
            <a:ext cx="3099707" cy="3899807"/>
          </a:xfr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E7E72503-4BA4-4440-9BF9-F64F84A594E5}"/>
              </a:ext>
            </a:extLst>
          </p:cNvPr>
          <p:cNvGrpSpPr/>
          <p:nvPr/>
        </p:nvGrpSpPr>
        <p:grpSpPr>
          <a:xfrm>
            <a:off x="1446439" y="4687208"/>
            <a:ext cx="2535011" cy="1053007"/>
            <a:chOff x="8600120" y="4243856"/>
            <a:chExt cx="2535011" cy="1053007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F02A157-0743-4FC5-B7A4-D8D10CBBF068}"/>
                </a:ext>
              </a:extLst>
            </p:cNvPr>
            <p:cNvSpPr txBox="1"/>
            <p:nvPr/>
          </p:nvSpPr>
          <p:spPr>
            <a:xfrm>
              <a:off x="8600121" y="4712985"/>
              <a:ext cx="2535010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300" i="1" dirty="0">
                  <a:latin typeface="PT Sans" panose="020B0503020203020204" pitchFamily="34" charset="0"/>
                  <a:ea typeface="PT Sans" panose="020B0503020203020204" pitchFamily="34" charset="0"/>
                </a:rPr>
                <a:t>typesetting industry. lorem the text industry's standard dummy</a:t>
              </a:r>
              <a:endParaRPr lang="en-US" sz="1300" i="1" spc="300" dirty="0">
                <a:latin typeface="PT Sans" panose="020B0503020203020204" pitchFamily="34" charset="0"/>
                <a:ea typeface="PT Sans" panose="020B0503020203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3CB96BF-D111-4D21-B4D2-D819A7A979F8}"/>
                </a:ext>
              </a:extLst>
            </p:cNvPr>
            <p:cNvSpPr txBox="1"/>
            <p:nvPr/>
          </p:nvSpPr>
          <p:spPr>
            <a:xfrm>
              <a:off x="8600120" y="4243856"/>
              <a:ext cx="2010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spc="500" dirty="0">
                  <a:latin typeface="Bell MT" panose="02020503060305020303" pitchFamily="18" charset="0"/>
                </a:rPr>
                <a:t>CREATIVE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25D9CC4-1913-4452-A18E-C22609D7AF86}"/>
              </a:ext>
            </a:extLst>
          </p:cNvPr>
          <p:cNvGrpSpPr/>
          <p:nvPr/>
        </p:nvGrpSpPr>
        <p:grpSpPr>
          <a:xfrm>
            <a:off x="8210549" y="4687208"/>
            <a:ext cx="2535011" cy="1053007"/>
            <a:chOff x="8600120" y="4243856"/>
            <a:chExt cx="2535011" cy="1053007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A6E0340-0CD7-473B-88EB-770E464B2029}"/>
                </a:ext>
              </a:extLst>
            </p:cNvPr>
            <p:cNvSpPr txBox="1"/>
            <p:nvPr/>
          </p:nvSpPr>
          <p:spPr>
            <a:xfrm>
              <a:off x="8600121" y="4712985"/>
              <a:ext cx="2535010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300" i="1" dirty="0">
                  <a:latin typeface="PT Sans" panose="020B0503020203020204" pitchFamily="34" charset="0"/>
                  <a:ea typeface="PT Sans" panose="020B0503020203020204" pitchFamily="34" charset="0"/>
                </a:rPr>
                <a:t>typesetting industry. lorem the text industry's standard dummy</a:t>
              </a:r>
              <a:endParaRPr lang="en-US" sz="1300" i="1" spc="300" dirty="0">
                <a:latin typeface="PT Sans" panose="020B0503020203020204" pitchFamily="34" charset="0"/>
                <a:ea typeface="PT Sans" panose="020B0503020203020204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598A27C-7163-40D0-B520-A92DCAB598A9}"/>
                </a:ext>
              </a:extLst>
            </p:cNvPr>
            <p:cNvSpPr txBox="1"/>
            <p:nvPr/>
          </p:nvSpPr>
          <p:spPr>
            <a:xfrm>
              <a:off x="8600120" y="4243856"/>
              <a:ext cx="2010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spc="500" dirty="0">
                  <a:latin typeface="Bell MT" panose="02020503060305020303" pitchFamily="18" charset="0"/>
                </a:rPr>
                <a:t>CREATIVE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A9E526B-6750-4A76-9792-42BDC19A48C9}"/>
              </a:ext>
            </a:extLst>
          </p:cNvPr>
          <p:cNvGrpSpPr/>
          <p:nvPr/>
        </p:nvGrpSpPr>
        <p:grpSpPr>
          <a:xfrm>
            <a:off x="4963884" y="988759"/>
            <a:ext cx="2264230" cy="1053007"/>
            <a:chOff x="8735510" y="4243856"/>
            <a:chExt cx="2264230" cy="1053007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3FF9DD3-E338-4412-BC6A-F24397D3350A}"/>
                </a:ext>
              </a:extLst>
            </p:cNvPr>
            <p:cNvSpPr txBox="1"/>
            <p:nvPr/>
          </p:nvSpPr>
          <p:spPr>
            <a:xfrm>
              <a:off x="8735510" y="4712985"/>
              <a:ext cx="2264230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300" i="1" dirty="0">
                  <a:latin typeface="PT Sans" panose="020B0503020203020204" pitchFamily="34" charset="0"/>
                  <a:ea typeface="PT Sans" panose="020B0503020203020204" pitchFamily="34" charset="0"/>
                </a:rPr>
                <a:t>typesetting industry. lorem the text industry's standard</a:t>
              </a:r>
              <a:endParaRPr lang="en-US" sz="1300" i="1" spc="300" dirty="0">
                <a:latin typeface="PT Sans" panose="020B0503020203020204" pitchFamily="34" charset="0"/>
                <a:ea typeface="PT Sans" panose="020B0503020203020204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B0DBC49-E43D-4711-BBD1-64987A4DDF11}"/>
                </a:ext>
              </a:extLst>
            </p:cNvPr>
            <p:cNvSpPr txBox="1"/>
            <p:nvPr/>
          </p:nvSpPr>
          <p:spPr>
            <a:xfrm>
              <a:off x="8862261" y="4243856"/>
              <a:ext cx="2010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spc="500" dirty="0">
                  <a:latin typeface="Bell MT" panose="02020503060305020303" pitchFamily="18" charset="0"/>
                </a:rPr>
                <a:t>CREATIVE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50837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6">
            <a:extLst>
              <a:ext uri="{FF2B5EF4-FFF2-40B4-BE49-F238E27FC236}">
                <a16:creationId xmlns:a16="http://schemas.microsoft.com/office/drawing/2014/main" id="{E5C09BB9-7421-43F2-8247-0D63D75DC8E3}"/>
              </a:ext>
            </a:extLst>
          </p:cNvPr>
          <p:cNvSpPr/>
          <p:nvPr/>
        </p:nvSpPr>
        <p:spPr>
          <a:xfrm>
            <a:off x="3317861" y="1506157"/>
            <a:ext cx="1957818" cy="40355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14" y="18917"/>
                </a:moveTo>
                <a:lnTo>
                  <a:pt x="1239" y="18917"/>
                </a:lnTo>
                <a:lnTo>
                  <a:pt x="1239" y="2586"/>
                </a:lnTo>
                <a:lnTo>
                  <a:pt x="20214" y="2586"/>
                </a:lnTo>
                <a:cubicBezTo>
                  <a:pt x="20214" y="2586"/>
                  <a:pt x="20214" y="18917"/>
                  <a:pt x="20214" y="18917"/>
                </a:cubicBezTo>
                <a:close/>
                <a:moveTo>
                  <a:pt x="18332" y="0"/>
                </a:moveTo>
                <a:lnTo>
                  <a:pt x="3268" y="0"/>
                </a:lnTo>
                <a:cubicBezTo>
                  <a:pt x="1466" y="0"/>
                  <a:pt x="0" y="711"/>
                  <a:pt x="0" y="1586"/>
                </a:cubicBezTo>
                <a:lnTo>
                  <a:pt x="0" y="20014"/>
                </a:lnTo>
                <a:cubicBezTo>
                  <a:pt x="0" y="20889"/>
                  <a:pt x="1466" y="21600"/>
                  <a:pt x="3268" y="21600"/>
                </a:cubicBezTo>
                <a:lnTo>
                  <a:pt x="18332" y="21600"/>
                </a:lnTo>
                <a:cubicBezTo>
                  <a:pt x="20134" y="21600"/>
                  <a:pt x="21600" y="20889"/>
                  <a:pt x="21600" y="20014"/>
                </a:cubicBezTo>
                <a:lnTo>
                  <a:pt x="21600" y="1586"/>
                </a:lnTo>
                <a:cubicBezTo>
                  <a:pt x="21600" y="711"/>
                  <a:pt x="20134" y="0"/>
                  <a:pt x="18332" y="0"/>
                </a:cubicBezTo>
                <a:close/>
              </a:path>
            </a:pathLst>
          </a:custGeom>
          <a:solidFill>
            <a:srgbClr val="F3DCB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" name="Shape 7">
            <a:extLst>
              <a:ext uri="{FF2B5EF4-FFF2-40B4-BE49-F238E27FC236}">
                <a16:creationId xmlns:a16="http://schemas.microsoft.com/office/drawing/2014/main" id="{5B60D92F-FCA0-4885-885E-5D5DE728BEB1}"/>
              </a:ext>
            </a:extLst>
          </p:cNvPr>
          <p:cNvSpPr/>
          <p:nvPr/>
        </p:nvSpPr>
        <p:spPr>
          <a:xfrm>
            <a:off x="3350120" y="1538415"/>
            <a:ext cx="1893613" cy="39713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3" y="19049"/>
                </a:moveTo>
                <a:lnTo>
                  <a:pt x="914" y="19049"/>
                </a:lnTo>
                <a:lnTo>
                  <a:pt x="914" y="2453"/>
                </a:lnTo>
                <a:lnTo>
                  <a:pt x="20533" y="2453"/>
                </a:lnTo>
                <a:cubicBezTo>
                  <a:pt x="20533" y="2453"/>
                  <a:pt x="20533" y="19049"/>
                  <a:pt x="20533" y="19049"/>
                </a:cubicBezTo>
                <a:close/>
                <a:moveTo>
                  <a:pt x="18587" y="0"/>
                </a:moveTo>
                <a:lnTo>
                  <a:pt x="3013" y="0"/>
                </a:lnTo>
                <a:cubicBezTo>
                  <a:pt x="1349" y="0"/>
                  <a:pt x="0" y="643"/>
                  <a:pt x="0" y="1437"/>
                </a:cubicBezTo>
                <a:lnTo>
                  <a:pt x="0" y="20163"/>
                </a:lnTo>
                <a:cubicBezTo>
                  <a:pt x="0" y="20957"/>
                  <a:pt x="1349" y="21600"/>
                  <a:pt x="3013" y="21600"/>
                </a:cubicBezTo>
                <a:lnTo>
                  <a:pt x="18587" y="21600"/>
                </a:lnTo>
                <a:cubicBezTo>
                  <a:pt x="20251" y="21600"/>
                  <a:pt x="21600" y="20957"/>
                  <a:pt x="21600" y="20163"/>
                </a:cubicBezTo>
                <a:lnTo>
                  <a:pt x="21600" y="1437"/>
                </a:lnTo>
                <a:cubicBezTo>
                  <a:pt x="21600" y="643"/>
                  <a:pt x="20251" y="0"/>
                  <a:pt x="18587" y="0"/>
                </a:cubicBezTo>
                <a:close/>
              </a:path>
            </a:pathLst>
          </a:custGeom>
          <a:solidFill>
            <a:srgbClr val="F5F6F7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" name="Shape 8">
            <a:extLst>
              <a:ext uri="{FF2B5EF4-FFF2-40B4-BE49-F238E27FC236}">
                <a16:creationId xmlns:a16="http://schemas.microsoft.com/office/drawing/2014/main" id="{C2C1BCDC-5B70-4410-A8C9-10735A081B22}"/>
              </a:ext>
            </a:extLst>
          </p:cNvPr>
          <p:cNvSpPr/>
          <p:nvPr/>
        </p:nvSpPr>
        <p:spPr>
          <a:xfrm>
            <a:off x="3373581" y="1561876"/>
            <a:ext cx="1847746" cy="39255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78" y="20273"/>
                </a:moveTo>
                <a:cubicBezTo>
                  <a:pt x="21278" y="20921"/>
                  <a:pt x="20158" y="21449"/>
                  <a:pt x="18780" y="21449"/>
                </a:cubicBezTo>
                <a:lnTo>
                  <a:pt x="2820" y="21449"/>
                </a:lnTo>
                <a:cubicBezTo>
                  <a:pt x="1442" y="21449"/>
                  <a:pt x="322" y="20921"/>
                  <a:pt x="322" y="20273"/>
                </a:cubicBezTo>
                <a:lnTo>
                  <a:pt x="322" y="1327"/>
                </a:lnTo>
                <a:cubicBezTo>
                  <a:pt x="322" y="679"/>
                  <a:pt x="1442" y="151"/>
                  <a:pt x="2820" y="151"/>
                </a:cubicBezTo>
                <a:lnTo>
                  <a:pt x="18780" y="151"/>
                </a:lnTo>
                <a:cubicBezTo>
                  <a:pt x="20158" y="151"/>
                  <a:pt x="21278" y="679"/>
                  <a:pt x="21278" y="1327"/>
                </a:cubicBezTo>
                <a:cubicBezTo>
                  <a:pt x="21278" y="1327"/>
                  <a:pt x="21278" y="20273"/>
                  <a:pt x="21278" y="20273"/>
                </a:cubicBezTo>
                <a:close/>
                <a:moveTo>
                  <a:pt x="18780" y="0"/>
                </a:moveTo>
                <a:lnTo>
                  <a:pt x="2820" y="0"/>
                </a:lnTo>
                <a:cubicBezTo>
                  <a:pt x="1265" y="0"/>
                  <a:pt x="0" y="595"/>
                  <a:pt x="0" y="1327"/>
                </a:cubicBezTo>
                <a:lnTo>
                  <a:pt x="0" y="20273"/>
                </a:lnTo>
                <a:cubicBezTo>
                  <a:pt x="0" y="21005"/>
                  <a:pt x="1265" y="21600"/>
                  <a:pt x="2820" y="21600"/>
                </a:cubicBezTo>
                <a:lnTo>
                  <a:pt x="18780" y="21600"/>
                </a:lnTo>
                <a:cubicBezTo>
                  <a:pt x="20335" y="21600"/>
                  <a:pt x="21600" y="21005"/>
                  <a:pt x="21600" y="20273"/>
                </a:cubicBezTo>
                <a:lnTo>
                  <a:pt x="21600" y="1327"/>
                </a:lnTo>
                <a:cubicBezTo>
                  <a:pt x="21600" y="595"/>
                  <a:pt x="20335" y="0"/>
                  <a:pt x="18780" y="0"/>
                </a:cubicBezTo>
                <a:close/>
              </a:path>
            </a:pathLst>
          </a:custGeom>
          <a:gradFill>
            <a:gsLst>
              <a:gs pos="4000">
                <a:srgbClr val="EDE6D8"/>
              </a:gs>
              <a:gs pos="24000">
                <a:srgbClr val="F5F0E8"/>
              </a:gs>
            </a:gsLst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" name="Shape 9">
            <a:extLst>
              <a:ext uri="{FF2B5EF4-FFF2-40B4-BE49-F238E27FC236}">
                <a16:creationId xmlns:a16="http://schemas.microsoft.com/office/drawing/2014/main" id="{83D7F567-30B3-4FF3-AE0D-ABAD9539D282}"/>
              </a:ext>
            </a:extLst>
          </p:cNvPr>
          <p:cNvSpPr/>
          <p:nvPr/>
        </p:nvSpPr>
        <p:spPr>
          <a:xfrm>
            <a:off x="4144868" y="5130886"/>
            <a:ext cx="307195" cy="307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564"/>
                </a:moveTo>
                <a:cubicBezTo>
                  <a:pt x="5408" y="20564"/>
                  <a:pt x="1036" y="16193"/>
                  <a:pt x="1036" y="10800"/>
                </a:cubicBezTo>
                <a:cubicBezTo>
                  <a:pt x="1036" y="5408"/>
                  <a:pt x="5408" y="1036"/>
                  <a:pt x="10800" y="1036"/>
                </a:cubicBezTo>
                <a:cubicBezTo>
                  <a:pt x="16193" y="1036"/>
                  <a:pt x="20564" y="5408"/>
                  <a:pt x="20564" y="10800"/>
                </a:cubicBezTo>
                <a:cubicBezTo>
                  <a:pt x="20564" y="16193"/>
                  <a:pt x="16193" y="20564"/>
                  <a:pt x="10800" y="20564"/>
                </a:cubicBezTo>
                <a:close/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close/>
              </a:path>
            </a:pathLst>
          </a:custGeom>
          <a:solidFill>
            <a:srgbClr val="A38A5C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" name="Shape 10">
            <a:extLst>
              <a:ext uri="{FF2B5EF4-FFF2-40B4-BE49-F238E27FC236}">
                <a16:creationId xmlns:a16="http://schemas.microsoft.com/office/drawing/2014/main" id="{A6BFB061-A97B-4022-87E7-A923F975E827}"/>
              </a:ext>
            </a:extLst>
          </p:cNvPr>
          <p:cNvSpPr/>
          <p:nvPr/>
        </p:nvSpPr>
        <p:spPr>
          <a:xfrm>
            <a:off x="4156599" y="5130886"/>
            <a:ext cx="251319" cy="999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3" y="21600"/>
                </a:moveTo>
                <a:cubicBezTo>
                  <a:pt x="2977" y="10785"/>
                  <a:pt x="7227" y="3185"/>
                  <a:pt x="12183" y="3185"/>
                </a:cubicBezTo>
                <a:cubicBezTo>
                  <a:pt x="15317" y="3185"/>
                  <a:pt x="18168" y="6227"/>
                  <a:pt x="20297" y="11195"/>
                </a:cubicBezTo>
                <a:lnTo>
                  <a:pt x="21600" y="9940"/>
                </a:lnTo>
                <a:cubicBezTo>
                  <a:pt x="19205" y="3808"/>
                  <a:pt x="15872" y="0"/>
                  <a:pt x="12183" y="0"/>
                </a:cubicBezTo>
                <a:cubicBezTo>
                  <a:pt x="6697" y="0"/>
                  <a:pt x="1993" y="8418"/>
                  <a:pt x="0" y="20398"/>
                </a:cubicBezTo>
                <a:cubicBezTo>
                  <a:pt x="0" y="20398"/>
                  <a:pt x="1173" y="21600"/>
                  <a:pt x="1173" y="21600"/>
                </a:cubicBezTo>
                <a:close/>
              </a:path>
            </a:pathLst>
          </a:custGeom>
          <a:gradFill>
            <a:gsLst>
              <a:gs pos="4000">
                <a:srgbClr val="A38A5C"/>
              </a:gs>
              <a:gs pos="58000">
                <a:srgbClr val="ECDCAA"/>
              </a:gs>
            </a:gsLst>
            <a:lin ang="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0" name="Shape 11">
            <a:extLst>
              <a:ext uri="{FF2B5EF4-FFF2-40B4-BE49-F238E27FC236}">
                <a16:creationId xmlns:a16="http://schemas.microsoft.com/office/drawing/2014/main" id="{AAAF6B6A-BCDC-48D0-805E-F2536CE2F869}"/>
              </a:ext>
            </a:extLst>
          </p:cNvPr>
          <p:cNvSpPr/>
          <p:nvPr/>
        </p:nvSpPr>
        <p:spPr>
          <a:xfrm>
            <a:off x="4259241" y="5409486"/>
            <a:ext cx="107806" cy="29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24" y="0"/>
                </a:moveTo>
                <a:cubicBezTo>
                  <a:pt x="16358" y="6931"/>
                  <a:pt x="12100" y="10861"/>
                  <a:pt x="7589" y="10861"/>
                </a:cubicBezTo>
                <a:cubicBezTo>
                  <a:pt x="5232" y="10861"/>
                  <a:pt x="2944" y="9787"/>
                  <a:pt x="759" y="7778"/>
                </a:cubicBezTo>
                <a:lnTo>
                  <a:pt x="0" y="18164"/>
                </a:lnTo>
                <a:cubicBezTo>
                  <a:pt x="2428" y="20403"/>
                  <a:pt x="4971" y="21600"/>
                  <a:pt x="7589" y="21600"/>
                </a:cubicBezTo>
                <a:cubicBezTo>
                  <a:pt x="12639" y="21600"/>
                  <a:pt x="17397" y="17153"/>
                  <a:pt x="21600" y="9315"/>
                </a:cubicBezTo>
                <a:cubicBezTo>
                  <a:pt x="21600" y="9315"/>
                  <a:pt x="20124" y="0"/>
                  <a:pt x="20124" y="0"/>
                </a:cubicBezTo>
                <a:close/>
              </a:path>
            </a:pathLst>
          </a:custGeom>
          <a:gradFill>
            <a:gsLst>
              <a:gs pos="4000">
                <a:srgbClr val="A38A5C"/>
              </a:gs>
              <a:gs pos="58000">
                <a:srgbClr val="ECDCAA"/>
              </a:gs>
            </a:gsLst>
            <a:lin ang="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2" name="Shape 12">
            <a:extLst>
              <a:ext uri="{FF2B5EF4-FFF2-40B4-BE49-F238E27FC236}">
                <a16:creationId xmlns:a16="http://schemas.microsoft.com/office/drawing/2014/main" id="{851896BD-512A-4D96-BE40-A6B09C06DBAF}"/>
              </a:ext>
            </a:extLst>
          </p:cNvPr>
          <p:cNvSpPr/>
          <p:nvPr/>
        </p:nvSpPr>
        <p:spPr>
          <a:xfrm>
            <a:off x="3314928" y="1503224"/>
            <a:ext cx="1963022" cy="4040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88" y="199"/>
                </a:moveTo>
                <a:cubicBezTo>
                  <a:pt x="1702" y="199"/>
                  <a:pt x="411" y="827"/>
                  <a:pt x="411" y="1597"/>
                </a:cubicBezTo>
                <a:lnTo>
                  <a:pt x="411" y="20003"/>
                </a:lnTo>
                <a:cubicBezTo>
                  <a:pt x="411" y="20774"/>
                  <a:pt x="1702" y="21401"/>
                  <a:pt x="3288" y="21401"/>
                </a:cubicBezTo>
                <a:lnTo>
                  <a:pt x="18312" y="21401"/>
                </a:lnTo>
                <a:cubicBezTo>
                  <a:pt x="19899" y="21401"/>
                  <a:pt x="21190" y="20774"/>
                  <a:pt x="21190" y="20003"/>
                </a:cubicBezTo>
                <a:lnTo>
                  <a:pt x="21190" y="1597"/>
                </a:lnTo>
                <a:cubicBezTo>
                  <a:pt x="21190" y="827"/>
                  <a:pt x="19899" y="199"/>
                  <a:pt x="18312" y="199"/>
                </a:cubicBezTo>
                <a:cubicBezTo>
                  <a:pt x="18312" y="199"/>
                  <a:pt x="3288" y="199"/>
                  <a:pt x="3288" y="199"/>
                </a:cubicBezTo>
                <a:close/>
                <a:moveTo>
                  <a:pt x="18312" y="21428"/>
                </a:moveTo>
                <a:lnTo>
                  <a:pt x="3288" y="21428"/>
                </a:lnTo>
                <a:cubicBezTo>
                  <a:pt x="1670" y="21428"/>
                  <a:pt x="353" y="20789"/>
                  <a:pt x="353" y="20003"/>
                </a:cubicBezTo>
                <a:lnTo>
                  <a:pt x="353" y="1597"/>
                </a:lnTo>
                <a:cubicBezTo>
                  <a:pt x="353" y="811"/>
                  <a:pt x="1670" y="172"/>
                  <a:pt x="3288" y="172"/>
                </a:cubicBezTo>
                <a:lnTo>
                  <a:pt x="18312" y="172"/>
                </a:lnTo>
                <a:cubicBezTo>
                  <a:pt x="19930" y="172"/>
                  <a:pt x="21247" y="811"/>
                  <a:pt x="21247" y="1597"/>
                </a:cubicBezTo>
                <a:lnTo>
                  <a:pt x="21247" y="20003"/>
                </a:lnTo>
                <a:cubicBezTo>
                  <a:pt x="21247" y="20789"/>
                  <a:pt x="19930" y="21428"/>
                  <a:pt x="18312" y="21428"/>
                </a:cubicBezTo>
                <a:close/>
                <a:moveTo>
                  <a:pt x="3288" y="28"/>
                </a:moveTo>
                <a:cubicBezTo>
                  <a:pt x="1507" y="28"/>
                  <a:pt x="57" y="732"/>
                  <a:pt x="57" y="1597"/>
                </a:cubicBezTo>
                <a:lnTo>
                  <a:pt x="57" y="20003"/>
                </a:lnTo>
                <a:cubicBezTo>
                  <a:pt x="57" y="20868"/>
                  <a:pt x="1507" y="21572"/>
                  <a:pt x="3288" y="21572"/>
                </a:cubicBezTo>
                <a:lnTo>
                  <a:pt x="18312" y="21572"/>
                </a:lnTo>
                <a:cubicBezTo>
                  <a:pt x="20093" y="21572"/>
                  <a:pt x="21543" y="20868"/>
                  <a:pt x="21543" y="20003"/>
                </a:cubicBezTo>
                <a:lnTo>
                  <a:pt x="21543" y="1597"/>
                </a:lnTo>
                <a:cubicBezTo>
                  <a:pt x="21543" y="732"/>
                  <a:pt x="20093" y="28"/>
                  <a:pt x="18312" y="28"/>
                </a:cubicBezTo>
                <a:cubicBezTo>
                  <a:pt x="18312" y="28"/>
                  <a:pt x="3288" y="28"/>
                  <a:pt x="3288" y="28"/>
                </a:cubicBezTo>
                <a:close/>
                <a:moveTo>
                  <a:pt x="18312" y="21600"/>
                </a:moveTo>
                <a:lnTo>
                  <a:pt x="3288" y="21600"/>
                </a:lnTo>
                <a:cubicBezTo>
                  <a:pt x="1475" y="21600"/>
                  <a:pt x="0" y="20883"/>
                  <a:pt x="0" y="20003"/>
                </a:cubicBezTo>
                <a:lnTo>
                  <a:pt x="0" y="1597"/>
                </a:lnTo>
                <a:cubicBezTo>
                  <a:pt x="0" y="717"/>
                  <a:pt x="1475" y="0"/>
                  <a:pt x="3288" y="0"/>
                </a:cubicBezTo>
                <a:lnTo>
                  <a:pt x="18312" y="0"/>
                </a:lnTo>
                <a:cubicBezTo>
                  <a:pt x="20125" y="0"/>
                  <a:pt x="21600" y="717"/>
                  <a:pt x="21600" y="1597"/>
                </a:cubicBezTo>
                <a:lnTo>
                  <a:pt x="21600" y="20003"/>
                </a:lnTo>
                <a:cubicBezTo>
                  <a:pt x="21600" y="20883"/>
                  <a:pt x="20125" y="21600"/>
                  <a:pt x="18312" y="2160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" name="Freeform 13">
            <a:extLst>
              <a:ext uri="{FF2B5EF4-FFF2-40B4-BE49-F238E27FC236}">
                <a16:creationId xmlns:a16="http://schemas.microsoft.com/office/drawing/2014/main" id="{AC0740BA-2000-43C7-8C64-63D51BE95FF5}"/>
              </a:ext>
            </a:extLst>
          </p:cNvPr>
          <p:cNvSpPr/>
          <p:nvPr/>
        </p:nvSpPr>
        <p:spPr>
          <a:xfrm>
            <a:off x="3467426" y="2022299"/>
            <a:ext cx="1667315" cy="46637"/>
          </a:xfrm>
          <a:custGeom>
            <a:avLst/>
            <a:gdLst>
              <a:gd name="connsiteX0" fmla="*/ 884246 w 7220398"/>
              <a:gd name="connsiteY0" fmla="*/ 101599 h 201966"/>
              <a:gd name="connsiteX1" fmla="*/ 932171 w 7220398"/>
              <a:gd name="connsiteY1" fmla="*/ 121452 h 201966"/>
              <a:gd name="connsiteX2" fmla="*/ 884273 w 7220398"/>
              <a:gd name="connsiteY2" fmla="*/ 169391 h 201966"/>
              <a:gd name="connsiteX3" fmla="*/ 836321 w 7220398"/>
              <a:gd name="connsiteY3" fmla="*/ 121452 h 201966"/>
              <a:gd name="connsiteX4" fmla="*/ 884246 w 7220398"/>
              <a:gd name="connsiteY4" fmla="*/ 101599 h 201966"/>
              <a:gd name="connsiteX5" fmla="*/ 628020 w 7220398"/>
              <a:gd name="connsiteY5" fmla="*/ 50800 h 201966"/>
              <a:gd name="connsiteX6" fmla="*/ 684541 w 7220398"/>
              <a:gd name="connsiteY6" fmla="*/ 107306 h 201966"/>
              <a:gd name="connsiteX7" fmla="*/ 628020 w 7220398"/>
              <a:gd name="connsiteY7" fmla="*/ 163823 h 201966"/>
              <a:gd name="connsiteX8" fmla="*/ 571500 w 7220398"/>
              <a:gd name="connsiteY8" fmla="*/ 107306 h 201966"/>
              <a:gd name="connsiteX9" fmla="*/ 628020 w 7220398"/>
              <a:gd name="connsiteY9" fmla="*/ 50800 h 201966"/>
              <a:gd name="connsiteX10" fmla="*/ 488318 w 7220398"/>
              <a:gd name="connsiteY10" fmla="*/ 50800 h 201966"/>
              <a:gd name="connsiteX11" fmla="*/ 544837 w 7220398"/>
              <a:gd name="connsiteY11" fmla="*/ 107306 h 201966"/>
              <a:gd name="connsiteX12" fmla="*/ 488318 w 7220398"/>
              <a:gd name="connsiteY12" fmla="*/ 163823 h 201966"/>
              <a:gd name="connsiteX13" fmla="*/ 431800 w 7220398"/>
              <a:gd name="connsiteY13" fmla="*/ 107306 h 201966"/>
              <a:gd name="connsiteX14" fmla="*/ 488318 w 7220398"/>
              <a:gd name="connsiteY14" fmla="*/ 50800 h 201966"/>
              <a:gd name="connsiteX15" fmla="*/ 348620 w 7220398"/>
              <a:gd name="connsiteY15" fmla="*/ 50800 h 201966"/>
              <a:gd name="connsiteX16" fmla="*/ 405141 w 7220398"/>
              <a:gd name="connsiteY16" fmla="*/ 107306 h 201966"/>
              <a:gd name="connsiteX17" fmla="*/ 348620 w 7220398"/>
              <a:gd name="connsiteY17" fmla="*/ 163823 h 201966"/>
              <a:gd name="connsiteX18" fmla="*/ 292100 w 7220398"/>
              <a:gd name="connsiteY18" fmla="*/ 107306 h 201966"/>
              <a:gd name="connsiteX19" fmla="*/ 348620 w 7220398"/>
              <a:gd name="connsiteY19" fmla="*/ 50800 h 201966"/>
              <a:gd name="connsiteX20" fmla="*/ 196222 w 7220398"/>
              <a:gd name="connsiteY20" fmla="*/ 50800 h 201966"/>
              <a:gd name="connsiteX21" fmla="*/ 252713 w 7220398"/>
              <a:gd name="connsiteY21" fmla="*/ 107306 h 201966"/>
              <a:gd name="connsiteX22" fmla="*/ 196222 w 7220398"/>
              <a:gd name="connsiteY22" fmla="*/ 163823 h 201966"/>
              <a:gd name="connsiteX23" fmla="*/ 139700 w 7220398"/>
              <a:gd name="connsiteY23" fmla="*/ 107306 h 201966"/>
              <a:gd name="connsiteX24" fmla="*/ 196222 w 7220398"/>
              <a:gd name="connsiteY24" fmla="*/ 50800 h 201966"/>
              <a:gd name="connsiteX25" fmla="*/ 56517 w 7220398"/>
              <a:gd name="connsiteY25" fmla="*/ 50800 h 201966"/>
              <a:gd name="connsiteX26" fmla="*/ 113013 w 7220398"/>
              <a:gd name="connsiteY26" fmla="*/ 107306 h 201966"/>
              <a:gd name="connsiteX27" fmla="*/ 56517 w 7220398"/>
              <a:gd name="connsiteY27" fmla="*/ 163823 h 201966"/>
              <a:gd name="connsiteX28" fmla="*/ 0 w 7220398"/>
              <a:gd name="connsiteY28" fmla="*/ 107306 h 201966"/>
              <a:gd name="connsiteX29" fmla="*/ 56517 w 7220398"/>
              <a:gd name="connsiteY29" fmla="*/ 50800 h 201966"/>
              <a:gd name="connsiteX30" fmla="*/ 884231 w 7220398"/>
              <a:gd name="connsiteY30" fmla="*/ 50799 h 201966"/>
              <a:gd name="connsiteX31" fmla="*/ 968363 w 7220398"/>
              <a:gd name="connsiteY31" fmla="*/ 85665 h 201966"/>
              <a:gd name="connsiteX32" fmla="*/ 949994 w 7220398"/>
              <a:gd name="connsiteY32" fmla="*/ 104064 h 201966"/>
              <a:gd name="connsiteX33" fmla="*/ 818500 w 7220398"/>
              <a:gd name="connsiteY33" fmla="*/ 104064 h 201966"/>
              <a:gd name="connsiteX34" fmla="*/ 800100 w 7220398"/>
              <a:gd name="connsiteY34" fmla="*/ 85665 h 201966"/>
              <a:gd name="connsiteX35" fmla="*/ 884231 w 7220398"/>
              <a:gd name="connsiteY35" fmla="*/ 50799 h 201966"/>
              <a:gd name="connsiteX36" fmla="*/ 6760660 w 7220398"/>
              <a:gd name="connsiteY36" fmla="*/ 36283 h 201966"/>
              <a:gd name="connsiteX37" fmla="*/ 7080614 w 7220398"/>
              <a:gd name="connsiteY37" fmla="*/ 36283 h 201966"/>
              <a:gd name="connsiteX38" fmla="*/ 7088316 w 7220398"/>
              <a:gd name="connsiteY38" fmla="*/ 43991 h 201966"/>
              <a:gd name="connsiteX39" fmla="*/ 7088316 w 7220398"/>
              <a:gd name="connsiteY39" fmla="*/ 153938 h 201966"/>
              <a:gd name="connsiteX40" fmla="*/ 7080614 w 7220398"/>
              <a:gd name="connsiteY40" fmla="*/ 161645 h 201966"/>
              <a:gd name="connsiteX41" fmla="*/ 6760660 w 7220398"/>
              <a:gd name="connsiteY41" fmla="*/ 161645 h 201966"/>
              <a:gd name="connsiteX42" fmla="*/ 6752944 w 7220398"/>
              <a:gd name="connsiteY42" fmla="*/ 153938 h 201966"/>
              <a:gd name="connsiteX43" fmla="*/ 6752944 w 7220398"/>
              <a:gd name="connsiteY43" fmla="*/ 43991 h 201966"/>
              <a:gd name="connsiteX44" fmla="*/ 6760660 w 7220398"/>
              <a:gd name="connsiteY44" fmla="*/ 36283 h 201966"/>
              <a:gd name="connsiteX45" fmla="*/ 6750030 w 7220398"/>
              <a:gd name="connsiteY45" fmla="*/ 8275 h 201966"/>
              <a:gd name="connsiteX46" fmla="*/ 6726576 w 7220398"/>
              <a:gd name="connsiteY46" fmla="*/ 31726 h 201966"/>
              <a:gd name="connsiteX47" fmla="*/ 6726576 w 7220398"/>
              <a:gd name="connsiteY47" fmla="*/ 170241 h 201966"/>
              <a:gd name="connsiteX48" fmla="*/ 6750030 w 7220398"/>
              <a:gd name="connsiteY48" fmla="*/ 193691 h 201966"/>
              <a:gd name="connsiteX49" fmla="*/ 7153150 w 7220398"/>
              <a:gd name="connsiteY49" fmla="*/ 193691 h 201966"/>
              <a:gd name="connsiteX50" fmla="*/ 7176604 w 7220398"/>
              <a:gd name="connsiteY50" fmla="*/ 170241 h 201966"/>
              <a:gd name="connsiteX51" fmla="*/ 7176604 w 7220398"/>
              <a:gd name="connsiteY51" fmla="*/ 31726 h 201966"/>
              <a:gd name="connsiteX52" fmla="*/ 7153150 w 7220398"/>
              <a:gd name="connsiteY52" fmla="*/ 8275 h 201966"/>
              <a:gd name="connsiteX53" fmla="*/ 6750030 w 7220398"/>
              <a:gd name="connsiteY53" fmla="*/ 0 h 201966"/>
              <a:gd name="connsiteX54" fmla="*/ 7153150 w 7220398"/>
              <a:gd name="connsiteY54" fmla="*/ 0 h 201966"/>
              <a:gd name="connsiteX55" fmla="*/ 7184856 w 7220398"/>
              <a:gd name="connsiteY55" fmla="*/ 31726 h 201966"/>
              <a:gd name="connsiteX56" fmla="*/ 7184856 w 7220398"/>
              <a:gd name="connsiteY56" fmla="*/ 64134 h 201966"/>
              <a:gd name="connsiteX57" fmla="*/ 7220398 w 7220398"/>
              <a:gd name="connsiteY57" fmla="*/ 100983 h 201966"/>
              <a:gd name="connsiteX58" fmla="*/ 7184856 w 7220398"/>
              <a:gd name="connsiteY58" fmla="*/ 137833 h 201966"/>
              <a:gd name="connsiteX59" fmla="*/ 7184856 w 7220398"/>
              <a:gd name="connsiteY59" fmla="*/ 170241 h 201966"/>
              <a:gd name="connsiteX60" fmla="*/ 7153150 w 7220398"/>
              <a:gd name="connsiteY60" fmla="*/ 201966 h 201966"/>
              <a:gd name="connsiteX61" fmla="*/ 6750030 w 7220398"/>
              <a:gd name="connsiteY61" fmla="*/ 201966 h 201966"/>
              <a:gd name="connsiteX62" fmla="*/ 6718300 w 7220398"/>
              <a:gd name="connsiteY62" fmla="*/ 170241 h 201966"/>
              <a:gd name="connsiteX63" fmla="*/ 6718300 w 7220398"/>
              <a:gd name="connsiteY63" fmla="*/ 31726 h 201966"/>
              <a:gd name="connsiteX64" fmla="*/ 6750030 w 7220398"/>
              <a:gd name="connsiteY64" fmla="*/ 0 h 201966"/>
              <a:gd name="connsiteX65" fmla="*/ 881329 w 7220398"/>
              <a:gd name="connsiteY65" fmla="*/ 0 h 201966"/>
              <a:gd name="connsiteX66" fmla="*/ 1000659 w 7220398"/>
              <a:gd name="connsiteY66" fmla="*/ 49421 h 201966"/>
              <a:gd name="connsiteX67" fmla="*/ 982307 w 7220398"/>
              <a:gd name="connsiteY67" fmla="*/ 67782 h 201966"/>
              <a:gd name="connsiteX68" fmla="*/ 780319 w 7220398"/>
              <a:gd name="connsiteY68" fmla="*/ 67770 h 201966"/>
              <a:gd name="connsiteX69" fmla="*/ 762000 w 7220398"/>
              <a:gd name="connsiteY69" fmla="*/ 49421 h 201966"/>
              <a:gd name="connsiteX70" fmla="*/ 881329 w 7220398"/>
              <a:gd name="connsiteY70" fmla="*/ 0 h 201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7220398" h="201966">
                <a:moveTo>
                  <a:pt x="884246" y="101599"/>
                </a:moveTo>
                <a:cubicBezTo>
                  <a:pt x="901595" y="101599"/>
                  <a:pt x="918943" y="108217"/>
                  <a:pt x="932171" y="121452"/>
                </a:cubicBezTo>
                <a:lnTo>
                  <a:pt x="884273" y="169391"/>
                </a:lnTo>
                <a:lnTo>
                  <a:pt x="836321" y="121452"/>
                </a:lnTo>
                <a:cubicBezTo>
                  <a:pt x="849549" y="108217"/>
                  <a:pt x="866897" y="101599"/>
                  <a:pt x="884246" y="101599"/>
                </a:cubicBezTo>
                <a:close/>
                <a:moveTo>
                  <a:pt x="628020" y="50800"/>
                </a:moveTo>
                <a:cubicBezTo>
                  <a:pt x="659217" y="50800"/>
                  <a:pt x="684541" y="76094"/>
                  <a:pt x="684541" y="107306"/>
                </a:cubicBezTo>
                <a:cubicBezTo>
                  <a:pt x="684541" y="138529"/>
                  <a:pt x="659217" y="163823"/>
                  <a:pt x="628020" y="163823"/>
                </a:cubicBezTo>
                <a:cubicBezTo>
                  <a:pt x="596798" y="163823"/>
                  <a:pt x="571500" y="138529"/>
                  <a:pt x="571500" y="107306"/>
                </a:cubicBezTo>
                <a:cubicBezTo>
                  <a:pt x="571500" y="76094"/>
                  <a:pt x="596798" y="50800"/>
                  <a:pt x="628020" y="50800"/>
                </a:cubicBezTo>
                <a:close/>
                <a:moveTo>
                  <a:pt x="488318" y="50800"/>
                </a:moveTo>
                <a:cubicBezTo>
                  <a:pt x="519540" y="50800"/>
                  <a:pt x="544837" y="76094"/>
                  <a:pt x="544837" y="107306"/>
                </a:cubicBezTo>
                <a:cubicBezTo>
                  <a:pt x="544837" y="138529"/>
                  <a:pt x="519540" y="163823"/>
                  <a:pt x="488318" y="163823"/>
                </a:cubicBezTo>
                <a:cubicBezTo>
                  <a:pt x="457123" y="163823"/>
                  <a:pt x="431800" y="138529"/>
                  <a:pt x="431800" y="107306"/>
                </a:cubicBezTo>
                <a:cubicBezTo>
                  <a:pt x="431800" y="76094"/>
                  <a:pt x="457123" y="50800"/>
                  <a:pt x="488318" y="50800"/>
                </a:cubicBezTo>
                <a:close/>
                <a:moveTo>
                  <a:pt x="348620" y="50800"/>
                </a:moveTo>
                <a:cubicBezTo>
                  <a:pt x="379817" y="50800"/>
                  <a:pt x="405141" y="76094"/>
                  <a:pt x="405141" y="107306"/>
                </a:cubicBezTo>
                <a:cubicBezTo>
                  <a:pt x="405141" y="138529"/>
                  <a:pt x="379817" y="163823"/>
                  <a:pt x="348620" y="163823"/>
                </a:cubicBezTo>
                <a:cubicBezTo>
                  <a:pt x="317398" y="163823"/>
                  <a:pt x="292100" y="138529"/>
                  <a:pt x="292100" y="107306"/>
                </a:cubicBezTo>
                <a:cubicBezTo>
                  <a:pt x="292100" y="76094"/>
                  <a:pt x="317398" y="50800"/>
                  <a:pt x="348620" y="50800"/>
                </a:cubicBezTo>
                <a:close/>
                <a:moveTo>
                  <a:pt x="196222" y="50800"/>
                </a:moveTo>
                <a:cubicBezTo>
                  <a:pt x="227416" y="50800"/>
                  <a:pt x="252713" y="76094"/>
                  <a:pt x="252713" y="107306"/>
                </a:cubicBezTo>
                <a:cubicBezTo>
                  <a:pt x="252713" y="138529"/>
                  <a:pt x="227416" y="163823"/>
                  <a:pt x="196222" y="163823"/>
                </a:cubicBezTo>
                <a:cubicBezTo>
                  <a:pt x="164971" y="163823"/>
                  <a:pt x="139700" y="138529"/>
                  <a:pt x="139700" y="107306"/>
                </a:cubicBezTo>
                <a:cubicBezTo>
                  <a:pt x="139700" y="76094"/>
                  <a:pt x="164971" y="50800"/>
                  <a:pt x="196222" y="50800"/>
                </a:cubicBezTo>
                <a:close/>
                <a:moveTo>
                  <a:pt x="56517" y="50800"/>
                </a:moveTo>
                <a:cubicBezTo>
                  <a:pt x="87742" y="50800"/>
                  <a:pt x="113013" y="76094"/>
                  <a:pt x="113013" y="107306"/>
                </a:cubicBezTo>
                <a:cubicBezTo>
                  <a:pt x="113013" y="138529"/>
                  <a:pt x="87742" y="163823"/>
                  <a:pt x="56517" y="163823"/>
                </a:cubicBezTo>
                <a:cubicBezTo>
                  <a:pt x="25297" y="163823"/>
                  <a:pt x="0" y="138529"/>
                  <a:pt x="0" y="107306"/>
                </a:cubicBezTo>
                <a:cubicBezTo>
                  <a:pt x="0" y="76094"/>
                  <a:pt x="25297" y="50800"/>
                  <a:pt x="56517" y="50800"/>
                </a:cubicBezTo>
                <a:close/>
                <a:moveTo>
                  <a:pt x="884231" y="50799"/>
                </a:moveTo>
                <a:cubicBezTo>
                  <a:pt x="914686" y="50799"/>
                  <a:pt x="945141" y="62421"/>
                  <a:pt x="968363" y="85665"/>
                </a:cubicBezTo>
                <a:lnTo>
                  <a:pt x="949994" y="104064"/>
                </a:lnTo>
                <a:cubicBezTo>
                  <a:pt x="913678" y="67746"/>
                  <a:pt x="854785" y="67746"/>
                  <a:pt x="818500" y="104064"/>
                </a:cubicBezTo>
                <a:lnTo>
                  <a:pt x="800100" y="85665"/>
                </a:lnTo>
                <a:cubicBezTo>
                  <a:pt x="823322" y="62421"/>
                  <a:pt x="853777" y="50799"/>
                  <a:pt x="884231" y="50799"/>
                </a:cubicBezTo>
                <a:close/>
                <a:moveTo>
                  <a:pt x="6760660" y="36283"/>
                </a:moveTo>
                <a:lnTo>
                  <a:pt x="7080614" y="36283"/>
                </a:lnTo>
                <a:cubicBezTo>
                  <a:pt x="7084854" y="36283"/>
                  <a:pt x="7088316" y="39748"/>
                  <a:pt x="7088316" y="43991"/>
                </a:cubicBezTo>
                <a:lnTo>
                  <a:pt x="7088316" y="153938"/>
                </a:lnTo>
                <a:cubicBezTo>
                  <a:pt x="7088316" y="158180"/>
                  <a:pt x="7084854" y="161645"/>
                  <a:pt x="7080614" y="161645"/>
                </a:cubicBezTo>
                <a:cubicBezTo>
                  <a:pt x="7080614" y="161645"/>
                  <a:pt x="6760660" y="161645"/>
                  <a:pt x="6760660" y="161645"/>
                </a:cubicBezTo>
                <a:cubicBezTo>
                  <a:pt x="6756406" y="161645"/>
                  <a:pt x="6752944" y="158180"/>
                  <a:pt x="6752944" y="153938"/>
                </a:cubicBezTo>
                <a:lnTo>
                  <a:pt x="6752944" y="43991"/>
                </a:lnTo>
                <a:cubicBezTo>
                  <a:pt x="6752944" y="39748"/>
                  <a:pt x="6756406" y="36283"/>
                  <a:pt x="6760660" y="36283"/>
                </a:cubicBezTo>
                <a:close/>
                <a:moveTo>
                  <a:pt x="6750030" y="8275"/>
                </a:moveTo>
                <a:cubicBezTo>
                  <a:pt x="6737106" y="8275"/>
                  <a:pt x="6726576" y="18785"/>
                  <a:pt x="6726576" y="31726"/>
                </a:cubicBezTo>
                <a:lnTo>
                  <a:pt x="6726576" y="170241"/>
                </a:lnTo>
                <a:cubicBezTo>
                  <a:pt x="6726576" y="183172"/>
                  <a:pt x="6737106" y="193691"/>
                  <a:pt x="6750030" y="193691"/>
                </a:cubicBezTo>
                <a:lnTo>
                  <a:pt x="7153150" y="193691"/>
                </a:lnTo>
                <a:cubicBezTo>
                  <a:pt x="7166098" y="193691"/>
                  <a:pt x="7176604" y="183172"/>
                  <a:pt x="7176604" y="170241"/>
                </a:cubicBezTo>
                <a:cubicBezTo>
                  <a:pt x="7176604" y="170241"/>
                  <a:pt x="7176604" y="31726"/>
                  <a:pt x="7176604" y="31726"/>
                </a:cubicBezTo>
                <a:cubicBezTo>
                  <a:pt x="7176604" y="18785"/>
                  <a:pt x="7166098" y="8275"/>
                  <a:pt x="7153150" y="8275"/>
                </a:cubicBezTo>
                <a:close/>
                <a:moveTo>
                  <a:pt x="6750030" y="0"/>
                </a:moveTo>
                <a:lnTo>
                  <a:pt x="7153150" y="0"/>
                </a:lnTo>
                <a:cubicBezTo>
                  <a:pt x="7170630" y="0"/>
                  <a:pt x="7184856" y="14222"/>
                  <a:pt x="7184856" y="31726"/>
                </a:cubicBezTo>
                <a:lnTo>
                  <a:pt x="7184856" y="64134"/>
                </a:lnTo>
                <a:cubicBezTo>
                  <a:pt x="7204614" y="65031"/>
                  <a:pt x="7220398" y="81030"/>
                  <a:pt x="7220398" y="100983"/>
                </a:cubicBezTo>
                <a:cubicBezTo>
                  <a:pt x="7220398" y="120927"/>
                  <a:pt x="7204614" y="136935"/>
                  <a:pt x="7184856" y="137833"/>
                </a:cubicBezTo>
                <a:lnTo>
                  <a:pt x="7184856" y="170241"/>
                </a:lnTo>
                <a:cubicBezTo>
                  <a:pt x="7184856" y="187744"/>
                  <a:pt x="7170630" y="201966"/>
                  <a:pt x="7153150" y="201966"/>
                </a:cubicBezTo>
                <a:lnTo>
                  <a:pt x="6750030" y="201966"/>
                </a:lnTo>
                <a:cubicBezTo>
                  <a:pt x="6732526" y="201966"/>
                  <a:pt x="6718300" y="187744"/>
                  <a:pt x="6718300" y="170241"/>
                </a:cubicBezTo>
                <a:lnTo>
                  <a:pt x="6718300" y="31726"/>
                </a:lnTo>
                <a:cubicBezTo>
                  <a:pt x="6718300" y="14222"/>
                  <a:pt x="6732526" y="0"/>
                  <a:pt x="6750030" y="0"/>
                </a:cubicBezTo>
                <a:close/>
                <a:moveTo>
                  <a:pt x="881329" y="0"/>
                </a:moveTo>
                <a:cubicBezTo>
                  <a:pt x="924520" y="0"/>
                  <a:pt x="967711" y="16474"/>
                  <a:pt x="1000659" y="49421"/>
                </a:cubicBezTo>
                <a:lnTo>
                  <a:pt x="982307" y="67782"/>
                </a:lnTo>
                <a:cubicBezTo>
                  <a:pt x="926553" y="12002"/>
                  <a:pt x="836106" y="12002"/>
                  <a:pt x="780319" y="67770"/>
                </a:cubicBezTo>
                <a:cubicBezTo>
                  <a:pt x="780319" y="67770"/>
                  <a:pt x="762000" y="49421"/>
                  <a:pt x="762000" y="49421"/>
                </a:cubicBezTo>
                <a:cubicBezTo>
                  <a:pt x="794948" y="16474"/>
                  <a:pt x="838139" y="0"/>
                  <a:pt x="881329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wrap="square" lIns="0" tIns="0" rIns="0" bIns="0" anchor="ctr">
            <a:noAutofit/>
          </a:bodyPr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" name="Shape 23">
            <a:extLst>
              <a:ext uri="{FF2B5EF4-FFF2-40B4-BE49-F238E27FC236}">
                <a16:creationId xmlns:a16="http://schemas.microsoft.com/office/drawing/2014/main" id="{BC1542D7-00BF-4E38-9135-B240175AE62A}"/>
              </a:ext>
            </a:extLst>
          </p:cNvPr>
          <p:cNvSpPr/>
          <p:nvPr/>
        </p:nvSpPr>
        <p:spPr>
          <a:xfrm>
            <a:off x="3306130" y="2365417"/>
            <a:ext cx="12740" cy="299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18000">
                <a:srgbClr val="D6B992"/>
              </a:gs>
              <a:gs pos="71000">
                <a:srgbClr val="D6B992"/>
              </a:gs>
              <a:gs pos="3000">
                <a:srgbClr val="9D7F5B"/>
              </a:gs>
              <a:gs pos="90000">
                <a:srgbClr val="9D7F5B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" name="Shape 24">
            <a:extLst>
              <a:ext uri="{FF2B5EF4-FFF2-40B4-BE49-F238E27FC236}">
                <a16:creationId xmlns:a16="http://schemas.microsoft.com/office/drawing/2014/main" id="{FB304974-143F-438A-925F-6C6D71F3B0BA}"/>
              </a:ext>
            </a:extLst>
          </p:cNvPr>
          <p:cNvSpPr/>
          <p:nvPr/>
        </p:nvSpPr>
        <p:spPr>
          <a:xfrm>
            <a:off x="3300265" y="2365417"/>
            <a:ext cx="6370" cy="299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041"/>
                </a:lnTo>
                <a:lnTo>
                  <a:pt x="0" y="559"/>
                </a:lnTo>
                <a:cubicBezTo>
                  <a:pt x="0" y="559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9D7F5B"/>
              </a:gs>
              <a:gs pos="100000">
                <a:srgbClr val="9D7F5B"/>
              </a:gs>
              <a:gs pos="49000">
                <a:srgbClr val="ECDCAA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6" name="Shape 25">
            <a:extLst>
              <a:ext uri="{FF2B5EF4-FFF2-40B4-BE49-F238E27FC236}">
                <a16:creationId xmlns:a16="http://schemas.microsoft.com/office/drawing/2014/main" id="{7C383764-111E-4F3A-BF48-978AFC0D25E4}"/>
              </a:ext>
            </a:extLst>
          </p:cNvPr>
          <p:cNvSpPr/>
          <p:nvPr/>
        </p:nvSpPr>
        <p:spPr>
          <a:xfrm>
            <a:off x="3311996" y="2019367"/>
            <a:ext cx="7304" cy="158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18000">
                <a:srgbClr val="D6B992"/>
              </a:gs>
              <a:gs pos="71000">
                <a:srgbClr val="D6B992"/>
              </a:gs>
              <a:gs pos="3000">
                <a:srgbClr val="9D7F5B"/>
              </a:gs>
              <a:gs pos="90000">
                <a:srgbClr val="9D7F5B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8" name="Shape 26">
            <a:extLst>
              <a:ext uri="{FF2B5EF4-FFF2-40B4-BE49-F238E27FC236}">
                <a16:creationId xmlns:a16="http://schemas.microsoft.com/office/drawing/2014/main" id="{713E9E23-BA91-4965-A2FC-8DEB2CDBC1AB}"/>
              </a:ext>
            </a:extLst>
          </p:cNvPr>
          <p:cNvSpPr/>
          <p:nvPr/>
        </p:nvSpPr>
        <p:spPr>
          <a:xfrm>
            <a:off x="3309063" y="2019367"/>
            <a:ext cx="3652" cy="1587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0997"/>
                </a:lnTo>
                <a:lnTo>
                  <a:pt x="0" y="604"/>
                </a:lnTo>
                <a:cubicBezTo>
                  <a:pt x="0" y="604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9D7F5B"/>
              </a:gs>
              <a:gs pos="100000">
                <a:srgbClr val="9D7F5B"/>
              </a:gs>
              <a:gs pos="49000">
                <a:srgbClr val="ECDCAA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0" name="Shape 27">
            <a:extLst>
              <a:ext uri="{FF2B5EF4-FFF2-40B4-BE49-F238E27FC236}">
                <a16:creationId xmlns:a16="http://schemas.microsoft.com/office/drawing/2014/main" id="{EBD3B93F-0536-4087-919F-6F9AC2E4A056}"/>
              </a:ext>
            </a:extLst>
          </p:cNvPr>
          <p:cNvSpPr/>
          <p:nvPr/>
        </p:nvSpPr>
        <p:spPr>
          <a:xfrm>
            <a:off x="3306130" y="2734928"/>
            <a:ext cx="12740" cy="299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18000">
                <a:srgbClr val="D6B992"/>
              </a:gs>
              <a:gs pos="71000">
                <a:srgbClr val="D6B992"/>
              </a:gs>
              <a:gs pos="3000">
                <a:srgbClr val="9D7F5B"/>
              </a:gs>
              <a:gs pos="90000">
                <a:srgbClr val="9D7F5B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" name="Shape 28">
            <a:extLst>
              <a:ext uri="{FF2B5EF4-FFF2-40B4-BE49-F238E27FC236}">
                <a16:creationId xmlns:a16="http://schemas.microsoft.com/office/drawing/2014/main" id="{D79838D1-E92C-4376-A81E-ECBAE9689D87}"/>
              </a:ext>
            </a:extLst>
          </p:cNvPr>
          <p:cNvSpPr/>
          <p:nvPr/>
        </p:nvSpPr>
        <p:spPr>
          <a:xfrm>
            <a:off x="3300265" y="2734928"/>
            <a:ext cx="6370" cy="299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041"/>
                </a:lnTo>
                <a:lnTo>
                  <a:pt x="0" y="559"/>
                </a:lnTo>
                <a:cubicBezTo>
                  <a:pt x="0" y="559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9D7F5B"/>
              </a:gs>
              <a:gs pos="100000">
                <a:srgbClr val="9D7F5B"/>
              </a:gs>
              <a:gs pos="49000">
                <a:srgbClr val="ECDCAA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2" name="Shape 29">
            <a:extLst>
              <a:ext uri="{FF2B5EF4-FFF2-40B4-BE49-F238E27FC236}">
                <a16:creationId xmlns:a16="http://schemas.microsoft.com/office/drawing/2014/main" id="{450DD1F7-DB12-49CD-9C80-003592D06488}"/>
              </a:ext>
            </a:extLst>
          </p:cNvPr>
          <p:cNvSpPr/>
          <p:nvPr/>
        </p:nvSpPr>
        <p:spPr>
          <a:xfrm>
            <a:off x="5276871" y="2365417"/>
            <a:ext cx="12740" cy="299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18000">
                <a:srgbClr val="D6B992"/>
              </a:gs>
              <a:gs pos="71000">
                <a:srgbClr val="D6B992"/>
              </a:gs>
              <a:gs pos="3000">
                <a:srgbClr val="9D7F5B"/>
              </a:gs>
              <a:gs pos="90000">
                <a:srgbClr val="9D7F5B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" name="Shape 30">
            <a:extLst>
              <a:ext uri="{FF2B5EF4-FFF2-40B4-BE49-F238E27FC236}">
                <a16:creationId xmlns:a16="http://schemas.microsoft.com/office/drawing/2014/main" id="{604B7BB0-BB15-4EC7-8E24-E03DFBBB5BC3}"/>
              </a:ext>
            </a:extLst>
          </p:cNvPr>
          <p:cNvSpPr/>
          <p:nvPr/>
        </p:nvSpPr>
        <p:spPr>
          <a:xfrm>
            <a:off x="5289851" y="2365851"/>
            <a:ext cx="6370" cy="299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559"/>
                </a:lnTo>
                <a:lnTo>
                  <a:pt x="21600" y="21041"/>
                </a:lnTo>
                <a:cubicBezTo>
                  <a:pt x="21600" y="21041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9D7F5B"/>
              </a:gs>
              <a:gs pos="100000">
                <a:srgbClr val="9D7F5B"/>
              </a:gs>
              <a:gs pos="49000">
                <a:srgbClr val="ECDCAA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4" name="Shape 31">
            <a:extLst>
              <a:ext uri="{FF2B5EF4-FFF2-40B4-BE49-F238E27FC236}">
                <a16:creationId xmlns:a16="http://schemas.microsoft.com/office/drawing/2014/main" id="{33DAC5C4-5AF3-4F5D-8531-E9FDA05263D9}"/>
              </a:ext>
            </a:extLst>
          </p:cNvPr>
          <p:cNvSpPr/>
          <p:nvPr/>
        </p:nvSpPr>
        <p:spPr>
          <a:xfrm>
            <a:off x="3951313" y="1729036"/>
            <a:ext cx="66220" cy="662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7" y="21600"/>
                  <a:pt x="10801" y="21600"/>
                </a:cubicBezTo>
                <a:cubicBezTo>
                  <a:pt x="4836" y="21600"/>
                  <a:pt x="0" y="16765"/>
                  <a:pt x="0" y="10800"/>
                </a:cubicBezTo>
                <a:cubicBezTo>
                  <a:pt x="0" y="4835"/>
                  <a:pt x="4836" y="0"/>
                  <a:pt x="10801" y="0"/>
                </a:cubicBezTo>
                <a:cubicBezTo>
                  <a:pt x="16767" y="0"/>
                  <a:pt x="21600" y="4835"/>
                  <a:pt x="21600" y="10800"/>
                </a:cubicBezTo>
                <a:close/>
              </a:path>
            </a:pathLst>
          </a:custGeom>
          <a:gradFill>
            <a:gsLst>
              <a:gs pos="5000">
                <a:srgbClr val="222729"/>
              </a:gs>
              <a:gs pos="96010">
                <a:srgbClr val="7D7F7F"/>
              </a:gs>
            </a:gsLst>
            <a:lin ang="3265368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6" name="Shape 32">
            <a:extLst>
              <a:ext uri="{FF2B5EF4-FFF2-40B4-BE49-F238E27FC236}">
                <a16:creationId xmlns:a16="http://schemas.microsoft.com/office/drawing/2014/main" id="{684A99F5-E13E-4EBE-84D8-9C1E795C16CD}"/>
              </a:ext>
            </a:extLst>
          </p:cNvPr>
          <p:cNvSpPr/>
          <p:nvPr/>
        </p:nvSpPr>
        <p:spPr>
          <a:xfrm>
            <a:off x="3968909" y="1743700"/>
            <a:ext cx="35502" cy="354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1"/>
                </a:moveTo>
                <a:cubicBezTo>
                  <a:pt x="21600" y="16764"/>
                  <a:pt x="16767" y="21600"/>
                  <a:pt x="10802" y="21600"/>
                </a:cubicBezTo>
                <a:cubicBezTo>
                  <a:pt x="4837" y="21600"/>
                  <a:pt x="0" y="16764"/>
                  <a:pt x="0" y="10801"/>
                </a:cubicBezTo>
                <a:cubicBezTo>
                  <a:pt x="0" y="4836"/>
                  <a:pt x="4837" y="0"/>
                  <a:pt x="10802" y="0"/>
                </a:cubicBezTo>
                <a:cubicBezTo>
                  <a:pt x="16767" y="0"/>
                  <a:pt x="21600" y="4836"/>
                  <a:pt x="21600" y="10801"/>
                </a:cubicBezTo>
                <a:close/>
              </a:path>
            </a:pathLst>
          </a:custGeom>
          <a:solidFill>
            <a:srgbClr val="080A0A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7" name="Shape 33">
            <a:extLst>
              <a:ext uri="{FF2B5EF4-FFF2-40B4-BE49-F238E27FC236}">
                <a16:creationId xmlns:a16="http://schemas.microsoft.com/office/drawing/2014/main" id="{10A4AB6B-866B-47EF-9A48-9DA9798BBBDB}"/>
              </a:ext>
            </a:extLst>
          </p:cNvPr>
          <p:cNvSpPr/>
          <p:nvPr/>
        </p:nvSpPr>
        <p:spPr>
          <a:xfrm>
            <a:off x="3971842" y="1746632"/>
            <a:ext cx="30730" cy="307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4"/>
                  <a:pt x="16764" y="21600"/>
                  <a:pt x="10800" y="21600"/>
                </a:cubicBezTo>
                <a:cubicBezTo>
                  <a:pt x="4836" y="21600"/>
                  <a:pt x="0" y="16764"/>
                  <a:pt x="0" y="10800"/>
                </a:cubicBezTo>
                <a:cubicBezTo>
                  <a:pt x="0" y="4836"/>
                  <a:pt x="4836" y="0"/>
                  <a:pt x="10800" y="0"/>
                </a:cubicBezTo>
                <a:cubicBezTo>
                  <a:pt x="16764" y="0"/>
                  <a:pt x="21600" y="4836"/>
                  <a:pt x="21600" y="10800"/>
                </a:cubicBezTo>
                <a:close/>
              </a:path>
            </a:pathLst>
          </a:custGeom>
          <a:gradFill>
            <a:gsLst>
              <a:gs pos="7000">
                <a:srgbClr val="39669E"/>
              </a:gs>
              <a:gs pos="90979">
                <a:srgbClr val="294C7E"/>
              </a:gs>
            </a:gsLst>
            <a:lin ang="27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8" name="Shape 34">
            <a:extLst>
              <a:ext uri="{FF2B5EF4-FFF2-40B4-BE49-F238E27FC236}">
                <a16:creationId xmlns:a16="http://schemas.microsoft.com/office/drawing/2014/main" id="{D2B739F6-4DAD-4722-AE0B-C99456F293A0}"/>
              </a:ext>
            </a:extLst>
          </p:cNvPr>
          <p:cNvSpPr/>
          <p:nvPr/>
        </p:nvSpPr>
        <p:spPr>
          <a:xfrm>
            <a:off x="4139003" y="1743700"/>
            <a:ext cx="318504" cy="366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8" y="0"/>
                </a:moveTo>
                <a:lnTo>
                  <a:pt x="1242" y="0"/>
                </a:lnTo>
                <a:cubicBezTo>
                  <a:pt x="556" y="0"/>
                  <a:pt x="0" y="4835"/>
                  <a:pt x="0" y="10800"/>
                </a:cubicBezTo>
                <a:cubicBezTo>
                  <a:pt x="0" y="16765"/>
                  <a:pt x="556" y="21600"/>
                  <a:pt x="1242" y="21600"/>
                </a:cubicBezTo>
                <a:lnTo>
                  <a:pt x="20358" y="21600"/>
                </a:lnTo>
                <a:cubicBezTo>
                  <a:pt x="21044" y="21600"/>
                  <a:pt x="21600" y="16765"/>
                  <a:pt x="21600" y="10800"/>
                </a:cubicBezTo>
                <a:cubicBezTo>
                  <a:pt x="21600" y="4835"/>
                  <a:pt x="21044" y="0"/>
                  <a:pt x="20358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9" name="Shape 35">
            <a:extLst>
              <a:ext uri="{FF2B5EF4-FFF2-40B4-BE49-F238E27FC236}">
                <a16:creationId xmlns:a16="http://schemas.microsoft.com/office/drawing/2014/main" id="{9C0EE041-F36E-4A5C-B301-6C57970CBD5B}"/>
              </a:ext>
            </a:extLst>
          </p:cNvPr>
          <p:cNvSpPr/>
          <p:nvPr/>
        </p:nvSpPr>
        <p:spPr>
          <a:xfrm>
            <a:off x="4139003" y="1746632"/>
            <a:ext cx="318504" cy="320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8" y="18895"/>
                </a:moveTo>
                <a:lnTo>
                  <a:pt x="1242" y="18895"/>
                </a:lnTo>
                <a:cubicBezTo>
                  <a:pt x="729" y="18895"/>
                  <a:pt x="311" y="15264"/>
                  <a:pt x="311" y="10800"/>
                </a:cubicBezTo>
                <a:cubicBezTo>
                  <a:pt x="311" y="6337"/>
                  <a:pt x="729" y="2705"/>
                  <a:pt x="1242" y="2705"/>
                </a:cubicBezTo>
                <a:lnTo>
                  <a:pt x="20358" y="2705"/>
                </a:lnTo>
                <a:cubicBezTo>
                  <a:pt x="20871" y="2705"/>
                  <a:pt x="21289" y="6337"/>
                  <a:pt x="21289" y="10800"/>
                </a:cubicBezTo>
                <a:cubicBezTo>
                  <a:pt x="21289" y="15264"/>
                  <a:pt x="20871" y="18895"/>
                  <a:pt x="20358" y="18895"/>
                </a:cubicBezTo>
                <a:close/>
                <a:moveTo>
                  <a:pt x="20358" y="0"/>
                </a:moveTo>
                <a:lnTo>
                  <a:pt x="1242" y="0"/>
                </a:lnTo>
                <a:cubicBezTo>
                  <a:pt x="556" y="0"/>
                  <a:pt x="0" y="4834"/>
                  <a:pt x="0" y="10800"/>
                </a:cubicBezTo>
                <a:cubicBezTo>
                  <a:pt x="0" y="16766"/>
                  <a:pt x="556" y="21600"/>
                  <a:pt x="1242" y="21600"/>
                </a:cubicBezTo>
                <a:lnTo>
                  <a:pt x="20358" y="21600"/>
                </a:lnTo>
                <a:cubicBezTo>
                  <a:pt x="21044" y="21600"/>
                  <a:pt x="21600" y="16766"/>
                  <a:pt x="21600" y="10800"/>
                </a:cubicBezTo>
                <a:cubicBezTo>
                  <a:pt x="21600" y="4834"/>
                  <a:pt x="21044" y="0"/>
                  <a:pt x="20358" y="0"/>
                </a:cubicBezTo>
                <a:close/>
              </a:path>
            </a:pathLst>
          </a:custGeom>
          <a:gradFill>
            <a:gsLst>
              <a:gs pos="18000">
                <a:srgbClr val="A38A5C"/>
              </a:gs>
              <a:gs pos="58000">
                <a:srgbClr val="D6B992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0" name="Shape 36">
            <a:extLst>
              <a:ext uri="{FF2B5EF4-FFF2-40B4-BE49-F238E27FC236}">
                <a16:creationId xmlns:a16="http://schemas.microsoft.com/office/drawing/2014/main" id="{34996B27-C91D-42D3-814A-4F53525ABD29}"/>
              </a:ext>
            </a:extLst>
          </p:cNvPr>
          <p:cNvSpPr/>
          <p:nvPr/>
        </p:nvSpPr>
        <p:spPr>
          <a:xfrm>
            <a:off x="4139003" y="1743700"/>
            <a:ext cx="318504" cy="366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8" y="18895"/>
                </a:moveTo>
                <a:lnTo>
                  <a:pt x="1242" y="18895"/>
                </a:lnTo>
                <a:cubicBezTo>
                  <a:pt x="729" y="18895"/>
                  <a:pt x="311" y="15265"/>
                  <a:pt x="311" y="10800"/>
                </a:cubicBezTo>
                <a:cubicBezTo>
                  <a:pt x="311" y="6335"/>
                  <a:pt x="729" y="2705"/>
                  <a:pt x="1242" y="2705"/>
                </a:cubicBezTo>
                <a:lnTo>
                  <a:pt x="20358" y="2705"/>
                </a:lnTo>
                <a:cubicBezTo>
                  <a:pt x="20871" y="2705"/>
                  <a:pt x="21289" y="6335"/>
                  <a:pt x="21289" y="10800"/>
                </a:cubicBezTo>
                <a:cubicBezTo>
                  <a:pt x="21289" y="15265"/>
                  <a:pt x="20871" y="18895"/>
                  <a:pt x="20358" y="18895"/>
                </a:cubicBezTo>
                <a:close/>
                <a:moveTo>
                  <a:pt x="20358" y="0"/>
                </a:moveTo>
                <a:lnTo>
                  <a:pt x="1242" y="0"/>
                </a:lnTo>
                <a:cubicBezTo>
                  <a:pt x="556" y="0"/>
                  <a:pt x="0" y="4835"/>
                  <a:pt x="0" y="10800"/>
                </a:cubicBezTo>
                <a:cubicBezTo>
                  <a:pt x="0" y="16765"/>
                  <a:pt x="556" y="21600"/>
                  <a:pt x="1242" y="21600"/>
                </a:cubicBezTo>
                <a:lnTo>
                  <a:pt x="20358" y="21600"/>
                </a:lnTo>
                <a:cubicBezTo>
                  <a:pt x="21044" y="21600"/>
                  <a:pt x="21600" y="16765"/>
                  <a:pt x="21600" y="10800"/>
                </a:cubicBezTo>
                <a:cubicBezTo>
                  <a:pt x="21600" y="4835"/>
                  <a:pt x="21044" y="0"/>
                  <a:pt x="20358" y="0"/>
                </a:cubicBezTo>
                <a:close/>
              </a:path>
            </a:pathLst>
          </a:custGeom>
          <a:gradFill>
            <a:gsLst>
              <a:gs pos="18000">
                <a:srgbClr val="A38A5C"/>
              </a:gs>
              <a:gs pos="58000">
                <a:srgbClr val="D6B992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1" name="Shape 37">
            <a:extLst>
              <a:ext uri="{FF2B5EF4-FFF2-40B4-BE49-F238E27FC236}">
                <a16:creationId xmlns:a16="http://schemas.microsoft.com/office/drawing/2014/main" id="{B1DE46E4-750D-460E-9DED-4C3DACDD0995}"/>
              </a:ext>
            </a:extLst>
          </p:cNvPr>
          <p:cNvSpPr/>
          <p:nvPr/>
        </p:nvSpPr>
        <p:spPr>
          <a:xfrm>
            <a:off x="3317861" y="5160213"/>
            <a:ext cx="32105" cy="583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D6B99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9B4C48A-FE50-400A-AE96-B3BC5EC89BE0}"/>
              </a:ext>
            </a:extLst>
          </p:cNvPr>
          <p:cNvSpPr/>
          <p:nvPr/>
        </p:nvSpPr>
        <p:spPr>
          <a:xfrm>
            <a:off x="4260727" y="1640233"/>
            <a:ext cx="40363" cy="40363"/>
          </a:xfrm>
          <a:prstGeom prst="ellipse">
            <a:avLst/>
          </a:prstGeom>
          <a:solidFill>
            <a:srgbClr val="000000"/>
          </a:solidFill>
          <a:ln w="25400" cap="flat">
            <a:noFill/>
            <a:prstDash val="solid"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44" name="Shape 6">
            <a:extLst>
              <a:ext uri="{FF2B5EF4-FFF2-40B4-BE49-F238E27FC236}">
                <a16:creationId xmlns:a16="http://schemas.microsoft.com/office/drawing/2014/main" id="{960FD413-9CF4-4E10-8690-45FAE281D1BA}"/>
              </a:ext>
            </a:extLst>
          </p:cNvPr>
          <p:cNvSpPr/>
          <p:nvPr/>
        </p:nvSpPr>
        <p:spPr>
          <a:xfrm>
            <a:off x="6703595" y="1506157"/>
            <a:ext cx="1957818" cy="40355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14" y="18917"/>
                </a:moveTo>
                <a:lnTo>
                  <a:pt x="1239" y="18917"/>
                </a:lnTo>
                <a:lnTo>
                  <a:pt x="1239" y="2586"/>
                </a:lnTo>
                <a:lnTo>
                  <a:pt x="20214" y="2586"/>
                </a:lnTo>
                <a:cubicBezTo>
                  <a:pt x="20214" y="2586"/>
                  <a:pt x="20214" y="18917"/>
                  <a:pt x="20214" y="18917"/>
                </a:cubicBezTo>
                <a:close/>
                <a:moveTo>
                  <a:pt x="18332" y="0"/>
                </a:moveTo>
                <a:lnTo>
                  <a:pt x="3268" y="0"/>
                </a:lnTo>
                <a:cubicBezTo>
                  <a:pt x="1466" y="0"/>
                  <a:pt x="0" y="711"/>
                  <a:pt x="0" y="1586"/>
                </a:cubicBezTo>
                <a:lnTo>
                  <a:pt x="0" y="20014"/>
                </a:lnTo>
                <a:cubicBezTo>
                  <a:pt x="0" y="20889"/>
                  <a:pt x="1466" y="21600"/>
                  <a:pt x="3268" y="21600"/>
                </a:cubicBezTo>
                <a:lnTo>
                  <a:pt x="18332" y="21600"/>
                </a:lnTo>
                <a:cubicBezTo>
                  <a:pt x="20134" y="21600"/>
                  <a:pt x="21600" y="20889"/>
                  <a:pt x="21600" y="20014"/>
                </a:cubicBezTo>
                <a:lnTo>
                  <a:pt x="21600" y="1586"/>
                </a:lnTo>
                <a:cubicBezTo>
                  <a:pt x="21600" y="711"/>
                  <a:pt x="20134" y="0"/>
                  <a:pt x="18332" y="0"/>
                </a:cubicBezTo>
                <a:close/>
              </a:path>
            </a:pathLst>
          </a:custGeom>
          <a:solidFill>
            <a:srgbClr val="F3DCB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5" name="Shape 7">
            <a:extLst>
              <a:ext uri="{FF2B5EF4-FFF2-40B4-BE49-F238E27FC236}">
                <a16:creationId xmlns:a16="http://schemas.microsoft.com/office/drawing/2014/main" id="{D31533B5-6090-4E9C-B80C-9A1BDA59B169}"/>
              </a:ext>
            </a:extLst>
          </p:cNvPr>
          <p:cNvSpPr/>
          <p:nvPr/>
        </p:nvSpPr>
        <p:spPr>
          <a:xfrm>
            <a:off x="6735854" y="1538415"/>
            <a:ext cx="1893613" cy="39713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3" y="19049"/>
                </a:moveTo>
                <a:lnTo>
                  <a:pt x="914" y="19049"/>
                </a:lnTo>
                <a:lnTo>
                  <a:pt x="914" y="2453"/>
                </a:lnTo>
                <a:lnTo>
                  <a:pt x="20533" y="2453"/>
                </a:lnTo>
                <a:cubicBezTo>
                  <a:pt x="20533" y="2453"/>
                  <a:pt x="20533" y="19049"/>
                  <a:pt x="20533" y="19049"/>
                </a:cubicBezTo>
                <a:close/>
                <a:moveTo>
                  <a:pt x="18587" y="0"/>
                </a:moveTo>
                <a:lnTo>
                  <a:pt x="3013" y="0"/>
                </a:lnTo>
                <a:cubicBezTo>
                  <a:pt x="1349" y="0"/>
                  <a:pt x="0" y="643"/>
                  <a:pt x="0" y="1437"/>
                </a:cubicBezTo>
                <a:lnTo>
                  <a:pt x="0" y="20163"/>
                </a:lnTo>
                <a:cubicBezTo>
                  <a:pt x="0" y="20957"/>
                  <a:pt x="1349" y="21600"/>
                  <a:pt x="3013" y="21600"/>
                </a:cubicBezTo>
                <a:lnTo>
                  <a:pt x="18587" y="21600"/>
                </a:lnTo>
                <a:cubicBezTo>
                  <a:pt x="20251" y="21600"/>
                  <a:pt x="21600" y="20957"/>
                  <a:pt x="21600" y="20163"/>
                </a:cubicBezTo>
                <a:lnTo>
                  <a:pt x="21600" y="1437"/>
                </a:lnTo>
                <a:cubicBezTo>
                  <a:pt x="21600" y="643"/>
                  <a:pt x="20251" y="0"/>
                  <a:pt x="18587" y="0"/>
                </a:cubicBezTo>
                <a:close/>
              </a:path>
            </a:pathLst>
          </a:custGeom>
          <a:solidFill>
            <a:srgbClr val="F5F6F7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6" name="Shape 8">
            <a:extLst>
              <a:ext uri="{FF2B5EF4-FFF2-40B4-BE49-F238E27FC236}">
                <a16:creationId xmlns:a16="http://schemas.microsoft.com/office/drawing/2014/main" id="{90F0958A-067B-4512-A3D9-BEB994BB3001}"/>
              </a:ext>
            </a:extLst>
          </p:cNvPr>
          <p:cNvSpPr/>
          <p:nvPr/>
        </p:nvSpPr>
        <p:spPr>
          <a:xfrm>
            <a:off x="6759315" y="1561876"/>
            <a:ext cx="1847746" cy="39255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78" y="20273"/>
                </a:moveTo>
                <a:cubicBezTo>
                  <a:pt x="21278" y="20921"/>
                  <a:pt x="20158" y="21449"/>
                  <a:pt x="18780" y="21449"/>
                </a:cubicBezTo>
                <a:lnTo>
                  <a:pt x="2820" y="21449"/>
                </a:lnTo>
                <a:cubicBezTo>
                  <a:pt x="1442" y="21449"/>
                  <a:pt x="322" y="20921"/>
                  <a:pt x="322" y="20273"/>
                </a:cubicBezTo>
                <a:lnTo>
                  <a:pt x="322" y="1327"/>
                </a:lnTo>
                <a:cubicBezTo>
                  <a:pt x="322" y="679"/>
                  <a:pt x="1442" y="151"/>
                  <a:pt x="2820" y="151"/>
                </a:cubicBezTo>
                <a:lnTo>
                  <a:pt x="18780" y="151"/>
                </a:lnTo>
                <a:cubicBezTo>
                  <a:pt x="20158" y="151"/>
                  <a:pt x="21278" y="679"/>
                  <a:pt x="21278" y="1327"/>
                </a:cubicBezTo>
                <a:cubicBezTo>
                  <a:pt x="21278" y="1327"/>
                  <a:pt x="21278" y="20273"/>
                  <a:pt x="21278" y="20273"/>
                </a:cubicBezTo>
                <a:close/>
                <a:moveTo>
                  <a:pt x="18780" y="0"/>
                </a:moveTo>
                <a:lnTo>
                  <a:pt x="2820" y="0"/>
                </a:lnTo>
                <a:cubicBezTo>
                  <a:pt x="1265" y="0"/>
                  <a:pt x="0" y="595"/>
                  <a:pt x="0" y="1327"/>
                </a:cubicBezTo>
                <a:lnTo>
                  <a:pt x="0" y="20273"/>
                </a:lnTo>
                <a:cubicBezTo>
                  <a:pt x="0" y="21005"/>
                  <a:pt x="1265" y="21600"/>
                  <a:pt x="2820" y="21600"/>
                </a:cubicBezTo>
                <a:lnTo>
                  <a:pt x="18780" y="21600"/>
                </a:lnTo>
                <a:cubicBezTo>
                  <a:pt x="20335" y="21600"/>
                  <a:pt x="21600" y="21005"/>
                  <a:pt x="21600" y="20273"/>
                </a:cubicBezTo>
                <a:lnTo>
                  <a:pt x="21600" y="1327"/>
                </a:lnTo>
                <a:cubicBezTo>
                  <a:pt x="21600" y="595"/>
                  <a:pt x="20335" y="0"/>
                  <a:pt x="18780" y="0"/>
                </a:cubicBezTo>
                <a:close/>
              </a:path>
            </a:pathLst>
          </a:custGeom>
          <a:gradFill>
            <a:gsLst>
              <a:gs pos="4000">
                <a:srgbClr val="EDE6D8"/>
              </a:gs>
              <a:gs pos="24000">
                <a:srgbClr val="F5F0E8"/>
              </a:gs>
            </a:gsLst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7" name="Shape 9">
            <a:extLst>
              <a:ext uri="{FF2B5EF4-FFF2-40B4-BE49-F238E27FC236}">
                <a16:creationId xmlns:a16="http://schemas.microsoft.com/office/drawing/2014/main" id="{30A512D3-AF6F-4D29-8745-3E2AB28A37C6}"/>
              </a:ext>
            </a:extLst>
          </p:cNvPr>
          <p:cNvSpPr/>
          <p:nvPr/>
        </p:nvSpPr>
        <p:spPr>
          <a:xfrm>
            <a:off x="7530602" y="5130886"/>
            <a:ext cx="307195" cy="307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564"/>
                </a:moveTo>
                <a:cubicBezTo>
                  <a:pt x="5408" y="20564"/>
                  <a:pt x="1036" y="16193"/>
                  <a:pt x="1036" y="10800"/>
                </a:cubicBezTo>
                <a:cubicBezTo>
                  <a:pt x="1036" y="5408"/>
                  <a:pt x="5408" y="1036"/>
                  <a:pt x="10800" y="1036"/>
                </a:cubicBezTo>
                <a:cubicBezTo>
                  <a:pt x="16193" y="1036"/>
                  <a:pt x="20564" y="5408"/>
                  <a:pt x="20564" y="10800"/>
                </a:cubicBezTo>
                <a:cubicBezTo>
                  <a:pt x="20564" y="16193"/>
                  <a:pt x="16193" y="20564"/>
                  <a:pt x="10800" y="20564"/>
                </a:cubicBezTo>
                <a:close/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close/>
              </a:path>
            </a:pathLst>
          </a:custGeom>
          <a:solidFill>
            <a:srgbClr val="A38A5C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8" name="Shape 10">
            <a:extLst>
              <a:ext uri="{FF2B5EF4-FFF2-40B4-BE49-F238E27FC236}">
                <a16:creationId xmlns:a16="http://schemas.microsoft.com/office/drawing/2014/main" id="{B31A007A-B4FF-48E8-8F4A-EB4E771157BE}"/>
              </a:ext>
            </a:extLst>
          </p:cNvPr>
          <p:cNvSpPr/>
          <p:nvPr/>
        </p:nvSpPr>
        <p:spPr>
          <a:xfrm>
            <a:off x="7542333" y="5130886"/>
            <a:ext cx="251319" cy="999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3" y="21600"/>
                </a:moveTo>
                <a:cubicBezTo>
                  <a:pt x="2977" y="10785"/>
                  <a:pt x="7227" y="3185"/>
                  <a:pt x="12183" y="3185"/>
                </a:cubicBezTo>
                <a:cubicBezTo>
                  <a:pt x="15317" y="3185"/>
                  <a:pt x="18168" y="6227"/>
                  <a:pt x="20297" y="11195"/>
                </a:cubicBezTo>
                <a:lnTo>
                  <a:pt x="21600" y="9940"/>
                </a:lnTo>
                <a:cubicBezTo>
                  <a:pt x="19205" y="3808"/>
                  <a:pt x="15872" y="0"/>
                  <a:pt x="12183" y="0"/>
                </a:cubicBezTo>
                <a:cubicBezTo>
                  <a:pt x="6697" y="0"/>
                  <a:pt x="1993" y="8418"/>
                  <a:pt x="0" y="20398"/>
                </a:cubicBezTo>
                <a:cubicBezTo>
                  <a:pt x="0" y="20398"/>
                  <a:pt x="1173" y="21600"/>
                  <a:pt x="1173" y="21600"/>
                </a:cubicBezTo>
                <a:close/>
              </a:path>
            </a:pathLst>
          </a:custGeom>
          <a:gradFill>
            <a:gsLst>
              <a:gs pos="4000">
                <a:srgbClr val="A38A5C"/>
              </a:gs>
              <a:gs pos="58000">
                <a:srgbClr val="ECDCAA"/>
              </a:gs>
            </a:gsLst>
            <a:lin ang="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9" name="Shape 11">
            <a:extLst>
              <a:ext uri="{FF2B5EF4-FFF2-40B4-BE49-F238E27FC236}">
                <a16:creationId xmlns:a16="http://schemas.microsoft.com/office/drawing/2014/main" id="{6A0D8EA9-60BB-4FEF-96AF-D9BD509960DE}"/>
              </a:ext>
            </a:extLst>
          </p:cNvPr>
          <p:cNvSpPr/>
          <p:nvPr/>
        </p:nvSpPr>
        <p:spPr>
          <a:xfrm>
            <a:off x="7644975" y="5409486"/>
            <a:ext cx="107806" cy="29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24" y="0"/>
                </a:moveTo>
                <a:cubicBezTo>
                  <a:pt x="16358" y="6931"/>
                  <a:pt x="12100" y="10861"/>
                  <a:pt x="7589" y="10861"/>
                </a:cubicBezTo>
                <a:cubicBezTo>
                  <a:pt x="5232" y="10861"/>
                  <a:pt x="2944" y="9787"/>
                  <a:pt x="759" y="7778"/>
                </a:cubicBezTo>
                <a:lnTo>
                  <a:pt x="0" y="18164"/>
                </a:lnTo>
                <a:cubicBezTo>
                  <a:pt x="2428" y="20403"/>
                  <a:pt x="4971" y="21600"/>
                  <a:pt x="7589" y="21600"/>
                </a:cubicBezTo>
                <a:cubicBezTo>
                  <a:pt x="12639" y="21600"/>
                  <a:pt x="17397" y="17153"/>
                  <a:pt x="21600" y="9315"/>
                </a:cubicBezTo>
                <a:cubicBezTo>
                  <a:pt x="21600" y="9315"/>
                  <a:pt x="20124" y="0"/>
                  <a:pt x="20124" y="0"/>
                </a:cubicBezTo>
                <a:close/>
              </a:path>
            </a:pathLst>
          </a:custGeom>
          <a:gradFill>
            <a:gsLst>
              <a:gs pos="4000">
                <a:srgbClr val="A38A5C"/>
              </a:gs>
              <a:gs pos="58000">
                <a:srgbClr val="ECDCAA"/>
              </a:gs>
            </a:gsLst>
            <a:lin ang="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0" name="Shape 12">
            <a:extLst>
              <a:ext uri="{FF2B5EF4-FFF2-40B4-BE49-F238E27FC236}">
                <a16:creationId xmlns:a16="http://schemas.microsoft.com/office/drawing/2014/main" id="{F4D4F585-2E6B-4053-B5BB-38568118CA7C}"/>
              </a:ext>
            </a:extLst>
          </p:cNvPr>
          <p:cNvSpPr/>
          <p:nvPr/>
        </p:nvSpPr>
        <p:spPr>
          <a:xfrm>
            <a:off x="6700662" y="1503224"/>
            <a:ext cx="1963022" cy="4040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88" y="199"/>
                </a:moveTo>
                <a:cubicBezTo>
                  <a:pt x="1702" y="199"/>
                  <a:pt x="411" y="827"/>
                  <a:pt x="411" y="1597"/>
                </a:cubicBezTo>
                <a:lnTo>
                  <a:pt x="411" y="20003"/>
                </a:lnTo>
                <a:cubicBezTo>
                  <a:pt x="411" y="20774"/>
                  <a:pt x="1702" y="21401"/>
                  <a:pt x="3288" y="21401"/>
                </a:cubicBezTo>
                <a:lnTo>
                  <a:pt x="18312" y="21401"/>
                </a:lnTo>
                <a:cubicBezTo>
                  <a:pt x="19899" y="21401"/>
                  <a:pt x="21190" y="20774"/>
                  <a:pt x="21190" y="20003"/>
                </a:cubicBezTo>
                <a:lnTo>
                  <a:pt x="21190" y="1597"/>
                </a:lnTo>
                <a:cubicBezTo>
                  <a:pt x="21190" y="827"/>
                  <a:pt x="19899" y="199"/>
                  <a:pt x="18312" y="199"/>
                </a:cubicBezTo>
                <a:cubicBezTo>
                  <a:pt x="18312" y="199"/>
                  <a:pt x="3288" y="199"/>
                  <a:pt x="3288" y="199"/>
                </a:cubicBezTo>
                <a:close/>
                <a:moveTo>
                  <a:pt x="18312" y="21428"/>
                </a:moveTo>
                <a:lnTo>
                  <a:pt x="3288" y="21428"/>
                </a:lnTo>
                <a:cubicBezTo>
                  <a:pt x="1670" y="21428"/>
                  <a:pt x="353" y="20789"/>
                  <a:pt x="353" y="20003"/>
                </a:cubicBezTo>
                <a:lnTo>
                  <a:pt x="353" y="1597"/>
                </a:lnTo>
                <a:cubicBezTo>
                  <a:pt x="353" y="811"/>
                  <a:pt x="1670" y="172"/>
                  <a:pt x="3288" y="172"/>
                </a:cubicBezTo>
                <a:lnTo>
                  <a:pt x="18312" y="172"/>
                </a:lnTo>
                <a:cubicBezTo>
                  <a:pt x="19930" y="172"/>
                  <a:pt x="21247" y="811"/>
                  <a:pt x="21247" y="1597"/>
                </a:cubicBezTo>
                <a:lnTo>
                  <a:pt x="21247" y="20003"/>
                </a:lnTo>
                <a:cubicBezTo>
                  <a:pt x="21247" y="20789"/>
                  <a:pt x="19930" y="21428"/>
                  <a:pt x="18312" y="21428"/>
                </a:cubicBezTo>
                <a:close/>
                <a:moveTo>
                  <a:pt x="3288" y="28"/>
                </a:moveTo>
                <a:cubicBezTo>
                  <a:pt x="1507" y="28"/>
                  <a:pt x="57" y="732"/>
                  <a:pt x="57" y="1597"/>
                </a:cubicBezTo>
                <a:lnTo>
                  <a:pt x="57" y="20003"/>
                </a:lnTo>
                <a:cubicBezTo>
                  <a:pt x="57" y="20868"/>
                  <a:pt x="1507" y="21572"/>
                  <a:pt x="3288" y="21572"/>
                </a:cubicBezTo>
                <a:lnTo>
                  <a:pt x="18312" y="21572"/>
                </a:lnTo>
                <a:cubicBezTo>
                  <a:pt x="20093" y="21572"/>
                  <a:pt x="21543" y="20868"/>
                  <a:pt x="21543" y="20003"/>
                </a:cubicBezTo>
                <a:lnTo>
                  <a:pt x="21543" y="1597"/>
                </a:lnTo>
                <a:cubicBezTo>
                  <a:pt x="21543" y="732"/>
                  <a:pt x="20093" y="28"/>
                  <a:pt x="18312" y="28"/>
                </a:cubicBezTo>
                <a:cubicBezTo>
                  <a:pt x="18312" y="28"/>
                  <a:pt x="3288" y="28"/>
                  <a:pt x="3288" y="28"/>
                </a:cubicBezTo>
                <a:close/>
                <a:moveTo>
                  <a:pt x="18312" y="21600"/>
                </a:moveTo>
                <a:lnTo>
                  <a:pt x="3288" y="21600"/>
                </a:lnTo>
                <a:cubicBezTo>
                  <a:pt x="1475" y="21600"/>
                  <a:pt x="0" y="20883"/>
                  <a:pt x="0" y="20003"/>
                </a:cubicBezTo>
                <a:lnTo>
                  <a:pt x="0" y="1597"/>
                </a:lnTo>
                <a:cubicBezTo>
                  <a:pt x="0" y="717"/>
                  <a:pt x="1475" y="0"/>
                  <a:pt x="3288" y="0"/>
                </a:cubicBezTo>
                <a:lnTo>
                  <a:pt x="18312" y="0"/>
                </a:lnTo>
                <a:cubicBezTo>
                  <a:pt x="20125" y="0"/>
                  <a:pt x="21600" y="717"/>
                  <a:pt x="21600" y="1597"/>
                </a:cubicBezTo>
                <a:lnTo>
                  <a:pt x="21600" y="20003"/>
                </a:lnTo>
                <a:cubicBezTo>
                  <a:pt x="21600" y="20883"/>
                  <a:pt x="20125" y="21600"/>
                  <a:pt x="18312" y="2160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1" name="Freeform 13">
            <a:extLst>
              <a:ext uri="{FF2B5EF4-FFF2-40B4-BE49-F238E27FC236}">
                <a16:creationId xmlns:a16="http://schemas.microsoft.com/office/drawing/2014/main" id="{65A49984-0AA0-47E7-A313-F6AB7A636579}"/>
              </a:ext>
            </a:extLst>
          </p:cNvPr>
          <p:cNvSpPr/>
          <p:nvPr/>
        </p:nvSpPr>
        <p:spPr>
          <a:xfrm>
            <a:off x="6853160" y="2022299"/>
            <a:ext cx="1667315" cy="46637"/>
          </a:xfrm>
          <a:custGeom>
            <a:avLst/>
            <a:gdLst>
              <a:gd name="connsiteX0" fmla="*/ 884246 w 7220398"/>
              <a:gd name="connsiteY0" fmla="*/ 101599 h 201966"/>
              <a:gd name="connsiteX1" fmla="*/ 932171 w 7220398"/>
              <a:gd name="connsiteY1" fmla="*/ 121452 h 201966"/>
              <a:gd name="connsiteX2" fmla="*/ 884273 w 7220398"/>
              <a:gd name="connsiteY2" fmla="*/ 169391 h 201966"/>
              <a:gd name="connsiteX3" fmla="*/ 836321 w 7220398"/>
              <a:gd name="connsiteY3" fmla="*/ 121452 h 201966"/>
              <a:gd name="connsiteX4" fmla="*/ 884246 w 7220398"/>
              <a:gd name="connsiteY4" fmla="*/ 101599 h 201966"/>
              <a:gd name="connsiteX5" fmla="*/ 628020 w 7220398"/>
              <a:gd name="connsiteY5" fmla="*/ 50800 h 201966"/>
              <a:gd name="connsiteX6" fmla="*/ 684541 w 7220398"/>
              <a:gd name="connsiteY6" fmla="*/ 107306 h 201966"/>
              <a:gd name="connsiteX7" fmla="*/ 628020 w 7220398"/>
              <a:gd name="connsiteY7" fmla="*/ 163823 h 201966"/>
              <a:gd name="connsiteX8" fmla="*/ 571500 w 7220398"/>
              <a:gd name="connsiteY8" fmla="*/ 107306 h 201966"/>
              <a:gd name="connsiteX9" fmla="*/ 628020 w 7220398"/>
              <a:gd name="connsiteY9" fmla="*/ 50800 h 201966"/>
              <a:gd name="connsiteX10" fmla="*/ 488318 w 7220398"/>
              <a:gd name="connsiteY10" fmla="*/ 50800 h 201966"/>
              <a:gd name="connsiteX11" fmla="*/ 544837 w 7220398"/>
              <a:gd name="connsiteY11" fmla="*/ 107306 h 201966"/>
              <a:gd name="connsiteX12" fmla="*/ 488318 w 7220398"/>
              <a:gd name="connsiteY12" fmla="*/ 163823 h 201966"/>
              <a:gd name="connsiteX13" fmla="*/ 431800 w 7220398"/>
              <a:gd name="connsiteY13" fmla="*/ 107306 h 201966"/>
              <a:gd name="connsiteX14" fmla="*/ 488318 w 7220398"/>
              <a:gd name="connsiteY14" fmla="*/ 50800 h 201966"/>
              <a:gd name="connsiteX15" fmla="*/ 348620 w 7220398"/>
              <a:gd name="connsiteY15" fmla="*/ 50800 h 201966"/>
              <a:gd name="connsiteX16" fmla="*/ 405141 w 7220398"/>
              <a:gd name="connsiteY16" fmla="*/ 107306 h 201966"/>
              <a:gd name="connsiteX17" fmla="*/ 348620 w 7220398"/>
              <a:gd name="connsiteY17" fmla="*/ 163823 h 201966"/>
              <a:gd name="connsiteX18" fmla="*/ 292100 w 7220398"/>
              <a:gd name="connsiteY18" fmla="*/ 107306 h 201966"/>
              <a:gd name="connsiteX19" fmla="*/ 348620 w 7220398"/>
              <a:gd name="connsiteY19" fmla="*/ 50800 h 201966"/>
              <a:gd name="connsiteX20" fmla="*/ 196222 w 7220398"/>
              <a:gd name="connsiteY20" fmla="*/ 50800 h 201966"/>
              <a:gd name="connsiteX21" fmla="*/ 252713 w 7220398"/>
              <a:gd name="connsiteY21" fmla="*/ 107306 h 201966"/>
              <a:gd name="connsiteX22" fmla="*/ 196222 w 7220398"/>
              <a:gd name="connsiteY22" fmla="*/ 163823 h 201966"/>
              <a:gd name="connsiteX23" fmla="*/ 139700 w 7220398"/>
              <a:gd name="connsiteY23" fmla="*/ 107306 h 201966"/>
              <a:gd name="connsiteX24" fmla="*/ 196222 w 7220398"/>
              <a:gd name="connsiteY24" fmla="*/ 50800 h 201966"/>
              <a:gd name="connsiteX25" fmla="*/ 56517 w 7220398"/>
              <a:gd name="connsiteY25" fmla="*/ 50800 h 201966"/>
              <a:gd name="connsiteX26" fmla="*/ 113013 w 7220398"/>
              <a:gd name="connsiteY26" fmla="*/ 107306 h 201966"/>
              <a:gd name="connsiteX27" fmla="*/ 56517 w 7220398"/>
              <a:gd name="connsiteY27" fmla="*/ 163823 h 201966"/>
              <a:gd name="connsiteX28" fmla="*/ 0 w 7220398"/>
              <a:gd name="connsiteY28" fmla="*/ 107306 h 201966"/>
              <a:gd name="connsiteX29" fmla="*/ 56517 w 7220398"/>
              <a:gd name="connsiteY29" fmla="*/ 50800 h 201966"/>
              <a:gd name="connsiteX30" fmla="*/ 884231 w 7220398"/>
              <a:gd name="connsiteY30" fmla="*/ 50799 h 201966"/>
              <a:gd name="connsiteX31" fmla="*/ 968363 w 7220398"/>
              <a:gd name="connsiteY31" fmla="*/ 85665 h 201966"/>
              <a:gd name="connsiteX32" fmla="*/ 949994 w 7220398"/>
              <a:gd name="connsiteY32" fmla="*/ 104064 h 201966"/>
              <a:gd name="connsiteX33" fmla="*/ 818500 w 7220398"/>
              <a:gd name="connsiteY33" fmla="*/ 104064 h 201966"/>
              <a:gd name="connsiteX34" fmla="*/ 800100 w 7220398"/>
              <a:gd name="connsiteY34" fmla="*/ 85665 h 201966"/>
              <a:gd name="connsiteX35" fmla="*/ 884231 w 7220398"/>
              <a:gd name="connsiteY35" fmla="*/ 50799 h 201966"/>
              <a:gd name="connsiteX36" fmla="*/ 6760660 w 7220398"/>
              <a:gd name="connsiteY36" fmla="*/ 36283 h 201966"/>
              <a:gd name="connsiteX37" fmla="*/ 7080614 w 7220398"/>
              <a:gd name="connsiteY37" fmla="*/ 36283 h 201966"/>
              <a:gd name="connsiteX38" fmla="*/ 7088316 w 7220398"/>
              <a:gd name="connsiteY38" fmla="*/ 43991 h 201966"/>
              <a:gd name="connsiteX39" fmla="*/ 7088316 w 7220398"/>
              <a:gd name="connsiteY39" fmla="*/ 153938 h 201966"/>
              <a:gd name="connsiteX40" fmla="*/ 7080614 w 7220398"/>
              <a:gd name="connsiteY40" fmla="*/ 161645 h 201966"/>
              <a:gd name="connsiteX41" fmla="*/ 6760660 w 7220398"/>
              <a:gd name="connsiteY41" fmla="*/ 161645 h 201966"/>
              <a:gd name="connsiteX42" fmla="*/ 6752944 w 7220398"/>
              <a:gd name="connsiteY42" fmla="*/ 153938 h 201966"/>
              <a:gd name="connsiteX43" fmla="*/ 6752944 w 7220398"/>
              <a:gd name="connsiteY43" fmla="*/ 43991 h 201966"/>
              <a:gd name="connsiteX44" fmla="*/ 6760660 w 7220398"/>
              <a:gd name="connsiteY44" fmla="*/ 36283 h 201966"/>
              <a:gd name="connsiteX45" fmla="*/ 6750030 w 7220398"/>
              <a:gd name="connsiteY45" fmla="*/ 8275 h 201966"/>
              <a:gd name="connsiteX46" fmla="*/ 6726576 w 7220398"/>
              <a:gd name="connsiteY46" fmla="*/ 31726 h 201966"/>
              <a:gd name="connsiteX47" fmla="*/ 6726576 w 7220398"/>
              <a:gd name="connsiteY47" fmla="*/ 170241 h 201966"/>
              <a:gd name="connsiteX48" fmla="*/ 6750030 w 7220398"/>
              <a:gd name="connsiteY48" fmla="*/ 193691 h 201966"/>
              <a:gd name="connsiteX49" fmla="*/ 7153150 w 7220398"/>
              <a:gd name="connsiteY49" fmla="*/ 193691 h 201966"/>
              <a:gd name="connsiteX50" fmla="*/ 7176604 w 7220398"/>
              <a:gd name="connsiteY50" fmla="*/ 170241 h 201966"/>
              <a:gd name="connsiteX51" fmla="*/ 7176604 w 7220398"/>
              <a:gd name="connsiteY51" fmla="*/ 31726 h 201966"/>
              <a:gd name="connsiteX52" fmla="*/ 7153150 w 7220398"/>
              <a:gd name="connsiteY52" fmla="*/ 8275 h 201966"/>
              <a:gd name="connsiteX53" fmla="*/ 6750030 w 7220398"/>
              <a:gd name="connsiteY53" fmla="*/ 0 h 201966"/>
              <a:gd name="connsiteX54" fmla="*/ 7153150 w 7220398"/>
              <a:gd name="connsiteY54" fmla="*/ 0 h 201966"/>
              <a:gd name="connsiteX55" fmla="*/ 7184856 w 7220398"/>
              <a:gd name="connsiteY55" fmla="*/ 31726 h 201966"/>
              <a:gd name="connsiteX56" fmla="*/ 7184856 w 7220398"/>
              <a:gd name="connsiteY56" fmla="*/ 64134 h 201966"/>
              <a:gd name="connsiteX57" fmla="*/ 7220398 w 7220398"/>
              <a:gd name="connsiteY57" fmla="*/ 100983 h 201966"/>
              <a:gd name="connsiteX58" fmla="*/ 7184856 w 7220398"/>
              <a:gd name="connsiteY58" fmla="*/ 137833 h 201966"/>
              <a:gd name="connsiteX59" fmla="*/ 7184856 w 7220398"/>
              <a:gd name="connsiteY59" fmla="*/ 170241 h 201966"/>
              <a:gd name="connsiteX60" fmla="*/ 7153150 w 7220398"/>
              <a:gd name="connsiteY60" fmla="*/ 201966 h 201966"/>
              <a:gd name="connsiteX61" fmla="*/ 6750030 w 7220398"/>
              <a:gd name="connsiteY61" fmla="*/ 201966 h 201966"/>
              <a:gd name="connsiteX62" fmla="*/ 6718300 w 7220398"/>
              <a:gd name="connsiteY62" fmla="*/ 170241 h 201966"/>
              <a:gd name="connsiteX63" fmla="*/ 6718300 w 7220398"/>
              <a:gd name="connsiteY63" fmla="*/ 31726 h 201966"/>
              <a:gd name="connsiteX64" fmla="*/ 6750030 w 7220398"/>
              <a:gd name="connsiteY64" fmla="*/ 0 h 201966"/>
              <a:gd name="connsiteX65" fmla="*/ 881329 w 7220398"/>
              <a:gd name="connsiteY65" fmla="*/ 0 h 201966"/>
              <a:gd name="connsiteX66" fmla="*/ 1000659 w 7220398"/>
              <a:gd name="connsiteY66" fmla="*/ 49421 h 201966"/>
              <a:gd name="connsiteX67" fmla="*/ 982307 w 7220398"/>
              <a:gd name="connsiteY67" fmla="*/ 67782 h 201966"/>
              <a:gd name="connsiteX68" fmla="*/ 780319 w 7220398"/>
              <a:gd name="connsiteY68" fmla="*/ 67770 h 201966"/>
              <a:gd name="connsiteX69" fmla="*/ 762000 w 7220398"/>
              <a:gd name="connsiteY69" fmla="*/ 49421 h 201966"/>
              <a:gd name="connsiteX70" fmla="*/ 881329 w 7220398"/>
              <a:gd name="connsiteY70" fmla="*/ 0 h 201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7220398" h="201966">
                <a:moveTo>
                  <a:pt x="884246" y="101599"/>
                </a:moveTo>
                <a:cubicBezTo>
                  <a:pt x="901595" y="101599"/>
                  <a:pt x="918943" y="108217"/>
                  <a:pt x="932171" y="121452"/>
                </a:cubicBezTo>
                <a:lnTo>
                  <a:pt x="884273" y="169391"/>
                </a:lnTo>
                <a:lnTo>
                  <a:pt x="836321" y="121452"/>
                </a:lnTo>
                <a:cubicBezTo>
                  <a:pt x="849549" y="108217"/>
                  <a:pt x="866897" y="101599"/>
                  <a:pt x="884246" y="101599"/>
                </a:cubicBezTo>
                <a:close/>
                <a:moveTo>
                  <a:pt x="628020" y="50800"/>
                </a:moveTo>
                <a:cubicBezTo>
                  <a:pt x="659217" y="50800"/>
                  <a:pt x="684541" y="76094"/>
                  <a:pt x="684541" y="107306"/>
                </a:cubicBezTo>
                <a:cubicBezTo>
                  <a:pt x="684541" y="138529"/>
                  <a:pt x="659217" y="163823"/>
                  <a:pt x="628020" y="163823"/>
                </a:cubicBezTo>
                <a:cubicBezTo>
                  <a:pt x="596798" y="163823"/>
                  <a:pt x="571500" y="138529"/>
                  <a:pt x="571500" y="107306"/>
                </a:cubicBezTo>
                <a:cubicBezTo>
                  <a:pt x="571500" y="76094"/>
                  <a:pt x="596798" y="50800"/>
                  <a:pt x="628020" y="50800"/>
                </a:cubicBezTo>
                <a:close/>
                <a:moveTo>
                  <a:pt x="488318" y="50800"/>
                </a:moveTo>
                <a:cubicBezTo>
                  <a:pt x="519540" y="50800"/>
                  <a:pt x="544837" y="76094"/>
                  <a:pt x="544837" y="107306"/>
                </a:cubicBezTo>
                <a:cubicBezTo>
                  <a:pt x="544837" y="138529"/>
                  <a:pt x="519540" y="163823"/>
                  <a:pt x="488318" y="163823"/>
                </a:cubicBezTo>
                <a:cubicBezTo>
                  <a:pt x="457123" y="163823"/>
                  <a:pt x="431800" y="138529"/>
                  <a:pt x="431800" y="107306"/>
                </a:cubicBezTo>
                <a:cubicBezTo>
                  <a:pt x="431800" y="76094"/>
                  <a:pt x="457123" y="50800"/>
                  <a:pt x="488318" y="50800"/>
                </a:cubicBezTo>
                <a:close/>
                <a:moveTo>
                  <a:pt x="348620" y="50800"/>
                </a:moveTo>
                <a:cubicBezTo>
                  <a:pt x="379817" y="50800"/>
                  <a:pt x="405141" y="76094"/>
                  <a:pt x="405141" y="107306"/>
                </a:cubicBezTo>
                <a:cubicBezTo>
                  <a:pt x="405141" y="138529"/>
                  <a:pt x="379817" y="163823"/>
                  <a:pt x="348620" y="163823"/>
                </a:cubicBezTo>
                <a:cubicBezTo>
                  <a:pt x="317398" y="163823"/>
                  <a:pt x="292100" y="138529"/>
                  <a:pt x="292100" y="107306"/>
                </a:cubicBezTo>
                <a:cubicBezTo>
                  <a:pt x="292100" y="76094"/>
                  <a:pt x="317398" y="50800"/>
                  <a:pt x="348620" y="50800"/>
                </a:cubicBezTo>
                <a:close/>
                <a:moveTo>
                  <a:pt x="196222" y="50800"/>
                </a:moveTo>
                <a:cubicBezTo>
                  <a:pt x="227416" y="50800"/>
                  <a:pt x="252713" y="76094"/>
                  <a:pt x="252713" y="107306"/>
                </a:cubicBezTo>
                <a:cubicBezTo>
                  <a:pt x="252713" y="138529"/>
                  <a:pt x="227416" y="163823"/>
                  <a:pt x="196222" y="163823"/>
                </a:cubicBezTo>
                <a:cubicBezTo>
                  <a:pt x="164971" y="163823"/>
                  <a:pt x="139700" y="138529"/>
                  <a:pt x="139700" y="107306"/>
                </a:cubicBezTo>
                <a:cubicBezTo>
                  <a:pt x="139700" y="76094"/>
                  <a:pt x="164971" y="50800"/>
                  <a:pt x="196222" y="50800"/>
                </a:cubicBezTo>
                <a:close/>
                <a:moveTo>
                  <a:pt x="56517" y="50800"/>
                </a:moveTo>
                <a:cubicBezTo>
                  <a:pt x="87742" y="50800"/>
                  <a:pt x="113013" y="76094"/>
                  <a:pt x="113013" y="107306"/>
                </a:cubicBezTo>
                <a:cubicBezTo>
                  <a:pt x="113013" y="138529"/>
                  <a:pt x="87742" y="163823"/>
                  <a:pt x="56517" y="163823"/>
                </a:cubicBezTo>
                <a:cubicBezTo>
                  <a:pt x="25297" y="163823"/>
                  <a:pt x="0" y="138529"/>
                  <a:pt x="0" y="107306"/>
                </a:cubicBezTo>
                <a:cubicBezTo>
                  <a:pt x="0" y="76094"/>
                  <a:pt x="25297" y="50800"/>
                  <a:pt x="56517" y="50800"/>
                </a:cubicBezTo>
                <a:close/>
                <a:moveTo>
                  <a:pt x="884231" y="50799"/>
                </a:moveTo>
                <a:cubicBezTo>
                  <a:pt x="914686" y="50799"/>
                  <a:pt x="945141" y="62421"/>
                  <a:pt x="968363" y="85665"/>
                </a:cubicBezTo>
                <a:lnTo>
                  <a:pt x="949994" y="104064"/>
                </a:lnTo>
                <a:cubicBezTo>
                  <a:pt x="913678" y="67746"/>
                  <a:pt x="854785" y="67746"/>
                  <a:pt x="818500" y="104064"/>
                </a:cubicBezTo>
                <a:lnTo>
                  <a:pt x="800100" y="85665"/>
                </a:lnTo>
                <a:cubicBezTo>
                  <a:pt x="823322" y="62421"/>
                  <a:pt x="853777" y="50799"/>
                  <a:pt x="884231" y="50799"/>
                </a:cubicBezTo>
                <a:close/>
                <a:moveTo>
                  <a:pt x="6760660" y="36283"/>
                </a:moveTo>
                <a:lnTo>
                  <a:pt x="7080614" y="36283"/>
                </a:lnTo>
                <a:cubicBezTo>
                  <a:pt x="7084854" y="36283"/>
                  <a:pt x="7088316" y="39748"/>
                  <a:pt x="7088316" y="43991"/>
                </a:cubicBezTo>
                <a:lnTo>
                  <a:pt x="7088316" y="153938"/>
                </a:lnTo>
                <a:cubicBezTo>
                  <a:pt x="7088316" y="158180"/>
                  <a:pt x="7084854" y="161645"/>
                  <a:pt x="7080614" y="161645"/>
                </a:cubicBezTo>
                <a:cubicBezTo>
                  <a:pt x="7080614" y="161645"/>
                  <a:pt x="6760660" y="161645"/>
                  <a:pt x="6760660" y="161645"/>
                </a:cubicBezTo>
                <a:cubicBezTo>
                  <a:pt x="6756406" y="161645"/>
                  <a:pt x="6752944" y="158180"/>
                  <a:pt x="6752944" y="153938"/>
                </a:cubicBezTo>
                <a:lnTo>
                  <a:pt x="6752944" y="43991"/>
                </a:lnTo>
                <a:cubicBezTo>
                  <a:pt x="6752944" y="39748"/>
                  <a:pt x="6756406" y="36283"/>
                  <a:pt x="6760660" y="36283"/>
                </a:cubicBezTo>
                <a:close/>
                <a:moveTo>
                  <a:pt x="6750030" y="8275"/>
                </a:moveTo>
                <a:cubicBezTo>
                  <a:pt x="6737106" y="8275"/>
                  <a:pt x="6726576" y="18785"/>
                  <a:pt x="6726576" y="31726"/>
                </a:cubicBezTo>
                <a:lnTo>
                  <a:pt x="6726576" y="170241"/>
                </a:lnTo>
                <a:cubicBezTo>
                  <a:pt x="6726576" y="183172"/>
                  <a:pt x="6737106" y="193691"/>
                  <a:pt x="6750030" y="193691"/>
                </a:cubicBezTo>
                <a:lnTo>
                  <a:pt x="7153150" y="193691"/>
                </a:lnTo>
                <a:cubicBezTo>
                  <a:pt x="7166098" y="193691"/>
                  <a:pt x="7176604" y="183172"/>
                  <a:pt x="7176604" y="170241"/>
                </a:cubicBezTo>
                <a:cubicBezTo>
                  <a:pt x="7176604" y="170241"/>
                  <a:pt x="7176604" y="31726"/>
                  <a:pt x="7176604" y="31726"/>
                </a:cubicBezTo>
                <a:cubicBezTo>
                  <a:pt x="7176604" y="18785"/>
                  <a:pt x="7166098" y="8275"/>
                  <a:pt x="7153150" y="8275"/>
                </a:cubicBezTo>
                <a:close/>
                <a:moveTo>
                  <a:pt x="6750030" y="0"/>
                </a:moveTo>
                <a:lnTo>
                  <a:pt x="7153150" y="0"/>
                </a:lnTo>
                <a:cubicBezTo>
                  <a:pt x="7170630" y="0"/>
                  <a:pt x="7184856" y="14222"/>
                  <a:pt x="7184856" y="31726"/>
                </a:cubicBezTo>
                <a:lnTo>
                  <a:pt x="7184856" y="64134"/>
                </a:lnTo>
                <a:cubicBezTo>
                  <a:pt x="7204614" y="65031"/>
                  <a:pt x="7220398" y="81030"/>
                  <a:pt x="7220398" y="100983"/>
                </a:cubicBezTo>
                <a:cubicBezTo>
                  <a:pt x="7220398" y="120927"/>
                  <a:pt x="7204614" y="136935"/>
                  <a:pt x="7184856" y="137833"/>
                </a:cubicBezTo>
                <a:lnTo>
                  <a:pt x="7184856" y="170241"/>
                </a:lnTo>
                <a:cubicBezTo>
                  <a:pt x="7184856" y="187744"/>
                  <a:pt x="7170630" y="201966"/>
                  <a:pt x="7153150" y="201966"/>
                </a:cubicBezTo>
                <a:lnTo>
                  <a:pt x="6750030" y="201966"/>
                </a:lnTo>
                <a:cubicBezTo>
                  <a:pt x="6732526" y="201966"/>
                  <a:pt x="6718300" y="187744"/>
                  <a:pt x="6718300" y="170241"/>
                </a:cubicBezTo>
                <a:lnTo>
                  <a:pt x="6718300" y="31726"/>
                </a:lnTo>
                <a:cubicBezTo>
                  <a:pt x="6718300" y="14222"/>
                  <a:pt x="6732526" y="0"/>
                  <a:pt x="6750030" y="0"/>
                </a:cubicBezTo>
                <a:close/>
                <a:moveTo>
                  <a:pt x="881329" y="0"/>
                </a:moveTo>
                <a:cubicBezTo>
                  <a:pt x="924520" y="0"/>
                  <a:pt x="967711" y="16474"/>
                  <a:pt x="1000659" y="49421"/>
                </a:cubicBezTo>
                <a:lnTo>
                  <a:pt x="982307" y="67782"/>
                </a:lnTo>
                <a:cubicBezTo>
                  <a:pt x="926553" y="12002"/>
                  <a:pt x="836106" y="12002"/>
                  <a:pt x="780319" y="67770"/>
                </a:cubicBezTo>
                <a:cubicBezTo>
                  <a:pt x="780319" y="67770"/>
                  <a:pt x="762000" y="49421"/>
                  <a:pt x="762000" y="49421"/>
                </a:cubicBezTo>
                <a:cubicBezTo>
                  <a:pt x="794948" y="16474"/>
                  <a:pt x="838139" y="0"/>
                  <a:pt x="881329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wrap="square" lIns="0" tIns="0" rIns="0" bIns="0" anchor="ctr">
            <a:noAutofit/>
          </a:bodyPr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2" name="Shape 23">
            <a:extLst>
              <a:ext uri="{FF2B5EF4-FFF2-40B4-BE49-F238E27FC236}">
                <a16:creationId xmlns:a16="http://schemas.microsoft.com/office/drawing/2014/main" id="{CCC5176E-0CB3-438D-962F-D1BA735A54AF}"/>
              </a:ext>
            </a:extLst>
          </p:cNvPr>
          <p:cNvSpPr/>
          <p:nvPr/>
        </p:nvSpPr>
        <p:spPr>
          <a:xfrm>
            <a:off x="6691864" y="2365417"/>
            <a:ext cx="12740" cy="299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18000">
                <a:srgbClr val="D6B992"/>
              </a:gs>
              <a:gs pos="71000">
                <a:srgbClr val="D6B992"/>
              </a:gs>
              <a:gs pos="3000">
                <a:srgbClr val="9D7F5B"/>
              </a:gs>
              <a:gs pos="90000">
                <a:srgbClr val="9D7F5B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3" name="Shape 24">
            <a:extLst>
              <a:ext uri="{FF2B5EF4-FFF2-40B4-BE49-F238E27FC236}">
                <a16:creationId xmlns:a16="http://schemas.microsoft.com/office/drawing/2014/main" id="{4B218EF4-FBF7-4D89-B406-60445826F17A}"/>
              </a:ext>
            </a:extLst>
          </p:cNvPr>
          <p:cNvSpPr/>
          <p:nvPr/>
        </p:nvSpPr>
        <p:spPr>
          <a:xfrm>
            <a:off x="6685999" y="2365417"/>
            <a:ext cx="6370" cy="299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041"/>
                </a:lnTo>
                <a:lnTo>
                  <a:pt x="0" y="559"/>
                </a:lnTo>
                <a:cubicBezTo>
                  <a:pt x="0" y="559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9D7F5B"/>
              </a:gs>
              <a:gs pos="100000">
                <a:srgbClr val="9D7F5B"/>
              </a:gs>
              <a:gs pos="49000">
                <a:srgbClr val="ECDCAA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4" name="Shape 25">
            <a:extLst>
              <a:ext uri="{FF2B5EF4-FFF2-40B4-BE49-F238E27FC236}">
                <a16:creationId xmlns:a16="http://schemas.microsoft.com/office/drawing/2014/main" id="{27492C13-4420-4F5E-8C3D-1D188064E22E}"/>
              </a:ext>
            </a:extLst>
          </p:cNvPr>
          <p:cNvSpPr/>
          <p:nvPr/>
        </p:nvSpPr>
        <p:spPr>
          <a:xfrm>
            <a:off x="6697730" y="2019367"/>
            <a:ext cx="7304" cy="158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18000">
                <a:srgbClr val="D6B992"/>
              </a:gs>
              <a:gs pos="71000">
                <a:srgbClr val="D6B992"/>
              </a:gs>
              <a:gs pos="3000">
                <a:srgbClr val="9D7F5B"/>
              </a:gs>
              <a:gs pos="90000">
                <a:srgbClr val="9D7F5B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5" name="Shape 26">
            <a:extLst>
              <a:ext uri="{FF2B5EF4-FFF2-40B4-BE49-F238E27FC236}">
                <a16:creationId xmlns:a16="http://schemas.microsoft.com/office/drawing/2014/main" id="{ADAA4A6A-416D-4AC1-A26E-77A2A2159292}"/>
              </a:ext>
            </a:extLst>
          </p:cNvPr>
          <p:cNvSpPr/>
          <p:nvPr/>
        </p:nvSpPr>
        <p:spPr>
          <a:xfrm>
            <a:off x="6694797" y="2019367"/>
            <a:ext cx="3652" cy="1587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0997"/>
                </a:lnTo>
                <a:lnTo>
                  <a:pt x="0" y="604"/>
                </a:lnTo>
                <a:cubicBezTo>
                  <a:pt x="0" y="604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9D7F5B"/>
              </a:gs>
              <a:gs pos="100000">
                <a:srgbClr val="9D7F5B"/>
              </a:gs>
              <a:gs pos="49000">
                <a:srgbClr val="ECDCAA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6" name="Shape 27">
            <a:extLst>
              <a:ext uri="{FF2B5EF4-FFF2-40B4-BE49-F238E27FC236}">
                <a16:creationId xmlns:a16="http://schemas.microsoft.com/office/drawing/2014/main" id="{EC875F8F-6242-4B1A-8635-B6A5D1F15A5A}"/>
              </a:ext>
            </a:extLst>
          </p:cNvPr>
          <p:cNvSpPr/>
          <p:nvPr/>
        </p:nvSpPr>
        <p:spPr>
          <a:xfrm>
            <a:off x="6691864" y="2734928"/>
            <a:ext cx="12740" cy="299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18000">
                <a:srgbClr val="D6B992"/>
              </a:gs>
              <a:gs pos="71000">
                <a:srgbClr val="D6B992"/>
              </a:gs>
              <a:gs pos="3000">
                <a:srgbClr val="9D7F5B"/>
              </a:gs>
              <a:gs pos="90000">
                <a:srgbClr val="9D7F5B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7" name="Shape 28">
            <a:extLst>
              <a:ext uri="{FF2B5EF4-FFF2-40B4-BE49-F238E27FC236}">
                <a16:creationId xmlns:a16="http://schemas.microsoft.com/office/drawing/2014/main" id="{FBABD4A5-E5DD-42BE-949E-6F5C744234F1}"/>
              </a:ext>
            </a:extLst>
          </p:cNvPr>
          <p:cNvSpPr/>
          <p:nvPr/>
        </p:nvSpPr>
        <p:spPr>
          <a:xfrm>
            <a:off x="6685999" y="2734928"/>
            <a:ext cx="6370" cy="299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041"/>
                </a:lnTo>
                <a:lnTo>
                  <a:pt x="0" y="559"/>
                </a:lnTo>
                <a:cubicBezTo>
                  <a:pt x="0" y="559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9D7F5B"/>
              </a:gs>
              <a:gs pos="100000">
                <a:srgbClr val="9D7F5B"/>
              </a:gs>
              <a:gs pos="49000">
                <a:srgbClr val="ECDCAA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8" name="Shape 29">
            <a:extLst>
              <a:ext uri="{FF2B5EF4-FFF2-40B4-BE49-F238E27FC236}">
                <a16:creationId xmlns:a16="http://schemas.microsoft.com/office/drawing/2014/main" id="{1AEF6442-B8F6-4FB5-8D2F-BAE79C003175}"/>
              </a:ext>
            </a:extLst>
          </p:cNvPr>
          <p:cNvSpPr/>
          <p:nvPr/>
        </p:nvSpPr>
        <p:spPr>
          <a:xfrm>
            <a:off x="8662605" y="2365417"/>
            <a:ext cx="12740" cy="299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18000">
                <a:srgbClr val="D6B992"/>
              </a:gs>
              <a:gs pos="71000">
                <a:srgbClr val="D6B992"/>
              </a:gs>
              <a:gs pos="3000">
                <a:srgbClr val="9D7F5B"/>
              </a:gs>
              <a:gs pos="90000">
                <a:srgbClr val="9D7F5B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9" name="Shape 30">
            <a:extLst>
              <a:ext uri="{FF2B5EF4-FFF2-40B4-BE49-F238E27FC236}">
                <a16:creationId xmlns:a16="http://schemas.microsoft.com/office/drawing/2014/main" id="{438F41D2-E769-4A02-878B-F2AF5757EE78}"/>
              </a:ext>
            </a:extLst>
          </p:cNvPr>
          <p:cNvSpPr/>
          <p:nvPr/>
        </p:nvSpPr>
        <p:spPr>
          <a:xfrm>
            <a:off x="8675585" y="2365851"/>
            <a:ext cx="6370" cy="299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559"/>
                </a:lnTo>
                <a:lnTo>
                  <a:pt x="21600" y="21041"/>
                </a:lnTo>
                <a:cubicBezTo>
                  <a:pt x="21600" y="21041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9D7F5B"/>
              </a:gs>
              <a:gs pos="100000">
                <a:srgbClr val="9D7F5B"/>
              </a:gs>
              <a:gs pos="49000">
                <a:srgbClr val="ECDCAA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0" name="Shape 31">
            <a:extLst>
              <a:ext uri="{FF2B5EF4-FFF2-40B4-BE49-F238E27FC236}">
                <a16:creationId xmlns:a16="http://schemas.microsoft.com/office/drawing/2014/main" id="{0636B32F-76E8-4F02-A6A9-BC8EE7C82F8F}"/>
              </a:ext>
            </a:extLst>
          </p:cNvPr>
          <p:cNvSpPr/>
          <p:nvPr/>
        </p:nvSpPr>
        <p:spPr>
          <a:xfrm>
            <a:off x="7337047" y="1729036"/>
            <a:ext cx="66220" cy="662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7" y="21600"/>
                  <a:pt x="10801" y="21600"/>
                </a:cubicBezTo>
                <a:cubicBezTo>
                  <a:pt x="4836" y="21600"/>
                  <a:pt x="0" y="16765"/>
                  <a:pt x="0" y="10800"/>
                </a:cubicBezTo>
                <a:cubicBezTo>
                  <a:pt x="0" y="4835"/>
                  <a:pt x="4836" y="0"/>
                  <a:pt x="10801" y="0"/>
                </a:cubicBezTo>
                <a:cubicBezTo>
                  <a:pt x="16767" y="0"/>
                  <a:pt x="21600" y="4835"/>
                  <a:pt x="21600" y="10800"/>
                </a:cubicBezTo>
                <a:close/>
              </a:path>
            </a:pathLst>
          </a:custGeom>
          <a:gradFill>
            <a:gsLst>
              <a:gs pos="5000">
                <a:srgbClr val="222729"/>
              </a:gs>
              <a:gs pos="96010">
                <a:srgbClr val="7D7F7F"/>
              </a:gs>
            </a:gsLst>
            <a:lin ang="3265368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1" name="Shape 32">
            <a:extLst>
              <a:ext uri="{FF2B5EF4-FFF2-40B4-BE49-F238E27FC236}">
                <a16:creationId xmlns:a16="http://schemas.microsoft.com/office/drawing/2014/main" id="{DDD6E80C-22D2-423F-AAC0-A54D2A2B31BA}"/>
              </a:ext>
            </a:extLst>
          </p:cNvPr>
          <p:cNvSpPr/>
          <p:nvPr/>
        </p:nvSpPr>
        <p:spPr>
          <a:xfrm>
            <a:off x="7354643" y="1743700"/>
            <a:ext cx="35502" cy="354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1"/>
                </a:moveTo>
                <a:cubicBezTo>
                  <a:pt x="21600" y="16764"/>
                  <a:pt x="16767" y="21600"/>
                  <a:pt x="10802" y="21600"/>
                </a:cubicBezTo>
                <a:cubicBezTo>
                  <a:pt x="4837" y="21600"/>
                  <a:pt x="0" y="16764"/>
                  <a:pt x="0" y="10801"/>
                </a:cubicBezTo>
                <a:cubicBezTo>
                  <a:pt x="0" y="4836"/>
                  <a:pt x="4837" y="0"/>
                  <a:pt x="10802" y="0"/>
                </a:cubicBezTo>
                <a:cubicBezTo>
                  <a:pt x="16767" y="0"/>
                  <a:pt x="21600" y="4836"/>
                  <a:pt x="21600" y="10801"/>
                </a:cubicBezTo>
                <a:close/>
              </a:path>
            </a:pathLst>
          </a:custGeom>
          <a:solidFill>
            <a:srgbClr val="080A0A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2" name="Shape 33">
            <a:extLst>
              <a:ext uri="{FF2B5EF4-FFF2-40B4-BE49-F238E27FC236}">
                <a16:creationId xmlns:a16="http://schemas.microsoft.com/office/drawing/2014/main" id="{14C90DA6-A191-46F4-8D76-69BE937F5815}"/>
              </a:ext>
            </a:extLst>
          </p:cNvPr>
          <p:cNvSpPr/>
          <p:nvPr/>
        </p:nvSpPr>
        <p:spPr>
          <a:xfrm>
            <a:off x="7357576" y="1746632"/>
            <a:ext cx="30730" cy="307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4"/>
                  <a:pt x="16764" y="21600"/>
                  <a:pt x="10800" y="21600"/>
                </a:cubicBezTo>
                <a:cubicBezTo>
                  <a:pt x="4836" y="21600"/>
                  <a:pt x="0" y="16764"/>
                  <a:pt x="0" y="10800"/>
                </a:cubicBezTo>
                <a:cubicBezTo>
                  <a:pt x="0" y="4836"/>
                  <a:pt x="4836" y="0"/>
                  <a:pt x="10800" y="0"/>
                </a:cubicBezTo>
                <a:cubicBezTo>
                  <a:pt x="16764" y="0"/>
                  <a:pt x="21600" y="4836"/>
                  <a:pt x="21600" y="10800"/>
                </a:cubicBezTo>
                <a:close/>
              </a:path>
            </a:pathLst>
          </a:custGeom>
          <a:gradFill>
            <a:gsLst>
              <a:gs pos="7000">
                <a:srgbClr val="39669E"/>
              </a:gs>
              <a:gs pos="90979">
                <a:srgbClr val="294C7E"/>
              </a:gs>
            </a:gsLst>
            <a:lin ang="27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3" name="Shape 34">
            <a:extLst>
              <a:ext uri="{FF2B5EF4-FFF2-40B4-BE49-F238E27FC236}">
                <a16:creationId xmlns:a16="http://schemas.microsoft.com/office/drawing/2014/main" id="{B6165604-E249-40B6-9027-3565146DF01C}"/>
              </a:ext>
            </a:extLst>
          </p:cNvPr>
          <p:cNvSpPr/>
          <p:nvPr/>
        </p:nvSpPr>
        <p:spPr>
          <a:xfrm>
            <a:off x="7524737" y="1743700"/>
            <a:ext cx="318504" cy="366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8" y="0"/>
                </a:moveTo>
                <a:lnTo>
                  <a:pt x="1242" y="0"/>
                </a:lnTo>
                <a:cubicBezTo>
                  <a:pt x="556" y="0"/>
                  <a:pt x="0" y="4835"/>
                  <a:pt x="0" y="10800"/>
                </a:cubicBezTo>
                <a:cubicBezTo>
                  <a:pt x="0" y="16765"/>
                  <a:pt x="556" y="21600"/>
                  <a:pt x="1242" y="21600"/>
                </a:cubicBezTo>
                <a:lnTo>
                  <a:pt x="20358" y="21600"/>
                </a:lnTo>
                <a:cubicBezTo>
                  <a:pt x="21044" y="21600"/>
                  <a:pt x="21600" y="16765"/>
                  <a:pt x="21600" y="10800"/>
                </a:cubicBezTo>
                <a:cubicBezTo>
                  <a:pt x="21600" y="4835"/>
                  <a:pt x="21044" y="0"/>
                  <a:pt x="20358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4" name="Shape 35">
            <a:extLst>
              <a:ext uri="{FF2B5EF4-FFF2-40B4-BE49-F238E27FC236}">
                <a16:creationId xmlns:a16="http://schemas.microsoft.com/office/drawing/2014/main" id="{2EF084D0-2A81-422A-A98F-14A42B866ED1}"/>
              </a:ext>
            </a:extLst>
          </p:cNvPr>
          <p:cNvSpPr/>
          <p:nvPr/>
        </p:nvSpPr>
        <p:spPr>
          <a:xfrm>
            <a:off x="7524737" y="1746632"/>
            <a:ext cx="318504" cy="320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8" y="18895"/>
                </a:moveTo>
                <a:lnTo>
                  <a:pt x="1242" y="18895"/>
                </a:lnTo>
                <a:cubicBezTo>
                  <a:pt x="729" y="18895"/>
                  <a:pt x="311" y="15264"/>
                  <a:pt x="311" y="10800"/>
                </a:cubicBezTo>
                <a:cubicBezTo>
                  <a:pt x="311" y="6337"/>
                  <a:pt x="729" y="2705"/>
                  <a:pt x="1242" y="2705"/>
                </a:cubicBezTo>
                <a:lnTo>
                  <a:pt x="20358" y="2705"/>
                </a:lnTo>
                <a:cubicBezTo>
                  <a:pt x="20871" y="2705"/>
                  <a:pt x="21289" y="6337"/>
                  <a:pt x="21289" y="10800"/>
                </a:cubicBezTo>
                <a:cubicBezTo>
                  <a:pt x="21289" y="15264"/>
                  <a:pt x="20871" y="18895"/>
                  <a:pt x="20358" y="18895"/>
                </a:cubicBezTo>
                <a:close/>
                <a:moveTo>
                  <a:pt x="20358" y="0"/>
                </a:moveTo>
                <a:lnTo>
                  <a:pt x="1242" y="0"/>
                </a:lnTo>
                <a:cubicBezTo>
                  <a:pt x="556" y="0"/>
                  <a:pt x="0" y="4834"/>
                  <a:pt x="0" y="10800"/>
                </a:cubicBezTo>
                <a:cubicBezTo>
                  <a:pt x="0" y="16766"/>
                  <a:pt x="556" y="21600"/>
                  <a:pt x="1242" y="21600"/>
                </a:cubicBezTo>
                <a:lnTo>
                  <a:pt x="20358" y="21600"/>
                </a:lnTo>
                <a:cubicBezTo>
                  <a:pt x="21044" y="21600"/>
                  <a:pt x="21600" y="16766"/>
                  <a:pt x="21600" y="10800"/>
                </a:cubicBezTo>
                <a:cubicBezTo>
                  <a:pt x="21600" y="4834"/>
                  <a:pt x="21044" y="0"/>
                  <a:pt x="20358" y="0"/>
                </a:cubicBezTo>
                <a:close/>
              </a:path>
            </a:pathLst>
          </a:custGeom>
          <a:gradFill>
            <a:gsLst>
              <a:gs pos="18000">
                <a:srgbClr val="A38A5C"/>
              </a:gs>
              <a:gs pos="58000">
                <a:srgbClr val="D6B992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5" name="Shape 36">
            <a:extLst>
              <a:ext uri="{FF2B5EF4-FFF2-40B4-BE49-F238E27FC236}">
                <a16:creationId xmlns:a16="http://schemas.microsoft.com/office/drawing/2014/main" id="{3FB34871-FB35-42A5-96AB-976B1198AA6C}"/>
              </a:ext>
            </a:extLst>
          </p:cNvPr>
          <p:cNvSpPr/>
          <p:nvPr/>
        </p:nvSpPr>
        <p:spPr>
          <a:xfrm>
            <a:off x="7524737" y="1743700"/>
            <a:ext cx="318504" cy="366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8" y="18895"/>
                </a:moveTo>
                <a:lnTo>
                  <a:pt x="1242" y="18895"/>
                </a:lnTo>
                <a:cubicBezTo>
                  <a:pt x="729" y="18895"/>
                  <a:pt x="311" y="15265"/>
                  <a:pt x="311" y="10800"/>
                </a:cubicBezTo>
                <a:cubicBezTo>
                  <a:pt x="311" y="6335"/>
                  <a:pt x="729" y="2705"/>
                  <a:pt x="1242" y="2705"/>
                </a:cubicBezTo>
                <a:lnTo>
                  <a:pt x="20358" y="2705"/>
                </a:lnTo>
                <a:cubicBezTo>
                  <a:pt x="20871" y="2705"/>
                  <a:pt x="21289" y="6335"/>
                  <a:pt x="21289" y="10800"/>
                </a:cubicBezTo>
                <a:cubicBezTo>
                  <a:pt x="21289" y="15265"/>
                  <a:pt x="20871" y="18895"/>
                  <a:pt x="20358" y="18895"/>
                </a:cubicBezTo>
                <a:close/>
                <a:moveTo>
                  <a:pt x="20358" y="0"/>
                </a:moveTo>
                <a:lnTo>
                  <a:pt x="1242" y="0"/>
                </a:lnTo>
                <a:cubicBezTo>
                  <a:pt x="556" y="0"/>
                  <a:pt x="0" y="4835"/>
                  <a:pt x="0" y="10800"/>
                </a:cubicBezTo>
                <a:cubicBezTo>
                  <a:pt x="0" y="16765"/>
                  <a:pt x="556" y="21600"/>
                  <a:pt x="1242" y="21600"/>
                </a:cubicBezTo>
                <a:lnTo>
                  <a:pt x="20358" y="21600"/>
                </a:lnTo>
                <a:cubicBezTo>
                  <a:pt x="21044" y="21600"/>
                  <a:pt x="21600" y="16765"/>
                  <a:pt x="21600" y="10800"/>
                </a:cubicBezTo>
                <a:cubicBezTo>
                  <a:pt x="21600" y="4835"/>
                  <a:pt x="21044" y="0"/>
                  <a:pt x="20358" y="0"/>
                </a:cubicBezTo>
                <a:close/>
              </a:path>
            </a:pathLst>
          </a:custGeom>
          <a:gradFill>
            <a:gsLst>
              <a:gs pos="18000">
                <a:srgbClr val="A38A5C"/>
              </a:gs>
              <a:gs pos="58000">
                <a:srgbClr val="D6B992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6" name="Shape 37">
            <a:extLst>
              <a:ext uri="{FF2B5EF4-FFF2-40B4-BE49-F238E27FC236}">
                <a16:creationId xmlns:a16="http://schemas.microsoft.com/office/drawing/2014/main" id="{409EF319-B9AC-4DEA-9B7E-B0C5C85AEBE0}"/>
              </a:ext>
            </a:extLst>
          </p:cNvPr>
          <p:cNvSpPr/>
          <p:nvPr/>
        </p:nvSpPr>
        <p:spPr>
          <a:xfrm>
            <a:off x="6703595" y="5160213"/>
            <a:ext cx="32105" cy="583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D6B99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F4867588-EC86-4B32-B6B8-153E11CB26B1}"/>
              </a:ext>
            </a:extLst>
          </p:cNvPr>
          <p:cNvSpPr/>
          <p:nvPr/>
        </p:nvSpPr>
        <p:spPr>
          <a:xfrm>
            <a:off x="7646461" y="1640233"/>
            <a:ext cx="40363" cy="40363"/>
          </a:xfrm>
          <a:prstGeom prst="ellipse">
            <a:avLst/>
          </a:prstGeom>
          <a:solidFill>
            <a:srgbClr val="000000"/>
          </a:solidFill>
          <a:ln w="25400" cap="flat">
            <a:noFill/>
            <a:prstDash val="solid"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87" name="Shape 6">
            <a:extLst>
              <a:ext uri="{FF2B5EF4-FFF2-40B4-BE49-F238E27FC236}">
                <a16:creationId xmlns:a16="http://schemas.microsoft.com/office/drawing/2014/main" id="{71F228B2-D8F8-407F-9864-C03E43DD6D66}"/>
              </a:ext>
            </a:extLst>
          </p:cNvPr>
          <p:cNvSpPr/>
          <p:nvPr/>
        </p:nvSpPr>
        <p:spPr>
          <a:xfrm>
            <a:off x="4831691" y="1048074"/>
            <a:ext cx="2315353" cy="4772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14" y="18917"/>
                </a:moveTo>
                <a:lnTo>
                  <a:pt x="1239" y="18917"/>
                </a:lnTo>
                <a:lnTo>
                  <a:pt x="1239" y="2586"/>
                </a:lnTo>
                <a:lnTo>
                  <a:pt x="20214" y="2586"/>
                </a:lnTo>
                <a:cubicBezTo>
                  <a:pt x="20214" y="2586"/>
                  <a:pt x="20214" y="18917"/>
                  <a:pt x="20214" y="18917"/>
                </a:cubicBezTo>
                <a:close/>
                <a:moveTo>
                  <a:pt x="18332" y="0"/>
                </a:moveTo>
                <a:lnTo>
                  <a:pt x="3268" y="0"/>
                </a:lnTo>
                <a:cubicBezTo>
                  <a:pt x="1466" y="0"/>
                  <a:pt x="0" y="711"/>
                  <a:pt x="0" y="1586"/>
                </a:cubicBezTo>
                <a:lnTo>
                  <a:pt x="0" y="20014"/>
                </a:lnTo>
                <a:cubicBezTo>
                  <a:pt x="0" y="20889"/>
                  <a:pt x="1466" y="21600"/>
                  <a:pt x="3268" y="21600"/>
                </a:cubicBezTo>
                <a:lnTo>
                  <a:pt x="18332" y="21600"/>
                </a:lnTo>
                <a:cubicBezTo>
                  <a:pt x="20134" y="21600"/>
                  <a:pt x="21600" y="20889"/>
                  <a:pt x="21600" y="20014"/>
                </a:cubicBezTo>
                <a:lnTo>
                  <a:pt x="21600" y="1586"/>
                </a:lnTo>
                <a:cubicBezTo>
                  <a:pt x="21600" y="711"/>
                  <a:pt x="20134" y="0"/>
                  <a:pt x="18332" y="0"/>
                </a:cubicBezTo>
                <a:close/>
              </a:path>
            </a:pathLst>
          </a:custGeom>
          <a:solidFill>
            <a:srgbClr val="F3DCB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8" name="Shape 7">
            <a:extLst>
              <a:ext uri="{FF2B5EF4-FFF2-40B4-BE49-F238E27FC236}">
                <a16:creationId xmlns:a16="http://schemas.microsoft.com/office/drawing/2014/main" id="{40EAC92C-2E66-4790-A62D-A4AF083C773B}"/>
              </a:ext>
            </a:extLst>
          </p:cNvPr>
          <p:cNvSpPr/>
          <p:nvPr/>
        </p:nvSpPr>
        <p:spPr>
          <a:xfrm>
            <a:off x="4869842" y="1086224"/>
            <a:ext cx="2239423" cy="46966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3" y="19049"/>
                </a:moveTo>
                <a:lnTo>
                  <a:pt x="914" y="19049"/>
                </a:lnTo>
                <a:lnTo>
                  <a:pt x="914" y="2453"/>
                </a:lnTo>
                <a:lnTo>
                  <a:pt x="20533" y="2453"/>
                </a:lnTo>
                <a:cubicBezTo>
                  <a:pt x="20533" y="2453"/>
                  <a:pt x="20533" y="19049"/>
                  <a:pt x="20533" y="19049"/>
                </a:cubicBezTo>
                <a:close/>
                <a:moveTo>
                  <a:pt x="18587" y="0"/>
                </a:moveTo>
                <a:lnTo>
                  <a:pt x="3013" y="0"/>
                </a:lnTo>
                <a:cubicBezTo>
                  <a:pt x="1349" y="0"/>
                  <a:pt x="0" y="643"/>
                  <a:pt x="0" y="1437"/>
                </a:cubicBezTo>
                <a:lnTo>
                  <a:pt x="0" y="20163"/>
                </a:lnTo>
                <a:cubicBezTo>
                  <a:pt x="0" y="20957"/>
                  <a:pt x="1349" y="21600"/>
                  <a:pt x="3013" y="21600"/>
                </a:cubicBezTo>
                <a:lnTo>
                  <a:pt x="18587" y="21600"/>
                </a:lnTo>
                <a:cubicBezTo>
                  <a:pt x="20251" y="21600"/>
                  <a:pt x="21600" y="20957"/>
                  <a:pt x="21600" y="20163"/>
                </a:cubicBezTo>
                <a:lnTo>
                  <a:pt x="21600" y="1437"/>
                </a:lnTo>
                <a:cubicBezTo>
                  <a:pt x="21600" y="643"/>
                  <a:pt x="20251" y="0"/>
                  <a:pt x="18587" y="0"/>
                </a:cubicBezTo>
                <a:close/>
              </a:path>
            </a:pathLst>
          </a:custGeom>
          <a:solidFill>
            <a:srgbClr val="F5F6F7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9" name="Shape 8">
            <a:extLst>
              <a:ext uri="{FF2B5EF4-FFF2-40B4-BE49-F238E27FC236}">
                <a16:creationId xmlns:a16="http://schemas.microsoft.com/office/drawing/2014/main" id="{C95AD085-916D-4B38-86D5-02A40B69BA96}"/>
              </a:ext>
            </a:extLst>
          </p:cNvPr>
          <p:cNvSpPr/>
          <p:nvPr/>
        </p:nvSpPr>
        <p:spPr>
          <a:xfrm>
            <a:off x="4897587" y="1113970"/>
            <a:ext cx="2185180" cy="46423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78" y="20273"/>
                </a:moveTo>
                <a:cubicBezTo>
                  <a:pt x="21278" y="20921"/>
                  <a:pt x="20158" y="21449"/>
                  <a:pt x="18780" y="21449"/>
                </a:cubicBezTo>
                <a:lnTo>
                  <a:pt x="2820" y="21449"/>
                </a:lnTo>
                <a:cubicBezTo>
                  <a:pt x="1442" y="21449"/>
                  <a:pt x="322" y="20921"/>
                  <a:pt x="322" y="20273"/>
                </a:cubicBezTo>
                <a:lnTo>
                  <a:pt x="322" y="1327"/>
                </a:lnTo>
                <a:cubicBezTo>
                  <a:pt x="322" y="679"/>
                  <a:pt x="1442" y="151"/>
                  <a:pt x="2820" y="151"/>
                </a:cubicBezTo>
                <a:lnTo>
                  <a:pt x="18780" y="151"/>
                </a:lnTo>
                <a:cubicBezTo>
                  <a:pt x="20158" y="151"/>
                  <a:pt x="21278" y="679"/>
                  <a:pt x="21278" y="1327"/>
                </a:cubicBezTo>
                <a:cubicBezTo>
                  <a:pt x="21278" y="1327"/>
                  <a:pt x="21278" y="20273"/>
                  <a:pt x="21278" y="20273"/>
                </a:cubicBezTo>
                <a:close/>
                <a:moveTo>
                  <a:pt x="18780" y="0"/>
                </a:moveTo>
                <a:lnTo>
                  <a:pt x="2820" y="0"/>
                </a:lnTo>
                <a:cubicBezTo>
                  <a:pt x="1265" y="0"/>
                  <a:pt x="0" y="595"/>
                  <a:pt x="0" y="1327"/>
                </a:cubicBezTo>
                <a:lnTo>
                  <a:pt x="0" y="20273"/>
                </a:lnTo>
                <a:cubicBezTo>
                  <a:pt x="0" y="21005"/>
                  <a:pt x="1265" y="21600"/>
                  <a:pt x="2820" y="21600"/>
                </a:cubicBezTo>
                <a:lnTo>
                  <a:pt x="18780" y="21600"/>
                </a:lnTo>
                <a:cubicBezTo>
                  <a:pt x="20335" y="21600"/>
                  <a:pt x="21600" y="21005"/>
                  <a:pt x="21600" y="20273"/>
                </a:cubicBezTo>
                <a:lnTo>
                  <a:pt x="21600" y="1327"/>
                </a:lnTo>
                <a:cubicBezTo>
                  <a:pt x="21600" y="595"/>
                  <a:pt x="20335" y="0"/>
                  <a:pt x="18780" y="0"/>
                </a:cubicBezTo>
                <a:close/>
              </a:path>
            </a:pathLst>
          </a:custGeom>
          <a:gradFill>
            <a:gsLst>
              <a:gs pos="4000">
                <a:srgbClr val="EDE6D8"/>
              </a:gs>
              <a:gs pos="24000">
                <a:srgbClr val="F5F0E8"/>
              </a:gs>
            </a:gsLst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0" name="Shape 9">
            <a:extLst>
              <a:ext uri="{FF2B5EF4-FFF2-40B4-BE49-F238E27FC236}">
                <a16:creationId xmlns:a16="http://schemas.microsoft.com/office/drawing/2014/main" id="{559AC525-A5A0-4AE2-A3A7-2546612A4521}"/>
              </a:ext>
            </a:extLst>
          </p:cNvPr>
          <p:cNvSpPr/>
          <p:nvPr/>
        </p:nvSpPr>
        <p:spPr>
          <a:xfrm>
            <a:off x="5809726" y="5334752"/>
            <a:ext cx="363294" cy="363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564"/>
                </a:moveTo>
                <a:cubicBezTo>
                  <a:pt x="5408" y="20564"/>
                  <a:pt x="1036" y="16193"/>
                  <a:pt x="1036" y="10800"/>
                </a:cubicBezTo>
                <a:cubicBezTo>
                  <a:pt x="1036" y="5408"/>
                  <a:pt x="5408" y="1036"/>
                  <a:pt x="10800" y="1036"/>
                </a:cubicBezTo>
                <a:cubicBezTo>
                  <a:pt x="16193" y="1036"/>
                  <a:pt x="20564" y="5408"/>
                  <a:pt x="20564" y="10800"/>
                </a:cubicBezTo>
                <a:cubicBezTo>
                  <a:pt x="20564" y="16193"/>
                  <a:pt x="16193" y="20564"/>
                  <a:pt x="10800" y="20564"/>
                </a:cubicBezTo>
                <a:close/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close/>
              </a:path>
            </a:pathLst>
          </a:custGeom>
          <a:solidFill>
            <a:srgbClr val="A38A5C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1" name="Shape 10">
            <a:extLst>
              <a:ext uri="{FF2B5EF4-FFF2-40B4-BE49-F238E27FC236}">
                <a16:creationId xmlns:a16="http://schemas.microsoft.com/office/drawing/2014/main" id="{3E607A2C-6C7E-48CC-B412-9E66D4F7539D}"/>
              </a:ext>
            </a:extLst>
          </p:cNvPr>
          <p:cNvSpPr/>
          <p:nvPr/>
        </p:nvSpPr>
        <p:spPr>
          <a:xfrm>
            <a:off x="5823599" y="5334752"/>
            <a:ext cx="297215" cy="1181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3" y="21600"/>
                </a:moveTo>
                <a:cubicBezTo>
                  <a:pt x="2977" y="10785"/>
                  <a:pt x="7227" y="3185"/>
                  <a:pt x="12183" y="3185"/>
                </a:cubicBezTo>
                <a:cubicBezTo>
                  <a:pt x="15317" y="3185"/>
                  <a:pt x="18168" y="6227"/>
                  <a:pt x="20297" y="11195"/>
                </a:cubicBezTo>
                <a:lnTo>
                  <a:pt x="21600" y="9940"/>
                </a:lnTo>
                <a:cubicBezTo>
                  <a:pt x="19205" y="3808"/>
                  <a:pt x="15872" y="0"/>
                  <a:pt x="12183" y="0"/>
                </a:cubicBezTo>
                <a:cubicBezTo>
                  <a:pt x="6697" y="0"/>
                  <a:pt x="1993" y="8418"/>
                  <a:pt x="0" y="20398"/>
                </a:cubicBezTo>
                <a:cubicBezTo>
                  <a:pt x="0" y="20398"/>
                  <a:pt x="1173" y="21600"/>
                  <a:pt x="1173" y="21600"/>
                </a:cubicBezTo>
                <a:close/>
              </a:path>
            </a:pathLst>
          </a:custGeom>
          <a:gradFill>
            <a:gsLst>
              <a:gs pos="4000">
                <a:srgbClr val="A38A5C"/>
              </a:gs>
              <a:gs pos="58000">
                <a:srgbClr val="ECDCAA"/>
              </a:gs>
            </a:gsLst>
            <a:lin ang="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2" name="Shape 11">
            <a:extLst>
              <a:ext uri="{FF2B5EF4-FFF2-40B4-BE49-F238E27FC236}">
                <a16:creationId xmlns:a16="http://schemas.microsoft.com/office/drawing/2014/main" id="{E26258CB-584C-4ED3-B281-E089EC2E6BCA}"/>
              </a:ext>
            </a:extLst>
          </p:cNvPr>
          <p:cNvSpPr/>
          <p:nvPr/>
        </p:nvSpPr>
        <p:spPr>
          <a:xfrm>
            <a:off x="5944986" y="5664230"/>
            <a:ext cx="127493" cy="35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24" y="0"/>
                </a:moveTo>
                <a:cubicBezTo>
                  <a:pt x="16358" y="6931"/>
                  <a:pt x="12100" y="10861"/>
                  <a:pt x="7589" y="10861"/>
                </a:cubicBezTo>
                <a:cubicBezTo>
                  <a:pt x="5232" y="10861"/>
                  <a:pt x="2944" y="9787"/>
                  <a:pt x="759" y="7778"/>
                </a:cubicBezTo>
                <a:lnTo>
                  <a:pt x="0" y="18164"/>
                </a:lnTo>
                <a:cubicBezTo>
                  <a:pt x="2428" y="20403"/>
                  <a:pt x="4971" y="21600"/>
                  <a:pt x="7589" y="21600"/>
                </a:cubicBezTo>
                <a:cubicBezTo>
                  <a:pt x="12639" y="21600"/>
                  <a:pt x="17397" y="17153"/>
                  <a:pt x="21600" y="9315"/>
                </a:cubicBezTo>
                <a:cubicBezTo>
                  <a:pt x="21600" y="9315"/>
                  <a:pt x="20124" y="0"/>
                  <a:pt x="20124" y="0"/>
                </a:cubicBezTo>
                <a:close/>
              </a:path>
            </a:pathLst>
          </a:custGeom>
          <a:gradFill>
            <a:gsLst>
              <a:gs pos="4000">
                <a:srgbClr val="A38A5C"/>
              </a:gs>
              <a:gs pos="58000">
                <a:srgbClr val="ECDCAA"/>
              </a:gs>
            </a:gsLst>
            <a:lin ang="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3" name="Shape 12">
            <a:extLst>
              <a:ext uri="{FF2B5EF4-FFF2-40B4-BE49-F238E27FC236}">
                <a16:creationId xmlns:a16="http://schemas.microsoft.com/office/drawing/2014/main" id="{415008D5-DC8B-47DD-BA0E-EEB5CBC3DC06}"/>
              </a:ext>
            </a:extLst>
          </p:cNvPr>
          <p:cNvSpPr/>
          <p:nvPr/>
        </p:nvSpPr>
        <p:spPr>
          <a:xfrm>
            <a:off x="4828223" y="1044606"/>
            <a:ext cx="2321508" cy="47786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88" y="199"/>
                </a:moveTo>
                <a:cubicBezTo>
                  <a:pt x="1702" y="199"/>
                  <a:pt x="411" y="827"/>
                  <a:pt x="411" y="1597"/>
                </a:cubicBezTo>
                <a:lnTo>
                  <a:pt x="411" y="20003"/>
                </a:lnTo>
                <a:cubicBezTo>
                  <a:pt x="411" y="20774"/>
                  <a:pt x="1702" y="21401"/>
                  <a:pt x="3288" y="21401"/>
                </a:cubicBezTo>
                <a:lnTo>
                  <a:pt x="18312" y="21401"/>
                </a:lnTo>
                <a:cubicBezTo>
                  <a:pt x="19899" y="21401"/>
                  <a:pt x="21190" y="20774"/>
                  <a:pt x="21190" y="20003"/>
                </a:cubicBezTo>
                <a:lnTo>
                  <a:pt x="21190" y="1597"/>
                </a:lnTo>
                <a:cubicBezTo>
                  <a:pt x="21190" y="827"/>
                  <a:pt x="19899" y="199"/>
                  <a:pt x="18312" y="199"/>
                </a:cubicBezTo>
                <a:cubicBezTo>
                  <a:pt x="18312" y="199"/>
                  <a:pt x="3288" y="199"/>
                  <a:pt x="3288" y="199"/>
                </a:cubicBezTo>
                <a:close/>
                <a:moveTo>
                  <a:pt x="18312" y="21428"/>
                </a:moveTo>
                <a:lnTo>
                  <a:pt x="3288" y="21428"/>
                </a:lnTo>
                <a:cubicBezTo>
                  <a:pt x="1670" y="21428"/>
                  <a:pt x="353" y="20789"/>
                  <a:pt x="353" y="20003"/>
                </a:cubicBezTo>
                <a:lnTo>
                  <a:pt x="353" y="1597"/>
                </a:lnTo>
                <a:cubicBezTo>
                  <a:pt x="353" y="811"/>
                  <a:pt x="1670" y="172"/>
                  <a:pt x="3288" y="172"/>
                </a:cubicBezTo>
                <a:lnTo>
                  <a:pt x="18312" y="172"/>
                </a:lnTo>
                <a:cubicBezTo>
                  <a:pt x="19930" y="172"/>
                  <a:pt x="21247" y="811"/>
                  <a:pt x="21247" y="1597"/>
                </a:cubicBezTo>
                <a:lnTo>
                  <a:pt x="21247" y="20003"/>
                </a:lnTo>
                <a:cubicBezTo>
                  <a:pt x="21247" y="20789"/>
                  <a:pt x="19930" y="21428"/>
                  <a:pt x="18312" y="21428"/>
                </a:cubicBezTo>
                <a:close/>
                <a:moveTo>
                  <a:pt x="3288" y="28"/>
                </a:moveTo>
                <a:cubicBezTo>
                  <a:pt x="1507" y="28"/>
                  <a:pt x="57" y="732"/>
                  <a:pt x="57" y="1597"/>
                </a:cubicBezTo>
                <a:lnTo>
                  <a:pt x="57" y="20003"/>
                </a:lnTo>
                <a:cubicBezTo>
                  <a:pt x="57" y="20868"/>
                  <a:pt x="1507" y="21572"/>
                  <a:pt x="3288" y="21572"/>
                </a:cubicBezTo>
                <a:lnTo>
                  <a:pt x="18312" y="21572"/>
                </a:lnTo>
                <a:cubicBezTo>
                  <a:pt x="20093" y="21572"/>
                  <a:pt x="21543" y="20868"/>
                  <a:pt x="21543" y="20003"/>
                </a:cubicBezTo>
                <a:lnTo>
                  <a:pt x="21543" y="1597"/>
                </a:lnTo>
                <a:cubicBezTo>
                  <a:pt x="21543" y="732"/>
                  <a:pt x="20093" y="28"/>
                  <a:pt x="18312" y="28"/>
                </a:cubicBezTo>
                <a:cubicBezTo>
                  <a:pt x="18312" y="28"/>
                  <a:pt x="3288" y="28"/>
                  <a:pt x="3288" y="28"/>
                </a:cubicBezTo>
                <a:close/>
                <a:moveTo>
                  <a:pt x="18312" y="21600"/>
                </a:moveTo>
                <a:lnTo>
                  <a:pt x="3288" y="21600"/>
                </a:lnTo>
                <a:cubicBezTo>
                  <a:pt x="1475" y="21600"/>
                  <a:pt x="0" y="20883"/>
                  <a:pt x="0" y="20003"/>
                </a:cubicBezTo>
                <a:lnTo>
                  <a:pt x="0" y="1597"/>
                </a:lnTo>
                <a:cubicBezTo>
                  <a:pt x="0" y="717"/>
                  <a:pt x="1475" y="0"/>
                  <a:pt x="3288" y="0"/>
                </a:cubicBezTo>
                <a:lnTo>
                  <a:pt x="18312" y="0"/>
                </a:lnTo>
                <a:cubicBezTo>
                  <a:pt x="20125" y="0"/>
                  <a:pt x="21600" y="717"/>
                  <a:pt x="21600" y="1597"/>
                </a:cubicBezTo>
                <a:lnTo>
                  <a:pt x="21600" y="20003"/>
                </a:lnTo>
                <a:cubicBezTo>
                  <a:pt x="21600" y="20883"/>
                  <a:pt x="20125" y="21600"/>
                  <a:pt x="18312" y="21600"/>
                </a:cubicBezTo>
                <a:close/>
              </a:path>
            </a:pathLst>
          </a:custGeom>
          <a:solidFill>
            <a:schemeClr val="accent5">
              <a:alpha val="6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4" name="Freeform 13">
            <a:extLst>
              <a:ext uri="{FF2B5EF4-FFF2-40B4-BE49-F238E27FC236}">
                <a16:creationId xmlns:a16="http://schemas.microsoft.com/office/drawing/2014/main" id="{0924E9A7-9D4F-44D3-ABA8-9BAC89CC7484}"/>
              </a:ext>
            </a:extLst>
          </p:cNvPr>
          <p:cNvSpPr/>
          <p:nvPr/>
        </p:nvSpPr>
        <p:spPr>
          <a:xfrm>
            <a:off x="5008570" y="1658475"/>
            <a:ext cx="1971798" cy="55154"/>
          </a:xfrm>
          <a:custGeom>
            <a:avLst/>
            <a:gdLst>
              <a:gd name="connsiteX0" fmla="*/ 884246 w 7220398"/>
              <a:gd name="connsiteY0" fmla="*/ 101599 h 201966"/>
              <a:gd name="connsiteX1" fmla="*/ 932171 w 7220398"/>
              <a:gd name="connsiteY1" fmla="*/ 121452 h 201966"/>
              <a:gd name="connsiteX2" fmla="*/ 884273 w 7220398"/>
              <a:gd name="connsiteY2" fmla="*/ 169391 h 201966"/>
              <a:gd name="connsiteX3" fmla="*/ 836321 w 7220398"/>
              <a:gd name="connsiteY3" fmla="*/ 121452 h 201966"/>
              <a:gd name="connsiteX4" fmla="*/ 884246 w 7220398"/>
              <a:gd name="connsiteY4" fmla="*/ 101599 h 201966"/>
              <a:gd name="connsiteX5" fmla="*/ 628020 w 7220398"/>
              <a:gd name="connsiteY5" fmla="*/ 50800 h 201966"/>
              <a:gd name="connsiteX6" fmla="*/ 684541 w 7220398"/>
              <a:gd name="connsiteY6" fmla="*/ 107306 h 201966"/>
              <a:gd name="connsiteX7" fmla="*/ 628020 w 7220398"/>
              <a:gd name="connsiteY7" fmla="*/ 163823 h 201966"/>
              <a:gd name="connsiteX8" fmla="*/ 571500 w 7220398"/>
              <a:gd name="connsiteY8" fmla="*/ 107306 h 201966"/>
              <a:gd name="connsiteX9" fmla="*/ 628020 w 7220398"/>
              <a:gd name="connsiteY9" fmla="*/ 50800 h 201966"/>
              <a:gd name="connsiteX10" fmla="*/ 488318 w 7220398"/>
              <a:gd name="connsiteY10" fmla="*/ 50800 h 201966"/>
              <a:gd name="connsiteX11" fmla="*/ 544837 w 7220398"/>
              <a:gd name="connsiteY11" fmla="*/ 107306 h 201966"/>
              <a:gd name="connsiteX12" fmla="*/ 488318 w 7220398"/>
              <a:gd name="connsiteY12" fmla="*/ 163823 h 201966"/>
              <a:gd name="connsiteX13" fmla="*/ 431800 w 7220398"/>
              <a:gd name="connsiteY13" fmla="*/ 107306 h 201966"/>
              <a:gd name="connsiteX14" fmla="*/ 488318 w 7220398"/>
              <a:gd name="connsiteY14" fmla="*/ 50800 h 201966"/>
              <a:gd name="connsiteX15" fmla="*/ 348620 w 7220398"/>
              <a:gd name="connsiteY15" fmla="*/ 50800 h 201966"/>
              <a:gd name="connsiteX16" fmla="*/ 405141 w 7220398"/>
              <a:gd name="connsiteY16" fmla="*/ 107306 h 201966"/>
              <a:gd name="connsiteX17" fmla="*/ 348620 w 7220398"/>
              <a:gd name="connsiteY17" fmla="*/ 163823 h 201966"/>
              <a:gd name="connsiteX18" fmla="*/ 292100 w 7220398"/>
              <a:gd name="connsiteY18" fmla="*/ 107306 h 201966"/>
              <a:gd name="connsiteX19" fmla="*/ 348620 w 7220398"/>
              <a:gd name="connsiteY19" fmla="*/ 50800 h 201966"/>
              <a:gd name="connsiteX20" fmla="*/ 196222 w 7220398"/>
              <a:gd name="connsiteY20" fmla="*/ 50800 h 201966"/>
              <a:gd name="connsiteX21" fmla="*/ 252713 w 7220398"/>
              <a:gd name="connsiteY21" fmla="*/ 107306 h 201966"/>
              <a:gd name="connsiteX22" fmla="*/ 196222 w 7220398"/>
              <a:gd name="connsiteY22" fmla="*/ 163823 h 201966"/>
              <a:gd name="connsiteX23" fmla="*/ 139700 w 7220398"/>
              <a:gd name="connsiteY23" fmla="*/ 107306 h 201966"/>
              <a:gd name="connsiteX24" fmla="*/ 196222 w 7220398"/>
              <a:gd name="connsiteY24" fmla="*/ 50800 h 201966"/>
              <a:gd name="connsiteX25" fmla="*/ 56517 w 7220398"/>
              <a:gd name="connsiteY25" fmla="*/ 50800 h 201966"/>
              <a:gd name="connsiteX26" fmla="*/ 113013 w 7220398"/>
              <a:gd name="connsiteY26" fmla="*/ 107306 h 201966"/>
              <a:gd name="connsiteX27" fmla="*/ 56517 w 7220398"/>
              <a:gd name="connsiteY27" fmla="*/ 163823 h 201966"/>
              <a:gd name="connsiteX28" fmla="*/ 0 w 7220398"/>
              <a:gd name="connsiteY28" fmla="*/ 107306 h 201966"/>
              <a:gd name="connsiteX29" fmla="*/ 56517 w 7220398"/>
              <a:gd name="connsiteY29" fmla="*/ 50800 h 201966"/>
              <a:gd name="connsiteX30" fmla="*/ 884231 w 7220398"/>
              <a:gd name="connsiteY30" fmla="*/ 50799 h 201966"/>
              <a:gd name="connsiteX31" fmla="*/ 968363 w 7220398"/>
              <a:gd name="connsiteY31" fmla="*/ 85665 h 201966"/>
              <a:gd name="connsiteX32" fmla="*/ 949994 w 7220398"/>
              <a:gd name="connsiteY32" fmla="*/ 104064 h 201966"/>
              <a:gd name="connsiteX33" fmla="*/ 818500 w 7220398"/>
              <a:gd name="connsiteY33" fmla="*/ 104064 h 201966"/>
              <a:gd name="connsiteX34" fmla="*/ 800100 w 7220398"/>
              <a:gd name="connsiteY34" fmla="*/ 85665 h 201966"/>
              <a:gd name="connsiteX35" fmla="*/ 884231 w 7220398"/>
              <a:gd name="connsiteY35" fmla="*/ 50799 h 201966"/>
              <a:gd name="connsiteX36" fmla="*/ 6760660 w 7220398"/>
              <a:gd name="connsiteY36" fmla="*/ 36283 h 201966"/>
              <a:gd name="connsiteX37" fmla="*/ 7080614 w 7220398"/>
              <a:gd name="connsiteY37" fmla="*/ 36283 h 201966"/>
              <a:gd name="connsiteX38" fmla="*/ 7088316 w 7220398"/>
              <a:gd name="connsiteY38" fmla="*/ 43991 h 201966"/>
              <a:gd name="connsiteX39" fmla="*/ 7088316 w 7220398"/>
              <a:gd name="connsiteY39" fmla="*/ 153938 h 201966"/>
              <a:gd name="connsiteX40" fmla="*/ 7080614 w 7220398"/>
              <a:gd name="connsiteY40" fmla="*/ 161645 h 201966"/>
              <a:gd name="connsiteX41" fmla="*/ 6760660 w 7220398"/>
              <a:gd name="connsiteY41" fmla="*/ 161645 h 201966"/>
              <a:gd name="connsiteX42" fmla="*/ 6752944 w 7220398"/>
              <a:gd name="connsiteY42" fmla="*/ 153938 h 201966"/>
              <a:gd name="connsiteX43" fmla="*/ 6752944 w 7220398"/>
              <a:gd name="connsiteY43" fmla="*/ 43991 h 201966"/>
              <a:gd name="connsiteX44" fmla="*/ 6760660 w 7220398"/>
              <a:gd name="connsiteY44" fmla="*/ 36283 h 201966"/>
              <a:gd name="connsiteX45" fmla="*/ 6750030 w 7220398"/>
              <a:gd name="connsiteY45" fmla="*/ 8275 h 201966"/>
              <a:gd name="connsiteX46" fmla="*/ 6726576 w 7220398"/>
              <a:gd name="connsiteY46" fmla="*/ 31726 h 201966"/>
              <a:gd name="connsiteX47" fmla="*/ 6726576 w 7220398"/>
              <a:gd name="connsiteY47" fmla="*/ 170241 h 201966"/>
              <a:gd name="connsiteX48" fmla="*/ 6750030 w 7220398"/>
              <a:gd name="connsiteY48" fmla="*/ 193691 h 201966"/>
              <a:gd name="connsiteX49" fmla="*/ 7153150 w 7220398"/>
              <a:gd name="connsiteY49" fmla="*/ 193691 h 201966"/>
              <a:gd name="connsiteX50" fmla="*/ 7176604 w 7220398"/>
              <a:gd name="connsiteY50" fmla="*/ 170241 h 201966"/>
              <a:gd name="connsiteX51" fmla="*/ 7176604 w 7220398"/>
              <a:gd name="connsiteY51" fmla="*/ 31726 h 201966"/>
              <a:gd name="connsiteX52" fmla="*/ 7153150 w 7220398"/>
              <a:gd name="connsiteY52" fmla="*/ 8275 h 201966"/>
              <a:gd name="connsiteX53" fmla="*/ 6750030 w 7220398"/>
              <a:gd name="connsiteY53" fmla="*/ 0 h 201966"/>
              <a:gd name="connsiteX54" fmla="*/ 7153150 w 7220398"/>
              <a:gd name="connsiteY54" fmla="*/ 0 h 201966"/>
              <a:gd name="connsiteX55" fmla="*/ 7184856 w 7220398"/>
              <a:gd name="connsiteY55" fmla="*/ 31726 h 201966"/>
              <a:gd name="connsiteX56" fmla="*/ 7184856 w 7220398"/>
              <a:gd name="connsiteY56" fmla="*/ 64134 h 201966"/>
              <a:gd name="connsiteX57" fmla="*/ 7220398 w 7220398"/>
              <a:gd name="connsiteY57" fmla="*/ 100983 h 201966"/>
              <a:gd name="connsiteX58" fmla="*/ 7184856 w 7220398"/>
              <a:gd name="connsiteY58" fmla="*/ 137833 h 201966"/>
              <a:gd name="connsiteX59" fmla="*/ 7184856 w 7220398"/>
              <a:gd name="connsiteY59" fmla="*/ 170241 h 201966"/>
              <a:gd name="connsiteX60" fmla="*/ 7153150 w 7220398"/>
              <a:gd name="connsiteY60" fmla="*/ 201966 h 201966"/>
              <a:gd name="connsiteX61" fmla="*/ 6750030 w 7220398"/>
              <a:gd name="connsiteY61" fmla="*/ 201966 h 201966"/>
              <a:gd name="connsiteX62" fmla="*/ 6718300 w 7220398"/>
              <a:gd name="connsiteY62" fmla="*/ 170241 h 201966"/>
              <a:gd name="connsiteX63" fmla="*/ 6718300 w 7220398"/>
              <a:gd name="connsiteY63" fmla="*/ 31726 h 201966"/>
              <a:gd name="connsiteX64" fmla="*/ 6750030 w 7220398"/>
              <a:gd name="connsiteY64" fmla="*/ 0 h 201966"/>
              <a:gd name="connsiteX65" fmla="*/ 881329 w 7220398"/>
              <a:gd name="connsiteY65" fmla="*/ 0 h 201966"/>
              <a:gd name="connsiteX66" fmla="*/ 1000659 w 7220398"/>
              <a:gd name="connsiteY66" fmla="*/ 49421 h 201966"/>
              <a:gd name="connsiteX67" fmla="*/ 982307 w 7220398"/>
              <a:gd name="connsiteY67" fmla="*/ 67782 h 201966"/>
              <a:gd name="connsiteX68" fmla="*/ 780319 w 7220398"/>
              <a:gd name="connsiteY68" fmla="*/ 67770 h 201966"/>
              <a:gd name="connsiteX69" fmla="*/ 762000 w 7220398"/>
              <a:gd name="connsiteY69" fmla="*/ 49421 h 201966"/>
              <a:gd name="connsiteX70" fmla="*/ 881329 w 7220398"/>
              <a:gd name="connsiteY70" fmla="*/ 0 h 201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7220398" h="201966">
                <a:moveTo>
                  <a:pt x="884246" y="101599"/>
                </a:moveTo>
                <a:cubicBezTo>
                  <a:pt x="901595" y="101599"/>
                  <a:pt x="918943" y="108217"/>
                  <a:pt x="932171" y="121452"/>
                </a:cubicBezTo>
                <a:lnTo>
                  <a:pt x="884273" y="169391"/>
                </a:lnTo>
                <a:lnTo>
                  <a:pt x="836321" y="121452"/>
                </a:lnTo>
                <a:cubicBezTo>
                  <a:pt x="849549" y="108217"/>
                  <a:pt x="866897" y="101599"/>
                  <a:pt x="884246" y="101599"/>
                </a:cubicBezTo>
                <a:close/>
                <a:moveTo>
                  <a:pt x="628020" y="50800"/>
                </a:moveTo>
                <a:cubicBezTo>
                  <a:pt x="659217" y="50800"/>
                  <a:pt x="684541" y="76094"/>
                  <a:pt x="684541" y="107306"/>
                </a:cubicBezTo>
                <a:cubicBezTo>
                  <a:pt x="684541" y="138529"/>
                  <a:pt x="659217" y="163823"/>
                  <a:pt x="628020" y="163823"/>
                </a:cubicBezTo>
                <a:cubicBezTo>
                  <a:pt x="596798" y="163823"/>
                  <a:pt x="571500" y="138529"/>
                  <a:pt x="571500" y="107306"/>
                </a:cubicBezTo>
                <a:cubicBezTo>
                  <a:pt x="571500" y="76094"/>
                  <a:pt x="596798" y="50800"/>
                  <a:pt x="628020" y="50800"/>
                </a:cubicBezTo>
                <a:close/>
                <a:moveTo>
                  <a:pt x="488318" y="50800"/>
                </a:moveTo>
                <a:cubicBezTo>
                  <a:pt x="519540" y="50800"/>
                  <a:pt x="544837" y="76094"/>
                  <a:pt x="544837" y="107306"/>
                </a:cubicBezTo>
                <a:cubicBezTo>
                  <a:pt x="544837" y="138529"/>
                  <a:pt x="519540" y="163823"/>
                  <a:pt x="488318" y="163823"/>
                </a:cubicBezTo>
                <a:cubicBezTo>
                  <a:pt x="457123" y="163823"/>
                  <a:pt x="431800" y="138529"/>
                  <a:pt x="431800" y="107306"/>
                </a:cubicBezTo>
                <a:cubicBezTo>
                  <a:pt x="431800" y="76094"/>
                  <a:pt x="457123" y="50800"/>
                  <a:pt x="488318" y="50800"/>
                </a:cubicBezTo>
                <a:close/>
                <a:moveTo>
                  <a:pt x="348620" y="50800"/>
                </a:moveTo>
                <a:cubicBezTo>
                  <a:pt x="379817" y="50800"/>
                  <a:pt x="405141" y="76094"/>
                  <a:pt x="405141" y="107306"/>
                </a:cubicBezTo>
                <a:cubicBezTo>
                  <a:pt x="405141" y="138529"/>
                  <a:pt x="379817" y="163823"/>
                  <a:pt x="348620" y="163823"/>
                </a:cubicBezTo>
                <a:cubicBezTo>
                  <a:pt x="317398" y="163823"/>
                  <a:pt x="292100" y="138529"/>
                  <a:pt x="292100" y="107306"/>
                </a:cubicBezTo>
                <a:cubicBezTo>
                  <a:pt x="292100" y="76094"/>
                  <a:pt x="317398" y="50800"/>
                  <a:pt x="348620" y="50800"/>
                </a:cubicBezTo>
                <a:close/>
                <a:moveTo>
                  <a:pt x="196222" y="50800"/>
                </a:moveTo>
                <a:cubicBezTo>
                  <a:pt x="227416" y="50800"/>
                  <a:pt x="252713" y="76094"/>
                  <a:pt x="252713" y="107306"/>
                </a:cubicBezTo>
                <a:cubicBezTo>
                  <a:pt x="252713" y="138529"/>
                  <a:pt x="227416" y="163823"/>
                  <a:pt x="196222" y="163823"/>
                </a:cubicBezTo>
                <a:cubicBezTo>
                  <a:pt x="164971" y="163823"/>
                  <a:pt x="139700" y="138529"/>
                  <a:pt x="139700" y="107306"/>
                </a:cubicBezTo>
                <a:cubicBezTo>
                  <a:pt x="139700" y="76094"/>
                  <a:pt x="164971" y="50800"/>
                  <a:pt x="196222" y="50800"/>
                </a:cubicBezTo>
                <a:close/>
                <a:moveTo>
                  <a:pt x="56517" y="50800"/>
                </a:moveTo>
                <a:cubicBezTo>
                  <a:pt x="87742" y="50800"/>
                  <a:pt x="113013" y="76094"/>
                  <a:pt x="113013" y="107306"/>
                </a:cubicBezTo>
                <a:cubicBezTo>
                  <a:pt x="113013" y="138529"/>
                  <a:pt x="87742" y="163823"/>
                  <a:pt x="56517" y="163823"/>
                </a:cubicBezTo>
                <a:cubicBezTo>
                  <a:pt x="25297" y="163823"/>
                  <a:pt x="0" y="138529"/>
                  <a:pt x="0" y="107306"/>
                </a:cubicBezTo>
                <a:cubicBezTo>
                  <a:pt x="0" y="76094"/>
                  <a:pt x="25297" y="50800"/>
                  <a:pt x="56517" y="50800"/>
                </a:cubicBezTo>
                <a:close/>
                <a:moveTo>
                  <a:pt x="884231" y="50799"/>
                </a:moveTo>
                <a:cubicBezTo>
                  <a:pt x="914686" y="50799"/>
                  <a:pt x="945141" y="62421"/>
                  <a:pt x="968363" y="85665"/>
                </a:cubicBezTo>
                <a:lnTo>
                  <a:pt x="949994" y="104064"/>
                </a:lnTo>
                <a:cubicBezTo>
                  <a:pt x="913678" y="67746"/>
                  <a:pt x="854785" y="67746"/>
                  <a:pt x="818500" y="104064"/>
                </a:cubicBezTo>
                <a:lnTo>
                  <a:pt x="800100" y="85665"/>
                </a:lnTo>
                <a:cubicBezTo>
                  <a:pt x="823322" y="62421"/>
                  <a:pt x="853777" y="50799"/>
                  <a:pt x="884231" y="50799"/>
                </a:cubicBezTo>
                <a:close/>
                <a:moveTo>
                  <a:pt x="6760660" y="36283"/>
                </a:moveTo>
                <a:lnTo>
                  <a:pt x="7080614" y="36283"/>
                </a:lnTo>
                <a:cubicBezTo>
                  <a:pt x="7084854" y="36283"/>
                  <a:pt x="7088316" y="39748"/>
                  <a:pt x="7088316" y="43991"/>
                </a:cubicBezTo>
                <a:lnTo>
                  <a:pt x="7088316" y="153938"/>
                </a:lnTo>
                <a:cubicBezTo>
                  <a:pt x="7088316" y="158180"/>
                  <a:pt x="7084854" y="161645"/>
                  <a:pt x="7080614" y="161645"/>
                </a:cubicBezTo>
                <a:cubicBezTo>
                  <a:pt x="7080614" y="161645"/>
                  <a:pt x="6760660" y="161645"/>
                  <a:pt x="6760660" y="161645"/>
                </a:cubicBezTo>
                <a:cubicBezTo>
                  <a:pt x="6756406" y="161645"/>
                  <a:pt x="6752944" y="158180"/>
                  <a:pt x="6752944" y="153938"/>
                </a:cubicBezTo>
                <a:lnTo>
                  <a:pt x="6752944" y="43991"/>
                </a:lnTo>
                <a:cubicBezTo>
                  <a:pt x="6752944" y="39748"/>
                  <a:pt x="6756406" y="36283"/>
                  <a:pt x="6760660" y="36283"/>
                </a:cubicBezTo>
                <a:close/>
                <a:moveTo>
                  <a:pt x="6750030" y="8275"/>
                </a:moveTo>
                <a:cubicBezTo>
                  <a:pt x="6737106" y="8275"/>
                  <a:pt x="6726576" y="18785"/>
                  <a:pt x="6726576" y="31726"/>
                </a:cubicBezTo>
                <a:lnTo>
                  <a:pt x="6726576" y="170241"/>
                </a:lnTo>
                <a:cubicBezTo>
                  <a:pt x="6726576" y="183172"/>
                  <a:pt x="6737106" y="193691"/>
                  <a:pt x="6750030" y="193691"/>
                </a:cubicBezTo>
                <a:lnTo>
                  <a:pt x="7153150" y="193691"/>
                </a:lnTo>
                <a:cubicBezTo>
                  <a:pt x="7166098" y="193691"/>
                  <a:pt x="7176604" y="183172"/>
                  <a:pt x="7176604" y="170241"/>
                </a:cubicBezTo>
                <a:cubicBezTo>
                  <a:pt x="7176604" y="170241"/>
                  <a:pt x="7176604" y="31726"/>
                  <a:pt x="7176604" y="31726"/>
                </a:cubicBezTo>
                <a:cubicBezTo>
                  <a:pt x="7176604" y="18785"/>
                  <a:pt x="7166098" y="8275"/>
                  <a:pt x="7153150" y="8275"/>
                </a:cubicBezTo>
                <a:close/>
                <a:moveTo>
                  <a:pt x="6750030" y="0"/>
                </a:moveTo>
                <a:lnTo>
                  <a:pt x="7153150" y="0"/>
                </a:lnTo>
                <a:cubicBezTo>
                  <a:pt x="7170630" y="0"/>
                  <a:pt x="7184856" y="14222"/>
                  <a:pt x="7184856" y="31726"/>
                </a:cubicBezTo>
                <a:lnTo>
                  <a:pt x="7184856" y="64134"/>
                </a:lnTo>
                <a:cubicBezTo>
                  <a:pt x="7204614" y="65031"/>
                  <a:pt x="7220398" y="81030"/>
                  <a:pt x="7220398" y="100983"/>
                </a:cubicBezTo>
                <a:cubicBezTo>
                  <a:pt x="7220398" y="120927"/>
                  <a:pt x="7204614" y="136935"/>
                  <a:pt x="7184856" y="137833"/>
                </a:cubicBezTo>
                <a:lnTo>
                  <a:pt x="7184856" y="170241"/>
                </a:lnTo>
                <a:cubicBezTo>
                  <a:pt x="7184856" y="187744"/>
                  <a:pt x="7170630" y="201966"/>
                  <a:pt x="7153150" y="201966"/>
                </a:cubicBezTo>
                <a:lnTo>
                  <a:pt x="6750030" y="201966"/>
                </a:lnTo>
                <a:cubicBezTo>
                  <a:pt x="6732526" y="201966"/>
                  <a:pt x="6718300" y="187744"/>
                  <a:pt x="6718300" y="170241"/>
                </a:cubicBezTo>
                <a:lnTo>
                  <a:pt x="6718300" y="31726"/>
                </a:lnTo>
                <a:cubicBezTo>
                  <a:pt x="6718300" y="14222"/>
                  <a:pt x="6732526" y="0"/>
                  <a:pt x="6750030" y="0"/>
                </a:cubicBezTo>
                <a:close/>
                <a:moveTo>
                  <a:pt x="881329" y="0"/>
                </a:moveTo>
                <a:cubicBezTo>
                  <a:pt x="924520" y="0"/>
                  <a:pt x="967711" y="16474"/>
                  <a:pt x="1000659" y="49421"/>
                </a:cubicBezTo>
                <a:lnTo>
                  <a:pt x="982307" y="67782"/>
                </a:lnTo>
                <a:cubicBezTo>
                  <a:pt x="926553" y="12002"/>
                  <a:pt x="836106" y="12002"/>
                  <a:pt x="780319" y="67770"/>
                </a:cubicBezTo>
                <a:cubicBezTo>
                  <a:pt x="780319" y="67770"/>
                  <a:pt x="762000" y="49421"/>
                  <a:pt x="762000" y="49421"/>
                </a:cubicBezTo>
                <a:cubicBezTo>
                  <a:pt x="794948" y="16474"/>
                  <a:pt x="838139" y="0"/>
                  <a:pt x="881329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wrap="square" lIns="0" tIns="0" rIns="0" bIns="0" anchor="ctr">
            <a:noAutofit/>
          </a:bodyPr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5" name="Shape 23">
            <a:extLst>
              <a:ext uri="{FF2B5EF4-FFF2-40B4-BE49-F238E27FC236}">
                <a16:creationId xmlns:a16="http://schemas.microsoft.com/office/drawing/2014/main" id="{8747D27D-1B69-452D-926E-D0F95AA520CA}"/>
              </a:ext>
            </a:extLst>
          </p:cNvPr>
          <p:cNvSpPr/>
          <p:nvPr/>
        </p:nvSpPr>
        <p:spPr>
          <a:xfrm>
            <a:off x="4817818" y="2064253"/>
            <a:ext cx="15067" cy="3540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18000">
                <a:srgbClr val="D6B992"/>
              </a:gs>
              <a:gs pos="71000">
                <a:srgbClr val="D6B992"/>
              </a:gs>
              <a:gs pos="3000">
                <a:srgbClr val="9D7F5B"/>
              </a:gs>
              <a:gs pos="90000">
                <a:srgbClr val="9D7F5B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6" name="Shape 24">
            <a:extLst>
              <a:ext uri="{FF2B5EF4-FFF2-40B4-BE49-F238E27FC236}">
                <a16:creationId xmlns:a16="http://schemas.microsoft.com/office/drawing/2014/main" id="{6AA72582-1019-4D4C-9F3D-F3F7D67118EC}"/>
              </a:ext>
            </a:extLst>
          </p:cNvPr>
          <p:cNvSpPr/>
          <p:nvPr/>
        </p:nvSpPr>
        <p:spPr>
          <a:xfrm>
            <a:off x="4810882" y="2064253"/>
            <a:ext cx="7533" cy="3539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041"/>
                </a:lnTo>
                <a:lnTo>
                  <a:pt x="0" y="559"/>
                </a:lnTo>
                <a:cubicBezTo>
                  <a:pt x="0" y="559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9D7F5B"/>
              </a:gs>
              <a:gs pos="100000">
                <a:srgbClr val="9D7F5B"/>
              </a:gs>
              <a:gs pos="49000">
                <a:srgbClr val="ECDCAA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7" name="Shape 25">
            <a:extLst>
              <a:ext uri="{FF2B5EF4-FFF2-40B4-BE49-F238E27FC236}">
                <a16:creationId xmlns:a16="http://schemas.microsoft.com/office/drawing/2014/main" id="{568B3AB5-2D10-4A40-A070-6965E95F31EC}"/>
              </a:ext>
            </a:extLst>
          </p:cNvPr>
          <p:cNvSpPr/>
          <p:nvPr/>
        </p:nvSpPr>
        <p:spPr>
          <a:xfrm>
            <a:off x="4824755" y="1655007"/>
            <a:ext cx="8638" cy="187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18000">
                <a:srgbClr val="D6B992"/>
              </a:gs>
              <a:gs pos="71000">
                <a:srgbClr val="D6B992"/>
              </a:gs>
              <a:gs pos="3000">
                <a:srgbClr val="9D7F5B"/>
              </a:gs>
              <a:gs pos="90000">
                <a:srgbClr val="9D7F5B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8" name="Shape 26">
            <a:extLst>
              <a:ext uri="{FF2B5EF4-FFF2-40B4-BE49-F238E27FC236}">
                <a16:creationId xmlns:a16="http://schemas.microsoft.com/office/drawing/2014/main" id="{97F60B3D-D95C-4135-9F9E-35BDDE229973}"/>
              </a:ext>
            </a:extLst>
          </p:cNvPr>
          <p:cNvSpPr/>
          <p:nvPr/>
        </p:nvSpPr>
        <p:spPr>
          <a:xfrm>
            <a:off x="4821287" y="1655007"/>
            <a:ext cx="4319" cy="1877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0997"/>
                </a:lnTo>
                <a:lnTo>
                  <a:pt x="0" y="604"/>
                </a:lnTo>
                <a:cubicBezTo>
                  <a:pt x="0" y="604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9D7F5B"/>
              </a:gs>
              <a:gs pos="100000">
                <a:srgbClr val="9D7F5B"/>
              </a:gs>
              <a:gs pos="49000">
                <a:srgbClr val="ECDCAA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9" name="Shape 27">
            <a:extLst>
              <a:ext uri="{FF2B5EF4-FFF2-40B4-BE49-F238E27FC236}">
                <a16:creationId xmlns:a16="http://schemas.microsoft.com/office/drawing/2014/main" id="{E629C023-FFE2-4E51-97A7-ABF0540E9AD7}"/>
              </a:ext>
            </a:extLst>
          </p:cNvPr>
          <p:cNvSpPr/>
          <p:nvPr/>
        </p:nvSpPr>
        <p:spPr>
          <a:xfrm>
            <a:off x="4817818" y="2501244"/>
            <a:ext cx="15067" cy="3540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18000">
                <a:srgbClr val="D6B992"/>
              </a:gs>
              <a:gs pos="71000">
                <a:srgbClr val="D6B992"/>
              </a:gs>
              <a:gs pos="3000">
                <a:srgbClr val="9D7F5B"/>
              </a:gs>
              <a:gs pos="90000">
                <a:srgbClr val="9D7F5B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0" name="Shape 28">
            <a:extLst>
              <a:ext uri="{FF2B5EF4-FFF2-40B4-BE49-F238E27FC236}">
                <a16:creationId xmlns:a16="http://schemas.microsoft.com/office/drawing/2014/main" id="{92560706-0BA0-43A2-BCFE-57597AFF9BCA}"/>
              </a:ext>
            </a:extLst>
          </p:cNvPr>
          <p:cNvSpPr/>
          <p:nvPr/>
        </p:nvSpPr>
        <p:spPr>
          <a:xfrm>
            <a:off x="4810882" y="2501244"/>
            <a:ext cx="7533" cy="3539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041"/>
                </a:lnTo>
                <a:lnTo>
                  <a:pt x="0" y="559"/>
                </a:lnTo>
                <a:cubicBezTo>
                  <a:pt x="0" y="559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9D7F5B"/>
              </a:gs>
              <a:gs pos="100000">
                <a:srgbClr val="9D7F5B"/>
              </a:gs>
              <a:gs pos="49000">
                <a:srgbClr val="ECDCAA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1" name="Shape 29">
            <a:extLst>
              <a:ext uri="{FF2B5EF4-FFF2-40B4-BE49-F238E27FC236}">
                <a16:creationId xmlns:a16="http://schemas.microsoft.com/office/drawing/2014/main" id="{A34D830A-14AC-4104-A468-FC9166C01FDB}"/>
              </a:ext>
            </a:extLst>
          </p:cNvPr>
          <p:cNvSpPr/>
          <p:nvPr/>
        </p:nvSpPr>
        <p:spPr>
          <a:xfrm>
            <a:off x="7148454" y="2064253"/>
            <a:ext cx="15067" cy="3540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18000">
                <a:srgbClr val="D6B992"/>
              </a:gs>
              <a:gs pos="71000">
                <a:srgbClr val="D6B992"/>
              </a:gs>
              <a:gs pos="3000">
                <a:srgbClr val="9D7F5B"/>
              </a:gs>
              <a:gs pos="90000">
                <a:srgbClr val="9D7F5B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" name="Shape 30">
            <a:extLst>
              <a:ext uri="{FF2B5EF4-FFF2-40B4-BE49-F238E27FC236}">
                <a16:creationId xmlns:a16="http://schemas.microsoft.com/office/drawing/2014/main" id="{0B727DF7-B9B9-48EB-A4D5-AF32C880AC68}"/>
              </a:ext>
            </a:extLst>
          </p:cNvPr>
          <p:cNvSpPr/>
          <p:nvPr/>
        </p:nvSpPr>
        <p:spPr>
          <a:xfrm>
            <a:off x="7163805" y="2064766"/>
            <a:ext cx="7533" cy="3539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559"/>
                </a:lnTo>
                <a:lnTo>
                  <a:pt x="21600" y="21041"/>
                </a:lnTo>
                <a:cubicBezTo>
                  <a:pt x="21600" y="21041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9D7F5B"/>
              </a:gs>
              <a:gs pos="100000">
                <a:srgbClr val="9D7F5B"/>
              </a:gs>
              <a:gs pos="49000">
                <a:srgbClr val="ECDCAA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" name="Shape 31">
            <a:extLst>
              <a:ext uri="{FF2B5EF4-FFF2-40B4-BE49-F238E27FC236}">
                <a16:creationId xmlns:a16="http://schemas.microsoft.com/office/drawing/2014/main" id="{3A731530-47A9-4C67-A694-605C76652043}"/>
              </a:ext>
            </a:extLst>
          </p:cNvPr>
          <p:cNvSpPr/>
          <p:nvPr/>
        </p:nvSpPr>
        <p:spPr>
          <a:xfrm>
            <a:off x="5580824" y="1311656"/>
            <a:ext cx="78313" cy="7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7" y="21600"/>
                  <a:pt x="10801" y="21600"/>
                </a:cubicBezTo>
                <a:cubicBezTo>
                  <a:pt x="4836" y="21600"/>
                  <a:pt x="0" y="16765"/>
                  <a:pt x="0" y="10800"/>
                </a:cubicBezTo>
                <a:cubicBezTo>
                  <a:pt x="0" y="4835"/>
                  <a:pt x="4836" y="0"/>
                  <a:pt x="10801" y="0"/>
                </a:cubicBezTo>
                <a:cubicBezTo>
                  <a:pt x="16767" y="0"/>
                  <a:pt x="21600" y="4835"/>
                  <a:pt x="21600" y="10800"/>
                </a:cubicBezTo>
                <a:close/>
              </a:path>
            </a:pathLst>
          </a:custGeom>
          <a:gradFill>
            <a:gsLst>
              <a:gs pos="5000">
                <a:srgbClr val="222729"/>
              </a:gs>
              <a:gs pos="96010">
                <a:srgbClr val="7D7F7F"/>
              </a:gs>
            </a:gsLst>
            <a:lin ang="3265368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4" name="Shape 32">
            <a:extLst>
              <a:ext uri="{FF2B5EF4-FFF2-40B4-BE49-F238E27FC236}">
                <a16:creationId xmlns:a16="http://schemas.microsoft.com/office/drawing/2014/main" id="{6F1F195E-5129-46E0-986A-51F09090A562}"/>
              </a:ext>
            </a:extLst>
          </p:cNvPr>
          <p:cNvSpPr/>
          <p:nvPr/>
        </p:nvSpPr>
        <p:spPr>
          <a:xfrm>
            <a:off x="5601633" y="1328997"/>
            <a:ext cx="41985" cy="41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1"/>
                </a:moveTo>
                <a:cubicBezTo>
                  <a:pt x="21600" y="16764"/>
                  <a:pt x="16767" y="21600"/>
                  <a:pt x="10802" y="21600"/>
                </a:cubicBezTo>
                <a:cubicBezTo>
                  <a:pt x="4837" y="21600"/>
                  <a:pt x="0" y="16764"/>
                  <a:pt x="0" y="10801"/>
                </a:cubicBezTo>
                <a:cubicBezTo>
                  <a:pt x="0" y="4836"/>
                  <a:pt x="4837" y="0"/>
                  <a:pt x="10802" y="0"/>
                </a:cubicBezTo>
                <a:cubicBezTo>
                  <a:pt x="16767" y="0"/>
                  <a:pt x="21600" y="4836"/>
                  <a:pt x="21600" y="10801"/>
                </a:cubicBezTo>
                <a:close/>
              </a:path>
            </a:pathLst>
          </a:custGeom>
          <a:solidFill>
            <a:srgbClr val="080A0A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5" name="Shape 33">
            <a:extLst>
              <a:ext uri="{FF2B5EF4-FFF2-40B4-BE49-F238E27FC236}">
                <a16:creationId xmlns:a16="http://schemas.microsoft.com/office/drawing/2014/main" id="{0DFB6ED5-F624-4CE7-944D-3F3F26D0FB30}"/>
              </a:ext>
            </a:extLst>
          </p:cNvPr>
          <p:cNvSpPr/>
          <p:nvPr/>
        </p:nvSpPr>
        <p:spPr>
          <a:xfrm>
            <a:off x="5605102" y="1332465"/>
            <a:ext cx="36342" cy="36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4"/>
                  <a:pt x="16764" y="21600"/>
                  <a:pt x="10800" y="21600"/>
                </a:cubicBezTo>
                <a:cubicBezTo>
                  <a:pt x="4836" y="21600"/>
                  <a:pt x="0" y="16764"/>
                  <a:pt x="0" y="10800"/>
                </a:cubicBezTo>
                <a:cubicBezTo>
                  <a:pt x="0" y="4836"/>
                  <a:pt x="4836" y="0"/>
                  <a:pt x="10800" y="0"/>
                </a:cubicBezTo>
                <a:cubicBezTo>
                  <a:pt x="16764" y="0"/>
                  <a:pt x="21600" y="4836"/>
                  <a:pt x="21600" y="10800"/>
                </a:cubicBezTo>
                <a:close/>
              </a:path>
            </a:pathLst>
          </a:custGeom>
          <a:gradFill>
            <a:gsLst>
              <a:gs pos="7000">
                <a:srgbClr val="39669E"/>
              </a:gs>
              <a:gs pos="90979">
                <a:srgbClr val="294C7E"/>
              </a:gs>
            </a:gsLst>
            <a:lin ang="27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6" name="Shape 34">
            <a:extLst>
              <a:ext uri="{FF2B5EF4-FFF2-40B4-BE49-F238E27FC236}">
                <a16:creationId xmlns:a16="http://schemas.microsoft.com/office/drawing/2014/main" id="{F3B745DE-80C8-4D0B-A0D8-9EB7880C140F}"/>
              </a:ext>
            </a:extLst>
          </p:cNvPr>
          <p:cNvSpPr/>
          <p:nvPr/>
        </p:nvSpPr>
        <p:spPr>
          <a:xfrm>
            <a:off x="5802790" y="1328997"/>
            <a:ext cx="376670" cy="43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8" y="0"/>
                </a:moveTo>
                <a:lnTo>
                  <a:pt x="1242" y="0"/>
                </a:lnTo>
                <a:cubicBezTo>
                  <a:pt x="556" y="0"/>
                  <a:pt x="0" y="4835"/>
                  <a:pt x="0" y="10800"/>
                </a:cubicBezTo>
                <a:cubicBezTo>
                  <a:pt x="0" y="16765"/>
                  <a:pt x="556" y="21600"/>
                  <a:pt x="1242" y="21600"/>
                </a:cubicBezTo>
                <a:lnTo>
                  <a:pt x="20358" y="21600"/>
                </a:lnTo>
                <a:cubicBezTo>
                  <a:pt x="21044" y="21600"/>
                  <a:pt x="21600" y="16765"/>
                  <a:pt x="21600" y="10800"/>
                </a:cubicBezTo>
                <a:cubicBezTo>
                  <a:pt x="21600" y="4835"/>
                  <a:pt x="21044" y="0"/>
                  <a:pt x="20358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7" name="Shape 35">
            <a:extLst>
              <a:ext uri="{FF2B5EF4-FFF2-40B4-BE49-F238E27FC236}">
                <a16:creationId xmlns:a16="http://schemas.microsoft.com/office/drawing/2014/main" id="{C83709E0-5F8A-4B1D-8091-8FFCC6AAE292}"/>
              </a:ext>
            </a:extLst>
          </p:cNvPr>
          <p:cNvSpPr/>
          <p:nvPr/>
        </p:nvSpPr>
        <p:spPr>
          <a:xfrm>
            <a:off x="5802790" y="1332465"/>
            <a:ext cx="376670" cy="379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8" y="18895"/>
                </a:moveTo>
                <a:lnTo>
                  <a:pt x="1242" y="18895"/>
                </a:lnTo>
                <a:cubicBezTo>
                  <a:pt x="729" y="18895"/>
                  <a:pt x="311" y="15264"/>
                  <a:pt x="311" y="10800"/>
                </a:cubicBezTo>
                <a:cubicBezTo>
                  <a:pt x="311" y="6337"/>
                  <a:pt x="729" y="2705"/>
                  <a:pt x="1242" y="2705"/>
                </a:cubicBezTo>
                <a:lnTo>
                  <a:pt x="20358" y="2705"/>
                </a:lnTo>
                <a:cubicBezTo>
                  <a:pt x="20871" y="2705"/>
                  <a:pt x="21289" y="6337"/>
                  <a:pt x="21289" y="10800"/>
                </a:cubicBezTo>
                <a:cubicBezTo>
                  <a:pt x="21289" y="15264"/>
                  <a:pt x="20871" y="18895"/>
                  <a:pt x="20358" y="18895"/>
                </a:cubicBezTo>
                <a:close/>
                <a:moveTo>
                  <a:pt x="20358" y="0"/>
                </a:moveTo>
                <a:lnTo>
                  <a:pt x="1242" y="0"/>
                </a:lnTo>
                <a:cubicBezTo>
                  <a:pt x="556" y="0"/>
                  <a:pt x="0" y="4834"/>
                  <a:pt x="0" y="10800"/>
                </a:cubicBezTo>
                <a:cubicBezTo>
                  <a:pt x="0" y="16766"/>
                  <a:pt x="556" y="21600"/>
                  <a:pt x="1242" y="21600"/>
                </a:cubicBezTo>
                <a:lnTo>
                  <a:pt x="20358" y="21600"/>
                </a:lnTo>
                <a:cubicBezTo>
                  <a:pt x="21044" y="21600"/>
                  <a:pt x="21600" y="16766"/>
                  <a:pt x="21600" y="10800"/>
                </a:cubicBezTo>
                <a:cubicBezTo>
                  <a:pt x="21600" y="4834"/>
                  <a:pt x="21044" y="0"/>
                  <a:pt x="20358" y="0"/>
                </a:cubicBezTo>
                <a:close/>
              </a:path>
            </a:pathLst>
          </a:custGeom>
          <a:gradFill>
            <a:gsLst>
              <a:gs pos="18000">
                <a:srgbClr val="A38A5C"/>
              </a:gs>
              <a:gs pos="58000">
                <a:srgbClr val="D6B992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8" name="Shape 36">
            <a:extLst>
              <a:ext uri="{FF2B5EF4-FFF2-40B4-BE49-F238E27FC236}">
                <a16:creationId xmlns:a16="http://schemas.microsoft.com/office/drawing/2014/main" id="{A6C0F866-0046-42D4-B1C7-4CC3355FCEEF}"/>
              </a:ext>
            </a:extLst>
          </p:cNvPr>
          <p:cNvSpPr/>
          <p:nvPr/>
        </p:nvSpPr>
        <p:spPr>
          <a:xfrm>
            <a:off x="5802790" y="1328997"/>
            <a:ext cx="376670" cy="43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8" y="18895"/>
                </a:moveTo>
                <a:lnTo>
                  <a:pt x="1242" y="18895"/>
                </a:lnTo>
                <a:cubicBezTo>
                  <a:pt x="729" y="18895"/>
                  <a:pt x="311" y="15265"/>
                  <a:pt x="311" y="10800"/>
                </a:cubicBezTo>
                <a:cubicBezTo>
                  <a:pt x="311" y="6335"/>
                  <a:pt x="729" y="2705"/>
                  <a:pt x="1242" y="2705"/>
                </a:cubicBezTo>
                <a:lnTo>
                  <a:pt x="20358" y="2705"/>
                </a:lnTo>
                <a:cubicBezTo>
                  <a:pt x="20871" y="2705"/>
                  <a:pt x="21289" y="6335"/>
                  <a:pt x="21289" y="10800"/>
                </a:cubicBezTo>
                <a:cubicBezTo>
                  <a:pt x="21289" y="15265"/>
                  <a:pt x="20871" y="18895"/>
                  <a:pt x="20358" y="18895"/>
                </a:cubicBezTo>
                <a:close/>
                <a:moveTo>
                  <a:pt x="20358" y="0"/>
                </a:moveTo>
                <a:lnTo>
                  <a:pt x="1242" y="0"/>
                </a:lnTo>
                <a:cubicBezTo>
                  <a:pt x="556" y="0"/>
                  <a:pt x="0" y="4835"/>
                  <a:pt x="0" y="10800"/>
                </a:cubicBezTo>
                <a:cubicBezTo>
                  <a:pt x="0" y="16765"/>
                  <a:pt x="556" y="21600"/>
                  <a:pt x="1242" y="21600"/>
                </a:cubicBezTo>
                <a:lnTo>
                  <a:pt x="20358" y="21600"/>
                </a:lnTo>
                <a:cubicBezTo>
                  <a:pt x="21044" y="21600"/>
                  <a:pt x="21600" y="16765"/>
                  <a:pt x="21600" y="10800"/>
                </a:cubicBezTo>
                <a:cubicBezTo>
                  <a:pt x="21600" y="4835"/>
                  <a:pt x="21044" y="0"/>
                  <a:pt x="20358" y="0"/>
                </a:cubicBezTo>
                <a:close/>
              </a:path>
            </a:pathLst>
          </a:custGeom>
          <a:gradFill>
            <a:gsLst>
              <a:gs pos="18000">
                <a:srgbClr val="A38A5C"/>
              </a:gs>
              <a:gs pos="58000">
                <a:srgbClr val="D6B992"/>
              </a:gs>
            </a:gsLst>
            <a:lin ang="54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9" name="Shape 37">
            <a:extLst>
              <a:ext uri="{FF2B5EF4-FFF2-40B4-BE49-F238E27FC236}">
                <a16:creationId xmlns:a16="http://schemas.microsoft.com/office/drawing/2014/main" id="{B4528740-C920-47CA-B9DB-6CB09625271E}"/>
              </a:ext>
            </a:extLst>
          </p:cNvPr>
          <p:cNvSpPr/>
          <p:nvPr/>
        </p:nvSpPr>
        <p:spPr>
          <a:xfrm>
            <a:off x="4831691" y="5369434"/>
            <a:ext cx="37968" cy="690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D6B99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A6F83234-591D-4F0C-8365-8D5517BD0CDF}"/>
              </a:ext>
            </a:extLst>
          </p:cNvPr>
          <p:cNvSpPr/>
          <p:nvPr/>
        </p:nvSpPr>
        <p:spPr>
          <a:xfrm>
            <a:off x="5946743" y="1206635"/>
            <a:ext cx="47735" cy="47734"/>
          </a:xfrm>
          <a:prstGeom prst="ellipse">
            <a:avLst/>
          </a:prstGeom>
          <a:solidFill>
            <a:srgbClr val="000000"/>
          </a:solidFill>
          <a:ln w="25400" cap="flat">
            <a:noFill/>
            <a:prstDash val="solid"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5" r="29895"/>
          <a:stretch>
            <a:fillRect/>
          </a:stretch>
        </p:blipFill>
        <p:spPr/>
      </p:pic>
      <p:pic>
        <p:nvPicPr>
          <p:cNvPr id="8" name="Picture Placeholder 7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0" r="13400"/>
          <a:stretch>
            <a:fillRect/>
          </a:stretch>
        </p:blipFill>
        <p:spPr/>
      </p:pic>
      <p:sp>
        <p:nvSpPr>
          <p:cNvPr id="114" name="TextBox 113">
            <a:extLst>
              <a:ext uri="{FF2B5EF4-FFF2-40B4-BE49-F238E27FC236}">
                <a16:creationId xmlns:a16="http://schemas.microsoft.com/office/drawing/2014/main" id="{F04AE217-936E-4DDE-B601-1C174643FDD8}"/>
              </a:ext>
            </a:extLst>
          </p:cNvPr>
          <p:cNvSpPr txBox="1"/>
          <p:nvPr/>
        </p:nvSpPr>
        <p:spPr>
          <a:xfrm>
            <a:off x="-52793" y="2092447"/>
            <a:ext cx="31868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Bell MT" panose="02020503060305020303" pitchFamily="18" charset="0"/>
              </a:rPr>
              <a:t>PO</a:t>
            </a:r>
          </a:p>
          <a:p>
            <a:pPr algn="r"/>
            <a:r>
              <a:rPr lang="en-US" sz="6000" b="1" dirty="0" smtClean="0">
                <a:solidFill>
                  <a:schemeClr val="accent5"/>
                </a:solidFill>
                <a:latin typeface="Bell MT" panose="02020503060305020303" pitchFamily="18" charset="0"/>
              </a:rPr>
              <a:t>RTFO</a:t>
            </a:r>
          </a:p>
          <a:p>
            <a:pPr algn="r"/>
            <a:r>
              <a:rPr lang="en-US" sz="6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ll MT" panose="02020503060305020303" pitchFamily="18" charset="0"/>
              </a:rPr>
              <a:t>LIO</a:t>
            </a:r>
            <a:endParaRPr lang="en-US" sz="6000" b="1" dirty="0">
              <a:solidFill>
                <a:schemeClr val="tx1">
                  <a:lumMod val="50000"/>
                  <a:lumOff val="50000"/>
                </a:schemeClr>
              </a:solidFill>
              <a:latin typeface="Bell MT" panose="02020503060305020303" pitchFamily="18" charset="0"/>
            </a:endParaRP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F202E086-9961-439E-97F3-478A30E8403F}"/>
              </a:ext>
            </a:extLst>
          </p:cNvPr>
          <p:cNvGrpSpPr/>
          <p:nvPr/>
        </p:nvGrpSpPr>
        <p:grpSpPr>
          <a:xfrm rot="16200000">
            <a:off x="7982572" y="2989625"/>
            <a:ext cx="4514850" cy="878752"/>
            <a:chOff x="7155312" y="4332071"/>
            <a:chExt cx="4514850" cy="878752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2E07C299-B701-40BC-B587-ADBDCC621CF4}"/>
                </a:ext>
              </a:extLst>
            </p:cNvPr>
            <p:cNvSpPr txBox="1"/>
            <p:nvPr/>
          </p:nvSpPr>
          <p:spPr>
            <a:xfrm>
              <a:off x="7609335" y="4332071"/>
              <a:ext cx="360680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300" dirty="0">
                  <a:latin typeface="Bell MT" panose="02020503060305020303" pitchFamily="18" charset="0"/>
                </a:rPr>
                <a:t>PORTFOLIO PRESENTATION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023BF8CF-8CD1-48B0-BE2F-06FE103AF501}"/>
                </a:ext>
              </a:extLst>
            </p:cNvPr>
            <p:cNvSpPr txBox="1"/>
            <p:nvPr/>
          </p:nvSpPr>
          <p:spPr>
            <a:xfrm>
              <a:off x="7155312" y="4729281"/>
              <a:ext cx="4514850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</a:endParaRPr>
            </a:p>
          </p:txBody>
        </p:sp>
      </p:grpSp>
      <p:pic>
        <p:nvPicPr>
          <p:cNvPr id="12" name="Picture Placeholder 11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0" r="147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14573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1FC6E42-CD81-4F2C-AA74-2D21F2360E25}"/>
              </a:ext>
            </a:extLst>
          </p:cNvPr>
          <p:cNvSpPr/>
          <p:nvPr/>
        </p:nvSpPr>
        <p:spPr>
          <a:xfrm>
            <a:off x="0" y="4539954"/>
            <a:ext cx="1562100" cy="231804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F04AE217-936E-4DDE-B601-1C174643FDD8}"/>
              </a:ext>
            </a:extLst>
          </p:cNvPr>
          <p:cNvSpPr txBox="1"/>
          <p:nvPr/>
        </p:nvSpPr>
        <p:spPr>
          <a:xfrm>
            <a:off x="1260475" y="1408392"/>
            <a:ext cx="318685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Bell MT" panose="02020503060305020303" pitchFamily="18" charset="0"/>
              </a:rPr>
              <a:t>PO</a:t>
            </a:r>
          </a:p>
          <a:p>
            <a:pPr algn="r"/>
            <a:r>
              <a:rPr lang="en-US" sz="7000" b="1" dirty="0" smtClean="0">
                <a:latin typeface="Bell MT" panose="02020503060305020303" pitchFamily="18" charset="0"/>
              </a:rPr>
              <a:t>RTFO</a:t>
            </a:r>
          </a:p>
          <a:p>
            <a:pPr algn="r"/>
            <a:r>
              <a:rPr lang="en-US" sz="7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ll MT" panose="02020503060305020303" pitchFamily="18" charset="0"/>
              </a:rPr>
              <a:t>LIO</a:t>
            </a:r>
            <a:endParaRPr lang="en-US" sz="7000" b="1" dirty="0">
              <a:solidFill>
                <a:schemeClr val="tx1">
                  <a:lumMod val="50000"/>
                  <a:lumOff val="50000"/>
                </a:schemeClr>
              </a:solidFill>
              <a:latin typeface="Bell MT" panose="02020503060305020303" pitchFamily="18" charset="0"/>
            </a:endParaRP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1370A853-58B6-4F6F-AFED-E6D1274B47A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3" r="30653"/>
          <a:stretch/>
        </p:blipFill>
        <p:spPr>
          <a:xfrm>
            <a:off x="4942629" y="1600814"/>
            <a:ext cx="2734685" cy="2939140"/>
          </a:xfrm>
        </p:spPr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A788BD31-BB62-47A0-99FA-CB4AB3BB0D4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7" r="19047"/>
          <a:stretch>
            <a:fillRect/>
          </a:stretch>
        </p:blipFill>
        <p:spPr/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61C27CB-91F0-4174-BA6A-CF4E3C825A39}"/>
              </a:ext>
            </a:extLst>
          </p:cNvPr>
          <p:cNvSpPr txBox="1"/>
          <p:nvPr/>
        </p:nvSpPr>
        <p:spPr>
          <a:xfrm>
            <a:off x="4942629" y="4865729"/>
            <a:ext cx="2535010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300" i="1" dirty="0">
                <a:latin typeface="PT Sans" panose="020B0503020203020204" pitchFamily="34" charset="0"/>
                <a:ea typeface="PT Sans" panose="020B0503020203020204" pitchFamily="34" charset="0"/>
              </a:rPr>
              <a:t>typesetting industry. lorem the text industry's standard dummy</a:t>
            </a:r>
            <a:endParaRPr lang="en-US" sz="1300" i="1" spc="300" dirty="0">
              <a:latin typeface="PT Sans" panose="020B0503020203020204" pitchFamily="34" charset="0"/>
              <a:ea typeface="PT Sans" panose="020B0503020203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F0AE11C-096E-4697-8BB5-1E7D3EFFE3E8}"/>
              </a:ext>
            </a:extLst>
          </p:cNvPr>
          <p:cNvSpPr txBox="1"/>
          <p:nvPr/>
        </p:nvSpPr>
        <p:spPr>
          <a:xfrm>
            <a:off x="8196839" y="4865729"/>
            <a:ext cx="2535010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300" i="1" dirty="0">
                <a:latin typeface="PT Sans" panose="020B0503020203020204" pitchFamily="34" charset="0"/>
                <a:ea typeface="PT Sans" panose="020B0503020203020204" pitchFamily="34" charset="0"/>
              </a:rPr>
              <a:t>typesetting industry. lorem the text industry's standard dummy</a:t>
            </a:r>
            <a:endParaRPr lang="en-US" sz="1300" i="1" spc="300" dirty="0">
              <a:latin typeface="PT Sans" panose="020B0503020203020204" pitchFamily="34" charset="0"/>
              <a:ea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3609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0" r="18900"/>
          <a:stretch>
            <a:fillRect/>
          </a:stretch>
        </p:blipFill>
        <p:spPr/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7A2FED6C-B065-4D74-A597-DB54ACBC24BA}"/>
              </a:ext>
            </a:extLst>
          </p:cNvPr>
          <p:cNvSpPr txBox="1"/>
          <p:nvPr/>
        </p:nvSpPr>
        <p:spPr>
          <a:xfrm>
            <a:off x="7397398" y="1192750"/>
            <a:ext cx="38344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Bell MT" panose="02020503060305020303" pitchFamily="18" charset="0"/>
              </a:rPr>
              <a:t>STORY</a:t>
            </a:r>
          </a:p>
          <a:p>
            <a:r>
              <a:rPr lang="en-US" sz="4000" b="1" dirty="0">
                <a:latin typeface="Bell MT" panose="02020503060305020303" pitchFamily="18" charset="0"/>
              </a:rPr>
              <a:t>ABOUT WHO</a:t>
            </a:r>
          </a:p>
          <a:p>
            <a:r>
              <a:rPr lang="en-US" sz="4000" b="1" dirty="0">
                <a:latin typeface="Bell MT" panose="02020503060305020303" pitchFamily="18" charset="0"/>
              </a:rPr>
              <a:t>WE ARE</a:t>
            </a:r>
          </a:p>
        </p:txBody>
      </p: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F4C0F249-EB19-4ECF-B79A-D725D459964A}"/>
              </a:ext>
            </a:extLst>
          </p:cNvPr>
          <p:cNvCxnSpPr>
            <a:cxnSpLocks/>
          </p:cNvCxnSpPr>
          <p:nvPr/>
        </p:nvCxnSpPr>
        <p:spPr>
          <a:xfrm>
            <a:off x="7603995" y="3362687"/>
            <a:ext cx="205014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8717658A-E18F-4306-958D-57B45DA3F3D5}"/>
              </a:ext>
            </a:extLst>
          </p:cNvPr>
          <p:cNvGrpSpPr/>
          <p:nvPr/>
        </p:nvGrpSpPr>
        <p:grpSpPr>
          <a:xfrm>
            <a:off x="7397398" y="4293969"/>
            <a:ext cx="2908652" cy="1513445"/>
            <a:chOff x="7397398" y="4163695"/>
            <a:chExt cx="2908652" cy="1513445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7D2DD2F-6B24-48A5-A6C3-68C3FAFC4EFC}"/>
                </a:ext>
              </a:extLst>
            </p:cNvPr>
            <p:cNvSpPr txBox="1"/>
            <p:nvPr/>
          </p:nvSpPr>
          <p:spPr>
            <a:xfrm>
              <a:off x="7397398" y="4163695"/>
              <a:ext cx="258922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dirty="0">
                  <a:latin typeface="Bell MT" panose="02020503060305020303" pitchFamily="18" charset="0"/>
                </a:rPr>
                <a:t>PORTFOLIO PRESENTATION</a:t>
              </a: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9FE350E-A617-4DC6-9E6E-1DAF40ED9968}"/>
                </a:ext>
              </a:extLst>
            </p:cNvPr>
            <p:cNvCxnSpPr/>
            <p:nvPr/>
          </p:nvCxnSpPr>
          <p:spPr>
            <a:xfrm>
              <a:off x="7511698" y="4697263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5E2A7E1-E835-4E4D-BD1B-BF5068EC03E8}"/>
                </a:ext>
              </a:extLst>
            </p:cNvPr>
            <p:cNvSpPr txBox="1"/>
            <p:nvPr/>
          </p:nvSpPr>
          <p:spPr>
            <a:xfrm>
              <a:off x="7397399" y="4846656"/>
              <a:ext cx="2908651" cy="830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69694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A13CB22E-A17A-460D-B740-DDC5936F19D3}"/>
              </a:ext>
            </a:extLst>
          </p:cNvPr>
          <p:cNvGrpSpPr/>
          <p:nvPr/>
        </p:nvGrpSpPr>
        <p:grpSpPr>
          <a:xfrm>
            <a:off x="2800350" y="2204357"/>
            <a:ext cx="6591300" cy="2362200"/>
            <a:chOff x="2800350" y="2247900"/>
            <a:chExt cx="6591300" cy="23622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169F7AF-E044-41E2-86AF-8A970E8090D0}"/>
                </a:ext>
              </a:extLst>
            </p:cNvPr>
            <p:cNvSpPr/>
            <p:nvPr/>
          </p:nvSpPr>
          <p:spPr>
            <a:xfrm>
              <a:off x="2800350" y="2247900"/>
              <a:ext cx="6591300" cy="2362200"/>
            </a:xfrm>
            <a:prstGeom prst="rect">
              <a:avLst/>
            </a:prstGeom>
            <a:solidFill>
              <a:schemeClr val="bg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B70D6C2-04E8-4747-BFD6-DBC16E1EDF18}"/>
                </a:ext>
              </a:extLst>
            </p:cNvPr>
            <p:cNvGrpSpPr/>
            <p:nvPr/>
          </p:nvGrpSpPr>
          <p:grpSpPr>
            <a:xfrm>
              <a:off x="3838575" y="2799166"/>
              <a:ext cx="4514850" cy="1259669"/>
              <a:chOff x="3838575" y="2767869"/>
              <a:chExt cx="4514850" cy="1259669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357A639-4FBD-4544-8096-2EEDA7AD328A}"/>
                  </a:ext>
                </a:extLst>
              </p:cNvPr>
              <p:cNvSpPr txBox="1"/>
              <p:nvPr/>
            </p:nvSpPr>
            <p:spPr>
              <a:xfrm>
                <a:off x="4180114" y="2767869"/>
                <a:ext cx="3831772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800" b="1" spc="600" dirty="0">
                    <a:latin typeface="Bell MT" panose="02020503060305020303" pitchFamily="18" charset="0"/>
                  </a:rPr>
                  <a:t>THE END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C48089C-24F2-469F-BADD-FA6501F43473}"/>
                  </a:ext>
                </a:extLst>
              </p:cNvPr>
              <p:cNvSpPr txBox="1"/>
              <p:nvPr/>
            </p:nvSpPr>
            <p:spPr>
              <a:xfrm>
                <a:off x="3838575" y="3545996"/>
                <a:ext cx="4514850" cy="481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600"/>
                  </a:lnSpc>
                </a:pPr>
                <a:r>
                  <a:rPr lang="en-US" sz="1000" i="1" dirty="0">
                    <a:latin typeface="PT Sans" panose="020B0503020203020204" pitchFamily="34" charset="0"/>
                    <a:ea typeface="PT Sans" panose="020B0503020203020204" pitchFamily="34" charset="0"/>
                  </a:rPr>
                  <a:t>lorem ipsum is simply dummy text of the printing and typesetting industry. lorem the industry's standard dummy text ever since</a:t>
                </a:r>
                <a:endParaRPr lang="en-US" sz="1000" i="1" spc="300" dirty="0">
                  <a:latin typeface="PT Sans" panose="020B0503020203020204" pitchFamily="34" charset="0"/>
                  <a:ea typeface="PT Sans" panose="020B0503020203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5299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392EC28B-71C3-487E-9F83-42CDAB6DCC68}"/>
              </a:ext>
            </a:extLst>
          </p:cNvPr>
          <p:cNvSpPr/>
          <p:nvPr/>
        </p:nvSpPr>
        <p:spPr>
          <a:xfrm>
            <a:off x="3933371" y="3040225"/>
            <a:ext cx="4325258" cy="8572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F5323FD-D3E4-42BA-8110-42CB29E9C065}"/>
              </a:ext>
            </a:extLst>
          </p:cNvPr>
          <p:cNvSpPr txBox="1"/>
          <p:nvPr/>
        </p:nvSpPr>
        <p:spPr>
          <a:xfrm>
            <a:off x="4180114" y="3148073"/>
            <a:ext cx="38317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pc="600" dirty="0">
                <a:solidFill>
                  <a:schemeClr val="bg1"/>
                </a:solidFill>
                <a:latin typeface="Bell MT" panose="02020503060305020303" pitchFamily="18" charset="0"/>
              </a:rPr>
              <a:t>WELCOME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B74922B-8D0E-442E-A870-B6E804403E09}"/>
              </a:ext>
            </a:extLst>
          </p:cNvPr>
          <p:cNvSpPr txBox="1"/>
          <p:nvPr/>
        </p:nvSpPr>
        <p:spPr>
          <a:xfrm>
            <a:off x="2933700" y="4701760"/>
            <a:ext cx="6324600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300" i="1" dirty="0">
                <a:latin typeface="PT Sans" panose="020B0503020203020204" pitchFamily="34" charset="0"/>
                <a:ea typeface="PT Sans" panose="020B0503020203020204" pitchFamily="34" charset="0"/>
              </a:rPr>
              <a:t>lorem ipsum is simply dummy text of the printing and typesetting industry. lorem the industry's standard dummy text ever</a:t>
            </a:r>
            <a:endParaRPr lang="en-US" sz="1300" i="1" spc="300" dirty="0">
              <a:latin typeface="PT Sans" panose="020B0503020203020204" pitchFamily="34" charset="0"/>
              <a:ea typeface="PT Sans" panose="020B0503020203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DED1583-F995-4585-914F-2E48509E48E0}"/>
              </a:ext>
            </a:extLst>
          </p:cNvPr>
          <p:cNvSpPr txBox="1"/>
          <p:nvPr/>
        </p:nvSpPr>
        <p:spPr>
          <a:xfrm>
            <a:off x="5260021" y="4138035"/>
            <a:ext cx="16719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spc="500" dirty="0">
                <a:latin typeface="Bell MT" panose="02020503060305020303" pitchFamily="18" charset="0"/>
              </a:rPr>
              <a:t>-LOREM-</a:t>
            </a: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" r="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276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7429499" y="349931"/>
            <a:ext cx="3317195" cy="615972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56" r="14856"/>
          <a:stretch>
            <a:fillRect/>
          </a:stretch>
        </p:blipFill>
        <p:spPr/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4F3FC0-C2ED-42FE-9182-10928AFC0CCC}"/>
              </a:ext>
            </a:extLst>
          </p:cNvPr>
          <p:cNvSpPr txBox="1"/>
          <p:nvPr/>
        </p:nvSpPr>
        <p:spPr>
          <a:xfrm>
            <a:off x="6800850" y="3037379"/>
            <a:ext cx="40005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600" dirty="0">
                <a:solidFill>
                  <a:schemeClr val="bg1"/>
                </a:solidFill>
                <a:latin typeface="Bell MT" panose="02020503060305020303" pitchFamily="18" charset="0"/>
              </a:rPr>
              <a:t>WELCOME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13AF15-242C-480B-BCCD-EA1D7A7F2689}"/>
              </a:ext>
            </a:extLst>
          </p:cNvPr>
          <p:cNvSpPr txBox="1"/>
          <p:nvPr/>
        </p:nvSpPr>
        <p:spPr>
          <a:xfrm>
            <a:off x="8230846" y="2546734"/>
            <a:ext cx="12130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spc="500" dirty="0">
                <a:solidFill>
                  <a:schemeClr val="bg1"/>
                </a:solidFill>
                <a:latin typeface="Bell MT" panose="02020503060305020303" pitchFamily="18" charset="0"/>
              </a:rPr>
              <a:t>LOREM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3E83CB-5A5B-4B97-A410-07F08DE5314B}"/>
              </a:ext>
            </a:extLst>
          </p:cNvPr>
          <p:cNvSpPr txBox="1"/>
          <p:nvPr/>
        </p:nvSpPr>
        <p:spPr>
          <a:xfrm>
            <a:off x="7697446" y="4009615"/>
            <a:ext cx="2286000" cy="135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300" i="1" dirty="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rPr>
              <a:t>lorem ipsum is simply dummy text of the printing and typesetting industry. lorem the industry's standard dummy text ever</a:t>
            </a:r>
            <a:endParaRPr lang="en-US" sz="1300" i="1" spc="300" dirty="0">
              <a:solidFill>
                <a:schemeClr val="bg1"/>
              </a:solidFill>
              <a:latin typeface="PT Sans" panose="020B0503020203020204" pitchFamily="34" charset="0"/>
              <a:ea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685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3" r="23873"/>
          <a:stretch>
            <a:fillRect/>
          </a:stretch>
        </p:blipFill>
        <p:spPr/>
      </p:pic>
      <p:sp>
        <p:nvSpPr>
          <p:cNvPr id="9" name="Rectangle 8"/>
          <p:cNvSpPr/>
          <p:nvPr/>
        </p:nvSpPr>
        <p:spPr>
          <a:xfrm>
            <a:off x="786492" y="0"/>
            <a:ext cx="5023645" cy="6857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4F3FC0-C2ED-42FE-9182-10928AFC0CCC}"/>
              </a:ext>
            </a:extLst>
          </p:cNvPr>
          <p:cNvSpPr txBox="1"/>
          <p:nvPr/>
        </p:nvSpPr>
        <p:spPr>
          <a:xfrm>
            <a:off x="1650433" y="2702114"/>
            <a:ext cx="40005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600" dirty="0">
                <a:solidFill>
                  <a:schemeClr val="bg1"/>
                </a:solidFill>
                <a:latin typeface="Bell MT" panose="02020503060305020303" pitchFamily="18" charset="0"/>
              </a:rPr>
              <a:t>WELCOME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13AF15-242C-480B-BCCD-EA1D7A7F2689}"/>
              </a:ext>
            </a:extLst>
          </p:cNvPr>
          <p:cNvSpPr txBox="1"/>
          <p:nvPr/>
        </p:nvSpPr>
        <p:spPr>
          <a:xfrm>
            <a:off x="1716607" y="2514708"/>
            <a:ext cx="12130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spc="500" dirty="0">
                <a:solidFill>
                  <a:schemeClr val="bg1"/>
                </a:solidFill>
                <a:latin typeface="Bell MT" panose="02020503060305020303" pitchFamily="18" charset="0"/>
              </a:rPr>
              <a:t>LOREM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3E83CB-5A5B-4B97-A410-07F08DE5314B}"/>
              </a:ext>
            </a:extLst>
          </p:cNvPr>
          <p:cNvSpPr txBox="1"/>
          <p:nvPr/>
        </p:nvSpPr>
        <p:spPr>
          <a:xfrm>
            <a:off x="1716607" y="3657599"/>
            <a:ext cx="32903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300" i="1" dirty="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rPr>
              <a:t>lorem ipsum is simply dummy text of the printing and typesetting industry. lorem the industry's standard dummy text ever</a:t>
            </a:r>
            <a:endParaRPr lang="en-US" sz="1300" i="1" spc="300" dirty="0">
              <a:solidFill>
                <a:schemeClr val="bg1"/>
              </a:solidFill>
              <a:latin typeface="PT Sans" panose="020B0503020203020204" pitchFamily="34" charset="0"/>
              <a:ea typeface="PT Sans" panose="020B0503020203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00150" y="861773"/>
            <a:ext cx="5562599" cy="5081827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895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5023645" cy="6857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A7C29C-75DD-48D9-839B-5C162868BA91}"/>
              </a:ext>
            </a:extLst>
          </p:cNvPr>
          <p:cNvSpPr txBox="1"/>
          <p:nvPr/>
        </p:nvSpPr>
        <p:spPr>
          <a:xfrm>
            <a:off x="6310313" y="2086610"/>
            <a:ext cx="403860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600" dirty="0" smtClean="0">
                <a:latin typeface="Bell MT" panose="02020503060305020303" pitchFamily="18" charset="0"/>
              </a:rPr>
              <a:t>ABOUT US</a:t>
            </a:r>
            <a:endParaRPr lang="en-US" sz="4500" b="1" spc="600" dirty="0">
              <a:latin typeface="Bell MT" panose="02020503060305020303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4ABC90-701F-4988-B435-6A80AE0771F4}"/>
              </a:ext>
            </a:extLst>
          </p:cNvPr>
          <p:cNvSpPr txBox="1"/>
          <p:nvPr/>
        </p:nvSpPr>
        <p:spPr>
          <a:xfrm>
            <a:off x="6310311" y="2844324"/>
            <a:ext cx="2952752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300" i="1" dirty="0">
                <a:latin typeface="PT Sans" panose="020B0503020203020204" pitchFamily="34" charset="0"/>
                <a:ea typeface="PT Sans" panose="020B0503020203020204" pitchFamily="34" charset="0"/>
              </a:rPr>
              <a:t>lorem ipsum is simply dummy text of the printing and typesetting industry.</a:t>
            </a:r>
            <a:endParaRPr lang="en-US" sz="1300" i="1" spc="300" dirty="0">
              <a:latin typeface="PT Sans" panose="020B0503020203020204" pitchFamily="34" charset="0"/>
              <a:ea typeface="PT Sans" panose="020B0503020203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4A31293-8792-46DC-98EB-2BDBB6636A1D}"/>
              </a:ext>
            </a:extLst>
          </p:cNvPr>
          <p:cNvGrpSpPr/>
          <p:nvPr/>
        </p:nvGrpSpPr>
        <p:grpSpPr>
          <a:xfrm>
            <a:off x="6310311" y="4139467"/>
            <a:ext cx="3801763" cy="1108807"/>
            <a:chOff x="6096000" y="4114741"/>
            <a:chExt cx="3801763" cy="110880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89A3AA1-CDAD-4142-BE0D-B8F76B73DE8B}"/>
                </a:ext>
              </a:extLst>
            </p:cNvPr>
            <p:cNvSpPr txBox="1"/>
            <p:nvPr/>
          </p:nvSpPr>
          <p:spPr>
            <a:xfrm>
              <a:off x="6096000" y="4126709"/>
              <a:ext cx="1961925" cy="1096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300" i="1" dirty="0">
                  <a:latin typeface="PT Sans" panose="020B0503020203020204" pitchFamily="34" charset="0"/>
                  <a:ea typeface="PT Sans" panose="020B0503020203020204" pitchFamily="34" charset="0"/>
                </a:rPr>
                <a:t>lorem ipsum is simply dummy text of the printing and typesetting industry. lorem the</a:t>
              </a:r>
              <a:endParaRPr lang="en-US" sz="1300" i="1" spc="300" dirty="0">
                <a:latin typeface="PT Sans" panose="020B0503020203020204" pitchFamily="34" charset="0"/>
                <a:ea typeface="PT Sans" panose="020B0503020203020204" pitchFamily="34" charset="0"/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FA6F7D43-E170-4712-AD5E-ED30AE4C8424}"/>
                </a:ext>
              </a:extLst>
            </p:cNvPr>
            <p:cNvCxnSpPr>
              <a:cxnSpLocks/>
            </p:cNvCxnSpPr>
            <p:nvPr/>
          </p:nvCxnSpPr>
          <p:spPr>
            <a:xfrm>
              <a:off x="8277899" y="4143316"/>
              <a:ext cx="0" cy="1063624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Subtitle 6">
              <a:extLst>
                <a:ext uri="{FF2B5EF4-FFF2-40B4-BE49-F238E27FC236}">
                  <a16:creationId xmlns:a16="http://schemas.microsoft.com/office/drawing/2014/main" id="{8DCED00E-FA27-455E-A59B-DE7F50C19691}"/>
                </a:ext>
              </a:extLst>
            </p:cNvPr>
            <p:cNvSpPr txBox="1">
              <a:spLocks/>
            </p:cNvSpPr>
            <p:nvPr/>
          </p:nvSpPr>
          <p:spPr>
            <a:xfrm>
              <a:off x="8667527" y="4114741"/>
              <a:ext cx="1230236" cy="1063625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l">
                <a:lnSpc>
                  <a:spcPct val="150000"/>
                </a:lnSpc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Montserrat" charset="0"/>
                </a:rPr>
                <a:t>Are many</a:t>
              </a:r>
            </a:p>
            <a:p>
              <a:pPr marL="171450" indent="-171450" algn="l">
                <a:lnSpc>
                  <a:spcPct val="150000"/>
                </a:lnSpc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Montserrat" charset="0"/>
                </a:rPr>
                <a:t>Variations of</a:t>
              </a:r>
            </a:p>
            <a:p>
              <a:pPr marL="171450" indent="-171450" algn="l">
                <a:lnSpc>
                  <a:spcPct val="150000"/>
                </a:lnSpc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Montserrat" charset="0"/>
                </a:rPr>
                <a:t>Passages of</a:t>
              </a:r>
            </a:p>
          </p:txBody>
        </p:sp>
      </p:grpSp>
      <p:pic>
        <p:nvPicPr>
          <p:cNvPr id="9" name="Picture Placeholder 8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6" r="124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0319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A1A7C29C-75DD-48D9-839B-5C162868BA91}"/>
              </a:ext>
            </a:extLst>
          </p:cNvPr>
          <p:cNvSpPr txBox="1"/>
          <p:nvPr/>
        </p:nvSpPr>
        <p:spPr>
          <a:xfrm>
            <a:off x="1147763" y="2315210"/>
            <a:ext cx="403860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600" dirty="0" smtClean="0">
                <a:latin typeface="Bell MT" panose="02020503060305020303" pitchFamily="18" charset="0"/>
              </a:rPr>
              <a:t>ABOUT US</a:t>
            </a:r>
            <a:endParaRPr lang="en-US" sz="4500" b="1" spc="600" dirty="0">
              <a:latin typeface="Bell MT" panose="02020503060305020303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4ABC90-701F-4988-B435-6A80AE0771F4}"/>
              </a:ext>
            </a:extLst>
          </p:cNvPr>
          <p:cNvSpPr txBox="1"/>
          <p:nvPr/>
        </p:nvSpPr>
        <p:spPr>
          <a:xfrm>
            <a:off x="1147761" y="3072924"/>
            <a:ext cx="2952752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300" i="1" dirty="0">
                <a:latin typeface="PT Sans" panose="020B0503020203020204" pitchFamily="34" charset="0"/>
                <a:ea typeface="PT Sans" panose="020B0503020203020204" pitchFamily="34" charset="0"/>
              </a:rPr>
              <a:t>lorem ipsum is simply dummy text of the printing and typesetting industry.</a:t>
            </a:r>
            <a:endParaRPr lang="en-US" sz="1300" i="1" spc="300" dirty="0">
              <a:latin typeface="PT Sans" panose="020B0503020203020204" pitchFamily="34" charset="0"/>
              <a:ea typeface="PT Sans" panose="020B0503020203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4A31293-8792-46DC-98EB-2BDBB6636A1D}"/>
              </a:ext>
            </a:extLst>
          </p:cNvPr>
          <p:cNvGrpSpPr/>
          <p:nvPr/>
        </p:nvGrpSpPr>
        <p:grpSpPr>
          <a:xfrm>
            <a:off x="1147761" y="4368067"/>
            <a:ext cx="3801763" cy="1108807"/>
            <a:chOff x="6096000" y="4114741"/>
            <a:chExt cx="3801763" cy="110880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89A3AA1-CDAD-4142-BE0D-B8F76B73DE8B}"/>
                </a:ext>
              </a:extLst>
            </p:cNvPr>
            <p:cNvSpPr txBox="1"/>
            <p:nvPr/>
          </p:nvSpPr>
          <p:spPr>
            <a:xfrm>
              <a:off x="6096000" y="4126709"/>
              <a:ext cx="1961925" cy="1096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300" i="1" dirty="0">
                  <a:latin typeface="PT Sans" panose="020B0503020203020204" pitchFamily="34" charset="0"/>
                  <a:ea typeface="PT Sans" panose="020B0503020203020204" pitchFamily="34" charset="0"/>
                </a:rPr>
                <a:t>lorem ipsum is simply dummy text of the printing and typesetting industry. lorem the</a:t>
              </a:r>
              <a:endParaRPr lang="en-US" sz="1300" i="1" spc="300" dirty="0">
                <a:latin typeface="PT Sans" panose="020B0503020203020204" pitchFamily="34" charset="0"/>
                <a:ea typeface="PT Sans" panose="020B0503020203020204" pitchFamily="34" charset="0"/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FA6F7D43-E170-4712-AD5E-ED30AE4C8424}"/>
                </a:ext>
              </a:extLst>
            </p:cNvPr>
            <p:cNvCxnSpPr>
              <a:cxnSpLocks/>
            </p:cNvCxnSpPr>
            <p:nvPr/>
          </p:nvCxnSpPr>
          <p:spPr>
            <a:xfrm>
              <a:off x="8277899" y="4143316"/>
              <a:ext cx="0" cy="1063624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Subtitle 6">
              <a:extLst>
                <a:ext uri="{FF2B5EF4-FFF2-40B4-BE49-F238E27FC236}">
                  <a16:creationId xmlns:a16="http://schemas.microsoft.com/office/drawing/2014/main" id="{8DCED00E-FA27-455E-A59B-DE7F50C19691}"/>
                </a:ext>
              </a:extLst>
            </p:cNvPr>
            <p:cNvSpPr txBox="1">
              <a:spLocks/>
            </p:cNvSpPr>
            <p:nvPr/>
          </p:nvSpPr>
          <p:spPr>
            <a:xfrm>
              <a:off x="8667527" y="4114741"/>
              <a:ext cx="1230236" cy="1063625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l">
                <a:lnSpc>
                  <a:spcPct val="150000"/>
                </a:lnSpc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Montserrat" charset="0"/>
                </a:rPr>
                <a:t>Are many</a:t>
              </a:r>
            </a:p>
            <a:p>
              <a:pPr marL="171450" indent="-171450" algn="l">
                <a:lnSpc>
                  <a:spcPct val="150000"/>
                </a:lnSpc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Montserrat" charset="0"/>
                </a:rPr>
                <a:t>Variations of</a:t>
              </a:r>
            </a:p>
            <a:p>
              <a:pPr marL="171450" indent="-171450" algn="l">
                <a:lnSpc>
                  <a:spcPct val="150000"/>
                </a:lnSpc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Montserrat" charset="0"/>
                </a:rPr>
                <a:t>Passages of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5930600" y="0"/>
            <a:ext cx="1962151" cy="5203092"/>
          </a:xfrm>
          <a:prstGeom prst="rect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949900" y="0"/>
            <a:ext cx="1962151" cy="5203092"/>
          </a:xfrm>
          <a:prstGeom prst="rect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9969200" y="0"/>
            <a:ext cx="1962151" cy="5203092"/>
          </a:xfrm>
          <a:prstGeom prst="rect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Placeholder 15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1" r="21721"/>
          <a:stretch>
            <a:fillRect/>
          </a:stretch>
        </p:blipFill>
        <p:spPr/>
      </p:pic>
      <p:pic>
        <p:nvPicPr>
          <p:cNvPr id="10" name="Picture Placeholder 9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1" r="21721"/>
          <a:stretch>
            <a:fillRect/>
          </a:stretch>
        </p:blipFill>
        <p:spPr/>
      </p:pic>
      <p:pic>
        <p:nvPicPr>
          <p:cNvPr id="11" name="Picture Placeholder 10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1" r="217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04200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Oval 61"/>
          <p:cNvSpPr/>
          <p:nvPr/>
        </p:nvSpPr>
        <p:spPr>
          <a:xfrm>
            <a:off x="1954697" y="2116366"/>
            <a:ext cx="2394726" cy="239472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4021094" y="2116366"/>
            <a:ext cx="2394726" cy="2394726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6087491" y="2116366"/>
            <a:ext cx="2394726" cy="239472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8153889" y="2116366"/>
            <a:ext cx="2394726" cy="239472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utoShape 3">
            <a:extLst>
              <a:ext uri="{FF2B5EF4-FFF2-40B4-BE49-F238E27FC236}">
                <a16:creationId xmlns:a16="http://schemas.microsoft.com/office/drawing/2014/main" id="{72546605-78F9-4E53-A103-1D4E57F3626C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757858" y="2237314"/>
            <a:ext cx="8901304" cy="1803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2194089" y="2686482"/>
            <a:ext cx="1359520" cy="1254495"/>
            <a:chOff x="2194089" y="2686482"/>
            <a:chExt cx="1359520" cy="125449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42E30CD-0DDA-4592-9238-76874F33A12A}"/>
                </a:ext>
              </a:extLst>
            </p:cNvPr>
            <p:cNvSpPr txBox="1"/>
            <p:nvPr/>
          </p:nvSpPr>
          <p:spPr>
            <a:xfrm>
              <a:off x="2302934" y="2686482"/>
              <a:ext cx="11418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  <a:latin typeface="PT Sans" panose="020B0503020203020204" pitchFamily="34" charset="0"/>
                  <a:ea typeface="PT Sans" panose="020B0503020203020204" pitchFamily="34" charset="0"/>
                </a:rPr>
                <a:t>FREE PACK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29B60CA-7E44-484B-9CD3-BE6052F075DA}"/>
                </a:ext>
              </a:extLst>
            </p:cNvPr>
            <p:cNvSpPr txBox="1"/>
            <p:nvPr/>
          </p:nvSpPr>
          <p:spPr>
            <a:xfrm>
              <a:off x="2352693" y="3694756"/>
              <a:ext cx="10423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PT Sans" panose="020B0503020203020204" pitchFamily="34" charset="0"/>
                  <a:ea typeface="PT Sans" panose="020B0503020203020204" pitchFamily="34" charset="0"/>
                </a:rPr>
                <a:t>Per month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658446C-3420-457E-ABC3-9BE8B4604479}"/>
                </a:ext>
              </a:extLst>
            </p:cNvPr>
            <p:cNvSpPr txBox="1"/>
            <p:nvPr/>
          </p:nvSpPr>
          <p:spPr>
            <a:xfrm>
              <a:off x="2194089" y="2972973"/>
              <a:ext cx="135952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b="1" spc="200" dirty="0">
                  <a:solidFill>
                    <a:schemeClr val="bg1"/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Open Sans Extrabold" panose="020B0906030804020204" pitchFamily="34" charset="0"/>
                </a:rPr>
                <a:t>$</a:t>
              </a:r>
              <a:r>
                <a:rPr lang="en-US" sz="4500" b="1" spc="200" dirty="0" smtClean="0">
                  <a:solidFill>
                    <a:schemeClr val="bg1"/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Open Sans Extrabold" panose="020B0906030804020204" pitchFamily="34" charset="0"/>
                </a:rPr>
                <a:t>0</a:t>
              </a:r>
              <a:endParaRPr lang="en-US" sz="4500" b="1" spc="200" dirty="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9DCCB86-76D0-4226-B17F-282AFE3AF073}"/>
              </a:ext>
            </a:extLst>
          </p:cNvPr>
          <p:cNvGrpSpPr/>
          <p:nvPr/>
        </p:nvGrpSpPr>
        <p:grpSpPr>
          <a:xfrm>
            <a:off x="4416562" y="2677495"/>
            <a:ext cx="1359520" cy="1254495"/>
            <a:chOff x="2171975" y="1936169"/>
            <a:chExt cx="1359520" cy="1254495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C8437FD-5113-4E6B-87DC-BEFD2F4158ED}"/>
                </a:ext>
              </a:extLst>
            </p:cNvPr>
            <p:cNvSpPr txBox="1"/>
            <p:nvPr/>
          </p:nvSpPr>
          <p:spPr>
            <a:xfrm>
              <a:off x="2280820" y="1936169"/>
              <a:ext cx="11418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  <a:latin typeface="PT Sans" panose="020B0503020203020204" pitchFamily="34" charset="0"/>
                  <a:ea typeface="PT Sans" panose="020B0503020203020204" pitchFamily="34" charset="0"/>
                </a:rPr>
                <a:t>BASIC PACK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05923CD-BCE7-4604-8799-028C85E52340}"/>
                </a:ext>
              </a:extLst>
            </p:cNvPr>
            <p:cNvSpPr txBox="1"/>
            <p:nvPr/>
          </p:nvSpPr>
          <p:spPr>
            <a:xfrm>
              <a:off x="2330579" y="2944443"/>
              <a:ext cx="10423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PT Sans" panose="020B0503020203020204" pitchFamily="34" charset="0"/>
                  <a:ea typeface="PT Sans" panose="020B0503020203020204" pitchFamily="34" charset="0"/>
                </a:rPr>
                <a:t>Per month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E250E92B-ADEB-4A6B-A16A-BB570E99F937}"/>
                </a:ext>
              </a:extLst>
            </p:cNvPr>
            <p:cNvSpPr txBox="1"/>
            <p:nvPr/>
          </p:nvSpPr>
          <p:spPr>
            <a:xfrm>
              <a:off x="2171975" y="2222660"/>
              <a:ext cx="135952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b="1" spc="200" dirty="0">
                  <a:solidFill>
                    <a:schemeClr val="bg1"/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Open Sans Extrabold" panose="020B0906030804020204" pitchFamily="34" charset="0"/>
                </a:rPr>
                <a:t>$5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2601DA4-4621-43C2-A1A9-FB120029527B}"/>
              </a:ext>
            </a:extLst>
          </p:cNvPr>
          <p:cNvGrpSpPr/>
          <p:nvPr/>
        </p:nvGrpSpPr>
        <p:grpSpPr>
          <a:xfrm>
            <a:off x="6627626" y="2686482"/>
            <a:ext cx="1372830" cy="1254495"/>
            <a:chOff x="2165320" y="1936169"/>
            <a:chExt cx="1372830" cy="1254495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3BAC98B-21F0-4F0B-9936-9F62E18385C9}"/>
                </a:ext>
              </a:extLst>
            </p:cNvPr>
            <p:cNvSpPr txBox="1"/>
            <p:nvPr/>
          </p:nvSpPr>
          <p:spPr>
            <a:xfrm>
              <a:off x="2165320" y="1936169"/>
              <a:ext cx="13728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  <a:latin typeface="PT Sans" panose="020B0503020203020204" pitchFamily="34" charset="0"/>
                  <a:ea typeface="PT Sans" panose="020B0503020203020204" pitchFamily="34" charset="0"/>
                </a:rPr>
                <a:t>PREMIUM PACK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7606890-C5B9-46E5-8665-B64039BD1956}"/>
                </a:ext>
              </a:extLst>
            </p:cNvPr>
            <p:cNvSpPr txBox="1"/>
            <p:nvPr/>
          </p:nvSpPr>
          <p:spPr>
            <a:xfrm>
              <a:off x="2330579" y="2944443"/>
              <a:ext cx="10423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PT Sans" panose="020B0503020203020204" pitchFamily="34" charset="0"/>
                  <a:ea typeface="PT Sans" panose="020B0503020203020204" pitchFamily="34" charset="0"/>
                </a:rPr>
                <a:t>Per month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9F09D7C-7E88-4B28-AD43-F7287E7A3FA5}"/>
                </a:ext>
              </a:extLst>
            </p:cNvPr>
            <p:cNvSpPr txBox="1"/>
            <p:nvPr/>
          </p:nvSpPr>
          <p:spPr>
            <a:xfrm>
              <a:off x="2171975" y="2222660"/>
              <a:ext cx="135952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b="1" spc="200" dirty="0">
                  <a:solidFill>
                    <a:schemeClr val="bg1"/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Open Sans Extrabold" panose="020B0906030804020204" pitchFamily="34" charset="0"/>
                </a:rPr>
                <a:t>$10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AD83DA4-9FBB-45DF-A55C-EB6C897E738D}"/>
              </a:ext>
            </a:extLst>
          </p:cNvPr>
          <p:cNvGrpSpPr/>
          <p:nvPr/>
        </p:nvGrpSpPr>
        <p:grpSpPr>
          <a:xfrm>
            <a:off x="8862460" y="2686482"/>
            <a:ext cx="1372830" cy="1254495"/>
            <a:chOff x="2165320" y="1936169"/>
            <a:chExt cx="1372830" cy="1254495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CFCCF97-3210-4813-BF59-4F85ABD6A2D6}"/>
                </a:ext>
              </a:extLst>
            </p:cNvPr>
            <p:cNvSpPr txBox="1"/>
            <p:nvPr/>
          </p:nvSpPr>
          <p:spPr>
            <a:xfrm>
              <a:off x="2165320" y="1936169"/>
              <a:ext cx="13728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  <a:latin typeface="PT Sans" panose="020B0503020203020204" pitchFamily="34" charset="0"/>
                  <a:ea typeface="PT Sans" panose="020B0503020203020204" pitchFamily="34" charset="0"/>
                </a:rPr>
                <a:t>ULTIMATE PACK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285D15F-45A0-4369-9854-9590BBE95D05}"/>
                </a:ext>
              </a:extLst>
            </p:cNvPr>
            <p:cNvSpPr txBox="1"/>
            <p:nvPr/>
          </p:nvSpPr>
          <p:spPr>
            <a:xfrm>
              <a:off x="2330579" y="2944443"/>
              <a:ext cx="10423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PT Sans" panose="020B0503020203020204" pitchFamily="34" charset="0"/>
                  <a:ea typeface="PT Sans" panose="020B0503020203020204" pitchFamily="34" charset="0"/>
                </a:rPr>
                <a:t>Per month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924E49D-CDD3-4DA6-BBBF-BF040686516D}"/>
                </a:ext>
              </a:extLst>
            </p:cNvPr>
            <p:cNvSpPr txBox="1"/>
            <p:nvPr/>
          </p:nvSpPr>
          <p:spPr>
            <a:xfrm>
              <a:off x="2171975" y="2222660"/>
              <a:ext cx="135952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b="1" spc="200" dirty="0">
                  <a:solidFill>
                    <a:schemeClr val="bg1"/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Open Sans Extrabold" panose="020B0906030804020204" pitchFamily="34" charset="0"/>
                </a:rPr>
                <a:t>$10</a:t>
              </a:r>
            </a:p>
          </p:txBody>
        </p:sp>
      </p:grpSp>
      <p:sp>
        <p:nvSpPr>
          <p:cNvPr id="46" name="Subtitle 6">
            <a:extLst>
              <a:ext uri="{FF2B5EF4-FFF2-40B4-BE49-F238E27FC236}">
                <a16:creationId xmlns:a16="http://schemas.microsoft.com/office/drawing/2014/main" id="{611E22AA-1EE3-4406-BDB2-081312B55DE1}"/>
              </a:ext>
            </a:extLst>
          </p:cNvPr>
          <p:cNvSpPr txBox="1">
            <a:spLocks/>
          </p:cNvSpPr>
          <p:nvPr/>
        </p:nvSpPr>
        <p:spPr>
          <a:xfrm>
            <a:off x="2149884" y="5015520"/>
            <a:ext cx="1446029" cy="736202"/>
          </a:xfrm>
          <a:prstGeom prst="rect">
            <a:avLst/>
          </a:prstGeom>
        </p:spPr>
        <p:txBody>
          <a:bodyPr vert="horz" lIns="91440" tIns="45720" rIns="91440" bIns="45720" numCol="1" spcCol="36576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ts val="500"/>
              </a:lnSpc>
              <a:buFont typeface="Wingdings" panose="05000000000000000000" pitchFamily="2" charset="2"/>
              <a:buChar char="ü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" panose="020B0606030504020204" pitchFamily="34" charset="0"/>
              </a:rPr>
              <a:t>There are many </a:t>
            </a:r>
          </a:p>
          <a:p>
            <a:pPr marL="171450" indent="-171450" algn="l">
              <a:lnSpc>
                <a:spcPts val="500"/>
              </a:lnSpc>
              <a:buFont typeface="Wingdings" panose="05000000000000000000" pitchFamily="2" charset="2"/>
              <a:buChar char="ü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" panose="020B0606030504020204" pitchFamily="34" charset="0"/>
              </a:rPr>
              <a:t>passages available, </a:t>
            </a:r>
          </a:p>
          <a:p>
            <a:pPr marL="171450" indent="-171450" algn="l">
              <a:lnSpc>
                <a:spcPts val="500"/>
              </a:lnSpc>
              <a:buFont typeface="Wingdings" panose="05000000000000000000" pitchFamily="2" charset="2"/>
              <a:buChar char="ü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" panose="020B0606030504020204" pitchFamily="34" charset="0"/>
              </a:rPr>
              <a:t>but the majority </a:t>
            </a:r>
          </a:p>
          <a:p>
            <a:pPr marL="171450" indent="-171450" algn="l">
              <a:lnSpc>
                <a:spcPts val="500"/>
              </a:lnSpc>
              <a:buFont typeface="Wingdings" panose="05000000000000000000" pitchFamily="2" charset="2"/>
              <a:buChar char="ü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" panose="020B0606030504020204" pitchFamily="34" charset="0"/>
              </a:rPr>
              <a:t>have suffered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7FEDEE5-A9C0-4989-B18F-08151A2FA2DE}"/>
              </a:ext>
            </a:extLst>
          </p:cNvPr>
          <p:cNvSpPr/>
          <p:nvPr/>
        </p:nvSpPr>
        <p:spPr>
          <a:xfrm>
            <a:off x="2293608" y="5943714"/>
            <a:ext cx="1101398" cy="296850"/>
          </a:xfrm>
          <a:prstGeom prst="round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A40D69C-570C-41E0-91E9-D1A834B047FE}"/>
              </a:ext>
            </a:extLst>
          </p:cNvPr>
          <p:cNvSpPr txBox="1"/>
          <p:nvPr/>
        </p:nvSpPr>
        <p:spPr>
          <a:xfrm>
            <a:off x="2484944" y="5969029"/>
            <a:ext cx="7187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PT Sans" panose="020B0503020203020204" pitchFamily="34" charset="0"/>
                <a:ea typeface="PT Sans" panose="020B0503020203020204" pitchFamily="34" charset="0"/>
              </a:rPr>
              <a:t>Sing Up</a:t>
            </a:r>
          </a:p>
        </p:txBody>
      </p:sp>
      <p:sp>
        <p:nvSpPr>
          <p:cNvPr id="43" name="Subtitle 6">
            <a:extLst>
              <a:ext uri="{FF2B5EF4-FFF2-40B4-BE49-F238E27FC236}">
                <a16:creationId xmlns:a16="http://schemas.microsoft.com/office/drawing/2014/main" id="{CB835F41-48FD-41F5-8671-D39D05CF0067}"/>
              </a:ext>
            </a:extLst>
          </p:cNvPr>
          <p:cNvSpPr txBox="1">
            <a:spLocks/>
          </p:cNvSpPr>
          <p:nvPr/>
        </p:nvSpPr>
        <p:spPr>
          <a:xfrm>
            <a:off x="4367603" y="5015520"/>
            <a:ext cx="1446029" cy="736202"/>
          </a:xfrm>
          <a:prstGeom prst="rect">
            <a:avLst/>
          </a:prstGeom>
        </p:spPr>
        <p:txBody>
          <a:bodyPr vert="horz" lIns="91440" tIns="45720" rIns="91440" bIns="45720" numCol="1" spcCol="36576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ts val="500"/>
              </a:lnSpc>
              <a:buFont typeface="Wingdings" panose="05000000000000000000" pitchFamily="2" charset="2"/>
              <a:buChar char="ü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" panose="020B0606030504020204" pitchFamily="34" charset="0"/>
              </a:rPr>
              <a:t>There are many </a:t>
            </a:r>
          </a:p>
          <a:p>
            <a:pPr marL="171450" indent="-171450" algn="l">
              <a:lnSpc>
                <a:spcPts val="500"/>
              </a:lnSpc>
              <a:buFont typeface="Wingdings" panose="05000000000000000000" pitchFamily="2" charset="2"/>
              <a:buChar char="ü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" panose="020B0606030504020204" pitchFamily="34" charset="0"/>
              </a:rPr>
              <a:t>passages available, </a:t>
            </a:r>
          </a:p>
          <a:p>
            <a:pPr marL="171450" indent="-171450" algn="l">
              <a:lnSpc>
                <a:spcPts val="500"/>
              </a:lnSpc>
              <a:buFont typeface="Wingdings" panose="05000000000000000000" pitchFamily="2" charset="2"/>
              <a:buChar char="ü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" panose="020B0606030504020204" pitchFamily="34" charset="0"/>
              </a:rPr>
              <a:t>but the majority </a:t>
            </a:r>
          </a:p>
          <a:p>
            <a:pPr marL="171450" indent="-171450" algn="l">
              <a:lnSpc>
                <a:spcPts val="500"/>
              </a:lnSpc>
              <a:buFont typeface="Wingdings" panose="05000000000000000000" pitchFamily="2" charset="2"/>
              <a:buChar char="ü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" panose="020B0606030504020204" pitchFamily="34" charset="0"/>
              </a:rPr>
              <a:t>have suffered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81497F9C-350B-4350-A4FC-EAD65580BA6B}"/>
              </a:ext>
            </a:extLst>
          </p:cNvPr>
          <p:cNvSpPr/>
          <p:nvPr/>
        </p:nvSpPr>
        <p:spPr>
          <a:xfrm>
            <a:off x="4511327" y="5943714"/>
            <a:ext cx="1101398" cy="296850"/>
          </a:xfrm>
          <a:prstGeom prst="roundRect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218086D-948F-4848-91C1-C56A81E9254D}"/>
              </a:ext>
            </a:extLst>
          </p:cNvPr>
          <p:cNvSpPr txBox="1"/>
          <p:nvPr/>
        </p:nvSpPr>
        <p:spPr>
          <a:xfrm>
            <a:off x="4702663" y="5969029"/>
            <a:ext cx="7187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rPr>
              <a:t>Sing Up</a:t>
            </a:r>
          </a:p>
        </p:txBody>
      </p:sp>
      <p:sp>
        <p:nvSpPr>
          <p:cNvPr id="40" name="Subtitle 6">
            <a:extLst>
              <a:ext uri="{FF2B5EF4-FFF2-40B4-BE49-F238E27FC236}">
                <a16:creationId xmlns:a16="http://schemas.microsoft.com/office/drawing/2014/main" id="{C0AC2497-8C24-4028-B097-326C7F98213B}"/>
              </a:ext>
            </a:extLst>
          </p:cNvPr>
          <p:cNvSpPr txBox="1">
            <a:spLocks/>
          </p:cNvSpPr>
          <p:nvPr/>
        </p:nvSpPr>
        <p:spPr>
          <a:xfrm>
            <a:off x="6600534" y="5015520"/>
            <a:ext cx="1446029" cy="736202"/>
          </a:xfrm>
          <a:prstGeom prst="rect">
            <a:avLst/>
          </a:prstGeom>
        </p:spPr>
        <p:txBody>
          <a:bodyPr vert="horz" lIns="91440" tIns="45720" rIns="91440" bIns="45720" numCol="1" spcCol="36576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ts val="500"/>
              </a:lnSpc>
              <a:buFont typeface="Wingdings" panose="05000000000000000000" pitchFamily="2" charset="2"/>
              <a:buChar char="ü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" panose="020B0606030504020204" pitchFamily="34" charset="0"/>
              </a:rPr>
              <a:t>There are many </a:t>
            </a:r>
          </a:p>
          <a:p>
            <a:pPr marL="171450" indent="-171450" algn="l">
              <a:lnSpc>
                <a:spcPts val="500"/>
              </a:lnSpc>
              <a:buFont typeface="Wingdings" panose="05000000000000000000" pitchFamily="2" charset="2"/>
              <a:buChar char="ü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" panose="020B0606030504020204" pitchFamily="34" charset="0"/>
              </a:rPr>
              <a:t>passages available, </a:t>
            </a:r>
          </a:p>
          <a:p>
            <a:pPr marL="171450" indent="-171450" algn="l">
              <a:lnSpc>
                <a:spcPts val="500"/>
              </a:lnSpc>
              <a:buFont typeface="Wingdings" panose="05000000000000000000" pitchFamily="2" charset="2"/>
              <a:buChar char="ü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" panose="020B0606030504020204" pitchFamily="34" charset="0"/>
              </a:rPr>
              <a:t>but the majority </a:t>
            </a:r>
          </a:p>
          <a:p>
            <a:pPr marL="171450" indent="-171450" algn="l">
              <a:lnSpc>
                <a:spcPts val="500"/>
              </a:lnSpc>
              <a:buFont typeface="Wingdings" panose="05000000000000000000" pitchFamily="2" charset="2"/>
              <a:buChar char="ü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" panose="020B0606030504020204" pitchFamily="34" charset="0"/>
              </a:rPr>
              <a:t>have suffered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38D82F3-CE6D-49A6-8423-6C5648F0C25E}"/>
              </a:ext>
            </a:extLst>
          </p:cNvPr>
          <p:cNvSpPr/>
          <p:nvPr/>
        </p:nvSpPr>
        <p:spPr>
          <a:xfrm>
            <a:off x="6744258" y="5943714"/>
            <a:ext cx="1101398" cy="296850"/>
          </a:xfrm>
          <a:prstGeom prst="round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C52E543-A93B-4C80-8A87-65835BD1687F}"/>
              </a:ext>
            </a:extLst>
          </p:cNvPr>
          <p:cNvSpPr txBox="1"/>
          <p:nvPr/>
        </p:nvSpPr>
        <p:spPr>
          <a:xfrm>
            <a:off x="6935594" y="5969029"/>
            <a:ext cx="7187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PT Sans" panose="020B0503020203020204" pitchFamily="34" charset="0"/>
                <a:ea typeface="PT Sans" panose="020B0503020203020204" pitchFamily="34" charset="0"/>
              </a:rPr>
              <a:t>Sing Up</a:t>
            </a:r>
          </a:p>
        </p:txBody>
      </p:sp>
      <p:sp>
        <p:nvSpPr>
          <p:cNvPr id="37" name="Subtitle 6">
            <a:extLst>
              <a:ext uri="{FF2B5EF4-FFF2-40B4-BE49-F238E27FC236}">
                <a16:creationId xmlns:a16="http://schemas.microsoft.com/office/drawing/2014/main" id="{B4F7695E-F557-49AB-890E-5C66392C8DE5}"/>
              </a:ext>
            </a:extLst>
          </p:cNvPr>
          <p:cNvSpPr txBox="1">
            <a:spLocks/>
          </p:cNvSpPr>
          <p:nvPr/>
        </p:nvSpPr>
        <p:spPr>
          <a:xfrm>
            <a:off x="8826811" y="5015520"/>
            <a:ext cx="1446029" cy="736202"/>
          </a:xfrm>
          <a:prstGeom prst="rect">
            <a:avLst/>
          </a:prstGeom>
        </p:spPr>
        <p:txBody>
          <a:bodyPr vert="horz" lIns="91440" tIns="45720" rIns="91440" bIns="45720" numCol="1" spcCol="36576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ts val="500"/>
              </a:lnSpc>
              <a:buFont typeface="Wingdings" panose="05000000000000000000" pitchFamily="2" charset="2"/>
              <a:buChar char="ü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" panose="020B0606030504020204" pitchFamily="34" charset="0"/>
              </a:rPr>
              <a:t>There are many </a:t>
            </a:r>
          </a:p>
          <a:p>
            <a:pPr marL="171450" indent="-171450" algn="l">
              <a:lnSpc>
                <a:spcPts val="500"/>
              </a:lnSpc>
              <a:buFont typeface="Wingdings" panose="05000000000000000000" pitchFamily="2" charset="2"/>
              <a:buChar char="ü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" panose="020B0606030504020204" pitchFamily="34" charset="0"/>
              </a:rPr>
              <a:t>passages available, </a:t>
            </a:r>
          </a:p>
          <a:p>
            <a:pPr marL="171450" indent="-171450" algn="l">
              <a:lnSpc>
                <a:spcPts val="500"/>
              </a:lnSpc>
              <a:buFont typeface="Wingdings" panose="05000000000000000000" pitchFamily="2" charset="2"/>
              <a:buChar char="ü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" panose="020B0606030504020204" pitchFamily="34" charset="0"/>
              </a:rPr>
              <a:t>but the majority </a:t>
            </a:r>
          </a:p>
          <a:p>
            <a:pPr marL="171450" indent="-171450" algn="l">
              <a:lnSpc>
                <a:spcPts val="500"/>
              </a:lnSpc>
              <a:buFont typeface="Wingdings" panose="05000000000000000000" pitchFamily="2" charset="2"/>
              <a:buChar char="ü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" panose="020B0606030504020204" pitchFamily="34" charset="0"/>
              </a:rPr>
              <a:t>have suffered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217027F-9BD3-4334-9B9F-D27F34C887AB}"/>
              </a:ext>
            </a:extLst>
          </p:cNvPr>
          <p:cNvSpPr/>
          <p:nvPr/>
        </p:nvSpPr>
        <p:spPr>
          <a:xfrm>
            <a:off x="8970535" y="5943714"/>
            <a:ext cx="1101398" cy="296850"/>
          </a:xfrm>
          <a:prstGeom prst="round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F7A0316-8BA7-4144-B695-9F4F0E557977}"/>
              </a:ext>
            </a:extLst>
          </p:cNvPr>
          <p:cNvSpPr txBox="1"/>
          <p:nvPr/>
        </p:nvSpPr>
        <p:spPr>
          <a:xfrm>
            <a:off x="9161871" y="5969029"/>
            <a:ext cx="7187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PT Sans" panose="020B0503020203020204" pitchFamily="34" charset="0"/>
                <a:ea typeface="PT Sans" panose="020B0503020203020204" pitchFamily="34" charset="0"/>
              </a:rPr>
              <a:t>Sing Up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1A7C29C-75DD-48D9-839B-5C162868BA91}"/>
              </a:ext>
            </a:extLst>
          </p:cNvPr>
          <p:cNvSpPr txBox="1"/>
          <p:nvPr/>
        </p:nvSpPr>
        <p:spPr>
          <a:xfrm>
            <a:off x="2048890" y="685227"/>
            <a:ext cx="4038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pc="600" dirty="0" smtClean="0">
                <a:latin typeface="Bell MT" panose="02020503060305020303" pitchFamily="18" charset="0"/>
              </a:rPr>
              <a:t>ABOUT US</a:t>
            </a:r>
            <a:endParaRPr lang="en-US" sz="4000" b="1" spc="600" dirty="0">
              <a:latin typeface="Bell MT" panose="02020503060305020303" pitchFamily="18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64ABC90-701F-4988-B435-6A80AE0771F4}"/>
              </a:ext>
            </a:extLst>
          </p:cNvPr>
          <p:cNvSpPr txBox="1"/>
          <p:nvPr/>
        </p:nvSpPr>
        <p:spPr>
          <a:xfrm>
            <a:off x="6415820" y="716515"/>
            <a:ext cx="2952752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300" i="1" dirty="0">
                <a:latin typeface="PT Sans" panose="020B0503020203020204" pitchFamily="34" charset="0"/>
                <a:ea typeface="PT Sans" panose="020B0503020203020204" pitchFamily="34" charset="0"/>
              </a:rPr>
              <a:t>lorem ipsum is simply dummy text of the printing and typesetting industry.</a:t>
            </a:r>
            <a:endParaRPr lang="en-US" sz="1300" i="1" spc="300" dirty="0">
              <a:latin typeface="PT Sans" panose="020B0503020203020204" pitchFamily="34" charset="0"/>
              <a:ea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568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8" r="11948"/>
          <a:stretch>
            <a:fillRect/>
          </a:stretch>
        </p:blipFill>
        <p:spPr/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63B6DB3-021E-44D3-98E5-076639BE4CD8}"/>
              </a:ext>
            </a:extLst>
          </p:cNvPr>
          <p:cNvSpPr/>
          <p:nvPr/>
        </p:nvSpPr>
        <p:spPr>
          <a:xfrm>
            <a:off x="0" y="0"/>
            <a:ext cx="3295649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202E086-9961-439E-97F3-478A30E8403F}"/>
              </a:ext>
            </a:extLst>
          </p:cNvPr>
          <p:cNvGrpSpPr/>
          <p:nvPr/>
        </p:nvGrpSpPr>
        <p:grpSpPr>
          <a:xfrm rot="16200000">
            <a:off x="8287372" y="2989625"/>
            <a:ext cx="4514850" cy="878752"/>
            <a:chOff x="7155312" y="4332071"/>
            <a:chExt cx="4514850" cy="87875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07C299-B701-40BC-B587-ADBDCC621CF4}"/>
                </a:ext>
              </a:extLst>
            </p:cNvPr>
            <p:cNvSpPr txBox="1"/>
            <p:nvPr/>
          </p:nvSpPr>
          <p:spPr>
            <a:xfrm>
              <a:off x="7609335" y="4332071"/>
              <a:ext cx="360680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300" dirty="0">
                  <a:latin typeface="Bell MT" panose="02020503060305020303" pitchFamily="18" charset="0"/>
                </a:rPr>
                <a:t>PORTFOLIO PRESENTATION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23BF8CF-8CD1-48B0-BE2F-06FE103AF501}"/>
                </a:ext>
              </a:extLst>
            </p:cNvPr>
            <p:cNvSpPr txBox="1"/>
            <p:nvPr/>
          </p:nvSpPr>
          <p:spPr>
            <a:xfrm>
              <a:off x="7155312" y="4729281"/>
              <a:ext cx="4514850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8B450417-46D5-449B-B225-770AB836EEDB}"/>
              </a:ext>
            </a:extLst>
          </p:cNvPr>
          <p:cNvSpPr txBox="1"/>
          <p:nvPr/>
        </p:nvSpPr>
        <p:spPr>
          <a:xfrm>
            <a:off x="704471" y="3375399"/>
            <a:ext cx="2320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pc="600" dirty="0">
                <a:solidFill>
                  <a:schemeClr val="bg1"/>
                </a:solidFill>
                <a:latin typeface="Bell MT" panose="02020503060305020303" pitchFamily="18" charset="0"/>
              </a:rPr>
              <a:t>CLEAN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69DFEBA-7F78-449E-8599-5565EAB608D8}"/>
              </a:ext>
            </a:extLst>
          </p:cNvPr>
          <p:cNvSpPr txBox="1"/>
          <p:nvPr/>
        </p:nvSpPr>
        <p:spPr>
          <a:xfrm>
            <a:off x="704471" y="3052234"/>
            <a:ext cx="13777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spc="300" dirty="0">
                <a:solidFill>
                  <a:schemeClr val="bg1"/>
                </a:solidFill>
                <a:latin typeface="Bell MT" panose="02020503060305020303" pitchFamily="18" charset="0"/>
              </a:rPr>
              <a:t>-LOREM-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F7449E-1830-46DF-A3DB-677DD1772CA6}"/>
              </a:ext>
            </a:extLst>
          </p:cNvPr>
          <p:cNvSpPr txBox="1"/>
          <p:nvPr/>
        </p:nvSpPr>
        <p:spPr>
          <a:xfrm>
            <a:off x="704471" y="4083285"/>
            <a:ext cx="165281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spc="200" dirty="0">
                <a:solidFill>
                  <a:schemeClr val="bg1"/>
                </a:solidFill>
                <a:latin typeface="Bell MT" panose="02020503060305020303" pitchFamily="18" charset="0"/>
              </a:rPr>
              <a:t>POWERPOINT</a:t>
            </a:r>
          </a:p>
        </p:txBody>
      </p:sp>
    </p:spTree>
    <p:extLst>
      <p:ext uri="{BB962C8B-B14F-4D97-AF65-F5344CB8AC3E}">
        <p14:creationId xmlns:p14="http://schemas.microsoft.com/office/powerpoint/2010/main" val="4025796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9" r="23119"/>
          <a:stretch>
            <a:fillRect/>
          </a:stretch>
        </p:blipFill>
        <p:spPr/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B450417-46D5-449B-B225-770AB836EEDB}"/>
              </a:ext>
            </a:extLst>
          </p:cNvPr>
          <p:cNvSpPr txBox="1"/>
          <p:nvPr/>
        </p:nvSpPr>
        <p:spPr>
          <a:xfrm>
            <a:off x="1275971" y="2249160"/>
            <a:ext cx="2320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pc="600" dirty="0">
                <a:latin typeface="Bell MT" panose="02020503060305020303" pitchFamily="18" charset="0"/>
              </a:rPr>
              <a:t>CLEAN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69DFEBA-7F78-449E-8599-5565EAB608D8}"/>
              </a:ext>
            </a:extLst>
          </p:cNvPr>
          <p:cNvSpPr txBox="1"/>
          <p:nvPr/>
        </p:nvSpPr>
        <p:spPr>
          <a:xfrm>
            <a:off x="1275971" y="1925995"/>
            <a:ext cx="13777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spc="300" dirty="0">
                <a:latin typeface="Bell MT" panose="02020503060305020303" pitchFamily="18" charset="0"/>
              </a:rPr>
              <a:t>-LOREM-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F7449E-1830-46DF-A3DB-677DD1772CA6}"/>
              </a:ext>
            </a:extLst>
          </p:cNvPr>
          <p:cNvSpPr txBox="1"/>
          <p:nvPr/>
        </p:nvSpPr>
        <p:spPr>
          <a:xfrm>
            <a:off x="1275971" y="2957046"/>
            <a:ext cx="165281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spc="200" dirty="0">
                <a:latin typeface="Bell MT" panose="02020503060305020303" pitchFamily="18" charset="0"/>
              </a:rPr>
              <a:t>POWERPOINT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07C299-B701-40BC-B587-ADBDCC621CF4}"/>
              </a:ext>
            </a:extLst>
          </p:cNvPr>
          <p:cNvSpPr txBox="1"/>
          <p:nvPr/>
        </p:nvSpPr>
        <p:spPr>
          <a:xfrm>
            <a:off x="1275971" y="3811126"/>
            <a:ext cx="360680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spc="300" dirty="0">
                <a:latin typeface="Bell MT" panose="02020503060305020303" pitchFamily="18" charset="0"/>
              </a:rPr>
              <a:t>PORTFOLIO PRESENTATION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3BF8CF-8CD1-48B0-BE2F-06FE103AF501}"/>
              </a:ext>
            </a:extLst>
          </p:cNvPr>
          <p:cNvSpPr txBox="1"/>
          <p:nvPr/>
        </p:nvSpPr>
        <p:spPr>
          <a:xfrm>
            <a:off x="1275971" y="4190878"/>
            <a:ext cx="4514850" cy="481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</a:rPr>
              <a:t>lorem ipsum is simply dummy text of the printing and typesetting industry. lorem the industry's standard dummy text ever since</a:t>
            </a:r>
            <a:endParaRPr lang="en-US" sz="1000" i="1" spc="300" dirty="0">
              <a:solidFill>
                <a:schemeClr val="tx1">
                  <a:lumMod val="50000"/>
                  <a:lumOff val="50000"/>
                </a:schemeClr>
              </a:solidFill>
              <a:latin typeface="PT Sans" panose="020B0503020203020204" pitchFamily="34" charset="0"/>
              <a:ea typeface="PT Sans" panose="020B0503020203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52500" y="887290"/>
            <a:ext cx="5562599" cy="5081827"/>
          </a:xfrm>
          <a:prstGeom prst="rect">
            <a:avLst/>
          </a:prstGeom>
          <a:noFill/>
          <a:ln w="95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282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6">
      <a:dk1>
        <a:sysClr val="windowText" lastClr="000000"/>
      </a:dk1>
      <a:lt1>
        <a:sysClr val="window" lastClr="FFFFFF"/>
      </a:lt1>
      <a:dk2>
        <a:srgbClr val="6491C8"/>
      </a:dk2>
      <a:lt2>
        <a:srgbClr val="283440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15423</TotalTime>
  <Words>265</Words>
  <Application>Microsoft Office PowerPoint</Application>
  <PresentationFormat>Widescreen</PresentationFormat>
  <Paragraphs>120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2" baseType="lpstr">
      <vt:lpstr>Arial</vt:lpstr>
      <vt:lpstr>Bell MT</vt:lpstr>
      <vt:lpstr>Calibri</vt:lpstr>
      <vt:lpstr>Gill Sans</vt:lpstr>
      <vt:lpstr>Montserrat</vt:lpstr>
      <vt:lpstr>Montserrat </vt:lpstr>
      <vt:lpstr>Montserrat Black</vt:lpstr>
      <vt:lpstr>Montserrat Light</vt:lpstr>
      <vt:lpstr>Open Sans</vt:lpstr>
      <vt:lpstr>Open Sans Extrabold</vt:lpstr>
      <vt:lpstr>PT Sans</vt:lpstr>
      <vt:lpstr>Roboto Slab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Anamul Islam</cp:lastModifiedBy>
  <cp:revision>2210</cp:revision>
  <dcterms:created xsi:type="dcterms:W3CDTF">2017-09-28T05:04:55Z</dcterms:created>
  <dcterms:modified xsi:type="dcterms:W3CDTF">2020-06-06T05:51:28Z</dcterms:modified>
</cp:coreProperties>
</file>