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7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81" r:id="rId20"/>
    <p:sldId id="276" r:id="rId21"/>
    <p:sldId id="266" r:id="rId22"/>
    <p:sldId id="2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>
        <p:scale>
          <a:sx n="50" d="100"/>
          <a:sy n="50" d="100"/>
        </p:scale>
        <p:origin x="128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A5-4A4B-91C7-7DFF55BE77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A5-4A4B-91C7-7DFF55BE77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A5-4A4B-91C7-7DFF55BE77F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475955952"/>
        <c:axId val="475956608"/>
      </c:barChart>
      <c:catAx>
        <c:axId val="475955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956608"/>
        <c:crosses val="autoZero"/>
        <c:auto val="1"/>
        <c:lblAlgn val="ctr"/>
        <c:lblOffset val="100"/>
        <c:noMultiLvlLbl val="0"/>
      </c:catAx>
      <c:valAx>
        <c:axId val="4759566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7595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25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32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45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33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76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690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2032233"/>
            <a:ext cx="7010400" cy="2879972"/>
          </a:xfrm>
          <a:custGeom>
            <a:avLst/>
            <a:gdLst>
              <a:gd name="connsiteX0" fmla="*/ 0 w 7010400"/>
              <a:gd name="connsiteY0" fmla="*/ 0 h 2879972"/>
              <a:gd name="connsiteX1" fmla="*/ 7010400 w 7010400"/>
              <a:gd name="connsiteY1" fmla="*/ 0 h 2879972"/>
              <a:gd name="connsiteX2" fmla="*/ 7010400 w 7010400"/>
              <a:gd name="connsiteY2" fmla="*/ 2879972 h 2879972"/>
              <a:gd name="connsiteX3" fmla="*/ 0 w 7010400"/>
              <a:gd name="connsiteY3" fmla="*/ 2879972 h 287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0400" h="2879972">
                <a:moveTo>
                  <a:pt x="0" y="0"/>
                </a:moveTo>
                <a:lnTo>
                  <a:pt x="7010400" y="0"/>
                </a:lnTo>
                <a:lnTo>
                  <a:pt x="7010400" y="2879972"/>
                </a:lnTo>
                <a:lnTo>
                  <a:pt x="0" y="2879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1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189992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72620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55249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7878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335887" y="4183179"/>
            <a:ext cx="3520226" cy="2285835"/>
          </a:xfrm>
          <a:custGeom>
            <a:avLst/>
            <a:gdLst>
              <a:gd name="connsiteX0" fmla="*/ 0 w 3520226"/>
              <a:gd name="connsiteY0" fmla="*/ 0 h 2285835"/>
              <a:gd name="connsiteX1" fmla="*/ 3520226 w 3520226"/>
              <a:gd name="connsiteY1" fmla="*/ 0 h 2285835"/>
              <a:gd name="connsiteX2" fmla="*/ 3520226 w 3520226"/>
              <a:gd name="connsiteY2" fmla="*/ 2285835 h 2285835"/>
              <a:gd name="connsiteX3" fmla="*/ 0 w 3520226"/>
              <a:gd name="connsiteY3" fmla="*/ 2285835 h 228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0226" h="2285835">
                <a:moveTo>
                  <a:pt x="0" y="0"/>
                </a:moveTo>
                <a:lnTo>
                  <a:pt x="3520226" y="0"/>
                </a:lnTo>
                <a:lnTo>
                  <a:pt x="3520226" y="2285835"/>
                </a:lnTo>
                <a:lnTo>
                  <a:pt x="0" y="2285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1814514"/>
            <a:ext cx="12192000" cy="2109747"/>
          </a:xfrm>
          <a:custGeom>
            <a:avLst/>
            <a:gdLst>
              <a:gd name="connsiteX0" fmla="*/ 0 w 12192000"/>
              <a:gd name="connsiteY0" fmla="*/ 0 h 2109747"/>
              <a:gd name="connsiteX1" fmla="*/ 12192000 w 12192000"/>
              <a:gd name="connsiteY1" fmla="*/ 0 h 2109747"/>
              <a:gd name="connsiteX2" fmla="*/ 12192000 w 12192000"/>
              <a:gd name="connsiteY2" fmla="*/ 2109747 h 2109747"/>
              <a:gd name="connsiteX3" fmla="*/ 0 w 12192000"/>
              <a:gd name="connsiteY3" fmla="*/ 2109747 h 210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09747">
                <a:moveTo>
                  <a:pt x="0" y="0"/>
                </a:moveTo>
                <a:lnTo>
                  <a:pt x="12192000" y="0"/>
                </a:lnTo>
                <a:lnTo>
                  <a:pt x="12192000" y="2109747"/>
                </a:lnTo>
                <a:lnTo>
                  <a:pt x="0" y="21097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72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017907" y="4383234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94777" y="4383233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4383233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2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796214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03008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609802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4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505849" y="2033589"/>
            <a:ext cx="3697103" cy="4180221"/>
          </a:xfrm>
          <a:custGeom>
            <a:avLst/>
            <a:gdLst>
              <a:gd name="connsiteX0" fmla="*/ 0 w 3697103"/>
              <a:gd name="connsiteY0" fmla="*/ 0 h 4180221"/>
              <a:gd name="connsiteX1" fmla="*/ 3697103 w 3697103"/>
              <a:gd name="connsiteY1" fmla="*/ 0 h 4180221"/>
              <a:gd name="connsiteX2" fmla="*/ 3697103 w 3697103"/>
              <a:gd name="connsiteY2" fmla="*/ 4180221 h 4180221"/>
              <a:gd name="connsiteX3" fmla="*/ 0 w 3697103"/>
              <a:gd name="connsiteY3" fmla="*/ 4180221 h 418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7103" h="4180221">
                <a:moveTo>
                  <a:pt x="0" y="0"/>
                </a:moveTo>
                <a:lnTo>
                  <a:pt x="3697103" y="0"/>
                </a:lnTo>
                <a:lnTo>
                  <a:pt x="3697103" y="4180221"/>
                </a:lnTo>
                <a:lnTo>
                  <a:pt x="0" y="4180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32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483275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277102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070929" y="2033589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864756" y="2033589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58583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33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09C6AEAB-811B-41A2-8E5E-AD6BB491F6D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01810" y="2371825"/>
            <a:ext cx="2690190" cy="2249714"/>
          </a:xfrm>
          <a:custGeom>
            <a:avLst/>
            <a:gdLst>
              <a:gd name="connsiteX0" fmla="*/ 0 w 2690190"/>
              <a:gd name="connsiteY0" fmla="*/ 0 h 2249714"/>
              <a:gd name="connsiteX1" fmla="*/ 2690190 w 2690190"/>
              <a:gd name="connsiteY1" fmla="*/ 0 h 2249714"/>
              <a:gd name="connsiteX2" fmla="*/ 2690190 w 2690190"/>
              <a:gd name="connsiteY2" fmla="*/ 2249714 h 2249714"/>
              <a:gd name="connsiteX3" fmla="*/ 0 w 2690190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190" h="2249714">
                <a:moveTo>
                  <a:pt x="0" y="0"/>
                </a:moveTo>
                <a:lnTo>
                  <a:pt x="2690190" y="0"/>
                </a:lnTo>
                <a:lnTo>
                  <a:pt x="2690190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BDDB233-7E95-4487-82CD-F099A72B132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604886" y="4743650"/>
            <a:ext cx="3587115" cy="2114350"/>
          </a:xfrm>
          <a:custGeom>
            <a:avLst/>
            <a:gdLst>
              <a:gd name="connsiteX0" fmla="*/ 0 w 3587115"/>
              <a:gd name="connsiteY0" fmla="*/ 0 h 2114350"/>
              <a:gd name="connsiteX1" fmla="*/ 3587115 w 3587115"/>
              <a:gd name="connsiteY1" fmla="*/ 0 h 2114350"/>
              <a:gd name="connsiteX2" fmla="*/ 3587115 w 3587115"/>
              <a:gd name="connsiteY2" fmla="*/ 2114350 h 2114350"/>
              <a:gd name="connsiteX3" fmla="*/ 0 w 3587115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115" h="2114350">
                <a:moveTo>
                  <a:pt x="0" y="0"/>
                </a:moveTo>
                <a:lnTo>
                  <a:pt x="3587115" y="0"/>
                </a:lnTo>
                <a:lnTo>
                  <a:pt x="3587115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F4277654-25E6-4DA0-916C-638118AE7B5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736589" y="4743650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5E694342-3143-4DFD-81C7-6345A7E7E07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868294" y="4745238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A3E86D0-2E8C-4D98-AA53-5EBC6FEBA45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4743650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9AABE9E-9330-4591-868A-0E707ABB21A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11768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1DD85DF-FBEF-41B2-A1AA-A73E9ACEFE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C66FD96-5B3E-4DBE-B9E2-1F35F9AA88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105884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6A5A08-D7B7-4057-9CA3-BB156D1921C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D0DF5B-7018-4046-872A-FB305450F2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727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48F411C-C96E-4359-A079-0628F37D3BE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3454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9848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2D36D07-E73D-4956-815F-CA63CDB34AB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65400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CE0F3B5-B991-430F-A31C-9AEF01228AB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886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794DB50-15DB-4294-8184-CF30821AD33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886" y="1666189"/>
            <a:ext cx="12192000" cy="1698398"/>
          </a:xfrm>
          <a:custGeom>
            <a:avLst/>
            <a:gdLst>
              <a:gd name="connsiteX0" fmla="*/ 0 w 12192000"/>
              <a:gd name="connsiteY0" fmla="*/ 0 h 1698398"/>
              <a:gd name="connsiteX1" fmla="*/ 12192000 w 12192000"/>
              <a:gd name="connsiteY1" fmla="*/ 0 h 1698398"/>
              <a:gd name="connsiteX2" fmla="*/ 12192000 w 12192000"/>
              <a:gd name="connsiteY2" fmla="*/ 1698398 h 1698398"/>
              <a:gd name="connsiteX3" fmla="*/ 0 w 12192000"/>
              <a:gd name="connsiteY3" fmla="*/ 1698398 h 16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98398">
                <a:moveTo>
                  <a:pt x="0" y="0"/>
                </a:moveTo>
                <a:lnTo>
                  <a:pt x="12192000" y="0"/>
                </a:lnTo>
                <a:lnTo>
                  <a:pt x="12192000" y="1698398"/>
                </a:lnTo>
                <a:lnTo>
                  <a:pt x="0" y="1698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EFB8B8C-78E4-4376-84ED-0062EBBD60E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119914" y="5304747"/>
            <a:ext cx="7082972" cy="1553253"/>
          </a:xfrm>
          <a:custGeom>
            <a:avLst/>
            <a:gdLst>
              <a:gd name="connsiteX0" fmla="*/ 0 w 7082972"/>
              <a:gd name="connsiteY0" fmla="*/ 0 h 1553253"/>
              <a:gd name="connsiteX1" fmla="*/ 7082972 w 7082972"/>
              <a:gd name="connsiteY1" fmla="*/ 0 h 1553253"/>
              <a:gd name="connsiteX2" fmla="*/ 7082972 w 7082972"/>
              <a:gd name="connsiteY2" fmla="*/ 1553253 h 1553253"/>
              <a:gd name="connsiteX3" fmla="*/ 0 w 7082972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2972" h="1553253">
                <a:moveTo>
                  <a:pt x="0" y="0"/>
                </a:moveTo>
                <a:lnTo>
                  <a:pt x="7082972" y="0"/>
                </a:lnTo>
                <a:lnTo>
                  <a:pt x="7082972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BCFDBAF-A558-493F-B804-F3F962B5EC1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19914" y="3466079"/>
            <a:ext cx="3675743" cy="1698397"/>
          </a:xfrm>
          <a:custGeom>
            <a:avLst/>
            <a:gdLst>
              <a:gd name="connsiteX0" fmla="*/ 0 w 3675743"/>
              <a:gd name="connsiteY0" fmla="*/ 0 h 1698397"/>
              <a:gd name="connsiteX1" fmla="*/ 3675743 w 3675743"/>
              <a:gd name="connsiteY1" fmla="*/ 0 h 1698397"/>
              <a:gd name="connsiteX2" fmla="*/ 3675743 w 3675743"/>
              <a:gd name="connsiteY2" fmla="*/ 1698397 h 1698397"/>
              <a:gd name="connsiteX3" fmla="*/ 0 w 3675743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5743" h="1698397">
                <a:moveTo>
                  <a:pt x="0" y="0"/>
                </a:moveTo>
                <a:lnTo>
                  <a:pt x="3675743" y="0"/>
                </a:lnTo>
                <a:lnTo>
                  <a:pt x="3675743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6EE0209-510F-4E1A-AE16-A0BA3C4CDB6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5304747"/>
            <a:ext cx="4992914" cy="1553253"/>
          </a:xfrm>
          <a:custGeom>
            <a:avLst/>
            <a:gdLst>
              <a:gd name="connsiteX0" fmla="*/ 0 w 4992914"/>
              <a:gd name="connsiteY0" fmla="*/ 0 h 1553253"/>
              <a:gd name="connsiteX1" fmla="*/ 4992914 w 4992914"/>
              <a:gd name="connsiteY1" fmla="*/ 0 h 1553253"/>
              <a:gd name="connsiteX2" fmla="*/ 4992914 w 4992914"/>
              <a:gd name="connsiteY2" fmla="*/ 1553253 h 1553253"/>
              <a:gd name="connsiteX3" fmla="*/ 0 w 4992914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2914" h="1553253">
                <a:moveTo>
                  <a:pt x="0" y="0"/>
                </a:moveTo>
                <a:lnTo>
                  <a:pt x="4992914" y="0"/>
                </a:lnTo>
                <a:lnTo>
                  <a:pt x="4992914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22F3B63-E4B5-4660-BC94-24BE3FF95E88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922655" y="3466079"/>
            <a:ext cx="3280231" cy="1698397"/>
          </a:xfrm>
          <a:custGeom>
            <a:avLst/>
            <a:gdLst>
              <a:gd name="connsiteX0" fmla="*/ 0 w 3280231"/>
              <a:gd name="connsiteY0" fmla="*/ 0 h 1698397"/>
              <a:gd name="connsiteX1" fmla="*/ 3280231 w 3280231"/>
              <a:gd name="connsiteY1" fmla="*/ 0 h 1698397"/>
              <a:gd name="connsiteX2" fmla="*/ 3280231 w 3280231"/>
              <a:gd name="connsiteY2" fmla="*/ 1698397 h 1698397"/>
              <a:gd name="connsiteX3" fmla="*/ 0 w 3280231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31" h="1698397">
                <a:moveTo>
                  <a:pt x="0" y="0"/>
                </a:moveTo>
                <a:lnTo>
                  <a:pt x="3280231" y="0"/>
                </a:lnTo>
                <a:lnTo>
                  <a:pt x="3280231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8632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F86F22-5B59-44A3-999A-95E6CCD17B4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392057" y="1"/>
            <a:ext cx="1407886" cy="6858000"/>
          </a:xfrm>
          <a:custGeom>
            <a:avLst/>
            <a:gdLst>
              <a:gd name="connsiteX0" fmla="*/ 0 w 1407886"/>
              <a:gd name="connsiteY0" fmla="*/ 0 h 6858000"/>
              <a:gd name="connsiteX1" fmla="*/ 1407886 w 1407886"/>
              <a:gd name="connsiteY1" fmla="*/ 0 h 6858000"/>
              <a:gd name="connsiteX2" fmla="*/ 1407886 w 1407886"/>
              <a:gd name="connsiteY2" fmla="*/ 6858000 h 6858000"/>
              <a:gd name="connsiteX3" fmla="*/ 0 w 14078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86" h="6858000">
                <a:moveTo>
                  <a:pt x="0" y="0"/>
                </a:moveTo>
                <a:lnTo>
                  <a:pt x="1407886" y="0"/>
                </a:lnTo>
                <a:lnTo>
                  <a:pt x="14078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94FECB-1495-43A2-87BF-1667574EDCF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178419" y="1366173"/>
            <a:ext cx="4125654" cy="4125654"/>
          </a:xfrm>
          <a:custGeom>
            <a:avLst/>
            <a:gdLst>
              <a:gd name="connsiteX0" fmla="*/ 2062827 w 4125654"/>
              <a:gd name="connsiteY0" fmla="*/ 0 h 4125654"/>
              <a:gd name="connsiteX1" fmla="*/ 4125654 w 4125654"/>
              <a:gd name="connsiteY1" fmla="*/ 2062827 h 4125654"/>
              <a:gd name="connsiteX2" fmla="*/ 2062827 w 4125654"/>
              <a:gd name="connsiteY2" fmla="*/ 4125654 h 4125654"/>
              <a:gd name="connsiteX3" fmla="*/ 0 w 4125654"/>
              <a:gd name="connsiteY3" fmla="*/ 2062827 h 4125654"/>
              <a:gd name="connsiteX4" fmla="*/ 2062827 w 4125654"/>
              <a:gd name="connsiteY4" fmla="*/ 0 h 412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5654" h="4125654">
                <a:moveTo>
                  <a:pt x="2062827" y="0"/>
                </a:moveTo>
                <a:cubicBezTo>
                  <a:pt x="3202095" y="0"/>
                  <a:pt x="4125654" y="923559"/>
                  <a:pt x="4125654" y="2062827"/>
                </a:cubicBezTo>
                <a:cubicBezTo>
                  <a:pt x="4125654" y="3202095"/>
                  <a:pt x="3202095" y="4125654"/>
                  <a:pt x="2062827" y="4125654"/>
                </a:cubicBezTo>
                <a:cubicBezTo>
                  <a:pt x="923559" y="4125654"/>
                  <a:pt x="0" y="3202095"/>
                  <a:pt x="0" y="2062827"/>
                </a:cubicBezTo>
                <a:cubicBezTo>
                  <a:pt x="0" y="923559"/>
                  <a:pt x="923559" y="0"/>
                  <a:pt x="20628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956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3D32741-AFE9-4851-8B21-B02A9FBF08F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0"/>
            <a:ext cx="5486400" cy="6858000"/>
          </a:xfrm>
          <a:custGeom>
            <a:avLst/>
            <a:gdLst>
              <a:gd name="connsiteX0" fmla="*/ 1371600 w 5486400"/>
              <a:gd name="connsiteY0" fmla="*/ 0 h 6858000"/>
              <a:gd name="connsiteX1" fmla="*/ 5486400 w 5486400"/>
              <a:gd name="connsiteY1" fmla="*/ 0 h 6858000"/>
              <a:gd name="connsiteX2" fmla="*/ 41148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1371600" y="0"/>
                </a:moveTo>
                <a:lnTo>
                  <a:pt x="5486400" y="0"/>
                </a:lnTo>
                <a:lnTo>
                  <a:pt x="4114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25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77E83F-F249-4042-983D-77C7BA3B122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177477" y="2029454"/>
            <a:ext cx="9837047" cy="1810142"/>
          </a:xfrm>
          <a:custGeom>
            <a:avLst/>
            <a:gdLst>
              <a:gd name="connsiteX0" fmla="*/ 0 w 9837047"/>
              <a:gd name="connsiteY0" fmla="*/ 0 h 1810142"/>
              <a:gd name="connsiteX1" fmla="*/ 9837047 w 9837047"/>
              <a:gd name="connsiteY1" fmla="*/ 0 h 1810142"/>
              <a:gd name="connsiteX2" fmla="*/ 9837047 w 9837047"/>
              <a:gd name="connsiteY2" fmla="*/ 1810142 h 1810142"/>
              <a:gd name="connsiteX3" fmla="*/ 0 w 9837047"/>
              <a:gd name="connsiteY3" fmla="*/ 1810142 h 181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37047" h="1810142">
                <a:moveTo>
                  <a:pt x="0" y="0"/>
                </a:moveTo>
                <a:lnTo>
                  <a:pt x="9837047" y="0"/>
                </a:lnTo>
                <a:lnTo>
                  <a:pt x="9837047" y="1810142"/>
                </a:lnTo>
                <a:lnTo>
                  <a:pt x="0" y="1810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6A775A-1B02-446C-B920-A846071C979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236361" y="964453"/>
            <a:ext cx="1719278" cy="1719278"/>
          </a:xfrm>
          <a:custGeom>
            <a:avLst/>
            <a:gdLst>
              <a:gd name="connsiteX0" fmla="*/ 859639 w 1719278"/>
              <a:gd name="connsiteY0" fmla="*/ 0 h 1719278"/>
              <a:gd name="connsiteX1" fmla="*/ 1719278 w 1719278"/>
              <a:gd name="connsiteY1" fmla="*/ 859639 h 1719278"/>
              <a:gd name="connsiteX2" fmla="*/ 859639 w 1719278"/>
              <a:gd name="connsiteY2" fmla="*/ 1719278 h 1719278"/>
              <a:gd name="connsiteX3" fmla="*/ 0 w 1719278"/>
              <a:gd name="connsiteY3" fmla="*/ 859639 h 1719278"/>
              <a:gd name="connsiteX4" fmla="*/ 859639 w 1719278"/>
              <a:gd name="connsiteY4" fmla="*/ 0 h 1719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9278" h="1719278">
                <a:moveTo>
                  <a:pt x="859639" y="0"/>
                </a:moveTo>
                <a:cubicBezTo>
                  <a:pt x="1334405" y="0"/>
                  <a:pt x="1719278" y="384873"/>
                  <a:pt x="1719278" y="859639"/>
                </a:cubicBezTo>
                <a:cubicBezTo>
                  <a:pt x="1719278" y="1334405"/>
                  <a:pt x="1334405" y="1719278"/>
                  <a:pt x="859639" y="1719278"/>
                </a:cubicBezTo>
                <a:cubicBezTo>
                  <a:pt x="384873" y="1719278"/>
                  <a:pt x="0" y="1334405"/>
                  <a:pt x="0" y="859639"/>
                </a:cubicBezTo>
                <a:cubicBezTo>
                  <a:pt x="0" y="384873"/>
                  <a:pt x="384873" y="0"/>
                  <a:pt x="859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98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F5A905-B2C1-450C-8C03-5ECBB076871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38199" y="2033588"/>
            <a:ext cx="4749801" cy="4003182"/>
          </a:xfrm>
          <a:custGeom>
            <a:avLst/>
            <a:gdLst>
              <a:gd name="connsiteX0" fmla="*/ 0 w 4749801"/>
              <a:gd name="connsiteY0" fmla="*/ 0 h 4003182"/>
              <a:gd name="connsiteX1" fmla="*/ 4749801 w 4749801"/>
              <a:gd name="connsiteY1" fmla="*/ 0 h 4003182"/>
              <a:gd name="connsiteX2" fmla="*/ 4749801 w 4749801"/>
              <a:gd name="connsiteY2" fmla="*/ 4003182 h 4003182"/>
              <a:gd name="connsiteX3" fmla="*/ 0 w 4749801"/>
              <a:gd name="connsiteY3" fmla="*/ 4003182 h 400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801" h="4003182">
                <a:moveTo>
                  <a:pt x="0" y="0"/>
                </a:moveTo>
                <a:lnTo>
                  <a:pt x="4749801" y="0"/>
                </a:lnTo>
                <a:lnTo>
                  <a:pt x="4749801" y="4003182"/>
                </a:lnTo>
                <a:lnTo>
                  <a:pt x="0" y="40031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66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F817722-78A5-4E2A-B1B7-1672A1011D8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42900" y="1722215"/>
            <a:ext cx="3048000" cy="4811936"/>
          </a:xfrm>
          <a:custGeom>
            <a:avLst/>
            <a:gdLst>
              <a:gd name="connsiteX0" fmla="*/ 0 w 3048000"/>
              <a:gd name="connsiteY0" fmla="*/ 0 h 4811936"/>
              <a:gd name="connsiteX1" fmla="*/ 3048000 w 3048000"/>
              <a:gd name="connsiteY1" fmla="*/ 0 h 4811936"/>
              <a:gd name="connsiteX2" fmla="*/ 3048000 w 3048000"/>
              <a:gd name="connsiteY2" fmla="*/ 4811936 h 4811936"/>
              <a:gd name="connsiteX3" fmla="*/ 0 w 3048000"/>
              <a:gd name="connsiteY3" fmla="*/ 4811936 h 4811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811936">
                <a:moveTo>
                  <a:pt x="0" y="0"/>
                </a:moveTo>
                <a:lnTo>
                  <a:pt x="3048000" y="0"/>
                </a:lnTo>
                <a:lnTo>
                  <a:pt x="3048000" y="4811936"/>
                </a:lnTo>
                <a:lnTo>
                  <a:pt x="0" y="48119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080BFF-4836-443E-9E23-0860204C693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564835" y="1722215"/>
            <a:ext cx="3392555" cy="4811936"/>
          </a:xfrm>
          <a:custGeom>
            <a:avLst/>
            <a:gdLst>
              <a:gd name="connsiteX0" fmla="*/ 0 w 3392555"/>
              <a:gd name="connsiteY0" fmla="*/ 0 h 4811936"/>
              <a:gd name="connsiteX1" fmla="*/ 3392555 w 3392555"/>
              <a:gd name="connsiteY1" fmla="*/ 0 h 4811936"/>
              <a:gd name="connsiteX2" fmla="*/ 3392555 w 3392555"/>
              <a:gd name="connsiteY2" fmla="*/ 4811936 h 4811936"/>
              <a:gd name="connsiteX3" fmla="*/ 0 w 3392555"/>
              <a:gd name="connsiteY3" fmla="*/ 4811936 h 4811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555" h="4811936">
                <a:moveTo>
                  <a:pt x="0" y="0"/>
                </a:moveTo>
                <a:lnTo>
                  <a:pt x="3392555" y="0"/>
                </a:lnTo>
                <a:lnTo>
                  <a:pt x="3392555" y="4811936"/>
                </a:lnTo>
                <a:lnTo>
                  <a:pt x="0" y="48119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620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FCE8808-44C3-4B90-B47B-3E0176000A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09994" y="1852251"/>
            <a:ext cx="1917700" cy="2640012"/>
          </a:xfrm>
          <a:custGeom>
            <a:avLst/>
            <a:gdLst>
              <a:gd name="connsiteX0" fmla="*/ 0 w 1917700"/>
              <a:gd name="connsiteY0" fmla="*/ 0 h 2640012"/>
              <a:gd name="connsiteX1" fmla="*/ 1917700 w 1917700"/>
              <a:gd name="connsiteY1" fmla="*/ 0 h 2640012"/>
              <a:gd name="connsiteX2" fmla="*/ 1917700 w 1917700"/>
              <a:gd name="connsiteY2" fmla="*/ 2640012 h 2640012"/>
              <a:gd name="connsiteX3" fmla="*/ 0 w 1917700"/>
              <a:gd name="connsiteY3" fmla="*/ 2640012 h 264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700" h="2640012">
                <a:moveTo>
                  <a:pt x="0" y="0"/>
                </a:moveTo>
                <a:lnTo>
                  <a:pt x="1917700" y="0"/>
                </a:lnTo>
                <a:lnTo>
                  <a:pt x="1917700" y="2640012"/>
                </a:lnTo>
                <a:lnTo>
                  <a:pt x="0" y="2640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87BF4B-096F-48FF-80AA-05BD40B2878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84865" y="3247663"/>
            <a:ext cx="1917700" cy="2640012"/>
          </a:xfrm>
          <a:custGeom>
            <a:avLst/>
            <a:gdLst>
              <a:gd name="connsiteX0" fmla="*/ 0 w 1917700"/>
              <a:gd name="connsiteY0" fmla="*/ 0 h 2640012"/>
              <a:gd name="connsiteX1" fmla="*/ 1917700 w 1917700"/>
              <a:gd name="connsiteY1" fmla="*/ 0 h 2640012"/>
              <a:gd name="connsiteX2" fmla="*/ 1917700 w 1917700"/>
              <a:gd name="connsiteY2" fmla="*/ 2640012 h 2640012"/>
              <a:gd name="connsiteX3" fmla="*/ 0 w 1917700"/>
              <a:gd name="connsiteY3" fmla="*/ 2640012 h 264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700" h="2640012">
                <a:moveTo>
                  <a:pt x="0" y="0"/>
                </a:moveTo>
                <a:lnTo>
                  <a:pt x="1917700" y="0"/>
                </a:lnTo>
                <a:lnTo>
                  <a:pt x="1917700" y="2640012"/>
                </a:lnTo>
                <a:lnTo>
                  <a:pt x="0" y="2640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48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27024CE-542F-4B4D-8E5F-780C53CBCB8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5426" y="3759201"/>
            <a:ext cx="3657600" cy="2090057"/>
          </a:xfrm>
          <a:custGeom>
            <a:avLst/>
            <a:gdLst>
              <a:gd name="connsiteX0" fmla="*/ 0 w 3657600"/>
              <a:gd name="connsiteY0" fmla="*/ 0 h 2090057"/>
              <a:gd name="connsiteX1" fmla="*/ 3657600 w 3657600"/>
              <a:gd name="connsiteY1" fmla="*/ 0 h 2090057"/>
              <a:gd name="connsiteX2" fmla="*/ 3657600 w 3657600"/>
              <a:gd name="connsiteY2" fmla="*/ 2090057 h 2090057"/>
              <a:gd name="connsiteX3" fmla="*/ 0 w 3657600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090057">
                <a:moveTo>
                  <a:pt x="0" y="0"/>
                </a:moveTo>
                <a:lnTo>
                  <a:pt x="3657600" y="0"/>
                </a:lnTo>
                <a:lnTo>
                  <a:pt x="3657600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2C25730-25A5-43A6-A73A-BE0EA90A803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267200" y="2162628"/>
            <a:ext cx="3657600" cy="2090057"/>
          </a:xfrm>
          <a:custGeom>
            <a:avLst/>
            <a:gdLst>
              <a:gd name="connsiteX0" fmla="*/ 0 w 3657600"/>
              <a:gd name="connsiteY0" fmla="*/ 0 h 2090057"/>
              <a:gd name="connsiteX1" fmla="*/ 3657600 w 3657600"/>
              <a:gd name="connsiteY1" fmla="*/ 0 h 2090057"/>
              <a:gd name="connsiteX2" fmla="*/ 3657600 w 3657600"/>
              <a:gd name="connsiteY2" fmla="*/ 2090057 h 2090057"/>
              <a:gd name="connsiteX3" fmla="*/ 0 w 3657600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090057">
                <a:moveTo>
                  <a:pt x="0" y="0"/>
                </a:moveTo>
                <a:lnTo>
                  <a:pt x="3657600" y="0"/>
                </a:lnTo>
                <a:lnTo>
                  <a:pt x="3657600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060BC0A-DA9D-44CC-BF48-67595125268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098974" y="2162627"/>
            <a:ext cx="3657600" cy="3885640"/>
          </a:xfrm>
          <a:custGeom>
            <a:avLst/>
            <a:gdLst>
              <a:gd name="connsiteX0" fmla="*/ 0 w 3657600"/>
              <a:gd name="connsiteY0" fmla="*/ 0 h 3885640"/>
              <a:gd name="connsiteX1" fmla="*/ 3657600 w 3657600"/>
              <a:gd name="connsiteY1" fmla="*/ 0 h 3885640"/>
              <a:gd name="connsiteX2" fmla="*/ 3657600 w 3657600"/>
              <a:gd name="connsiteY2" fmla="*/ 3885640 h 3885640"/>
              <a:gd name="connsiteX3" fmla="*/ 0 w 3657600"/>
              <a:gd name="connsiteY3" fmla="*/ 3885640 h 388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3885640">
                <a:moveTo>
                  <a:pt x="0" y="0"/>
                </a:moveTo>
                <a:lnTo>
                  <a:pt x="3657600" y="0"/>
                </a:lnTo>
                <a:lnTo>
                  <a:pt x="3657600" y="3885640"/>
                </a:lnTo>
                <a:lnTo>
                  <a:pt x="0" y="3885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5589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241E77C-67F9-4B44-81C6-457A48A314A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38200" y="1814514"/>
            <a:ext cx="10515600" cy="3178401"/>
          </a:xfrm>
          <a:custGeom>
            <a:avLst/>
            <a:gdLst>
              <a:gd name="connsiteX0" fmla="*/ 0 w 10515600"/>
              <a:gd name="connsiteY0" fmla="*/ 0 h 3178401"/>
              <a:gd name="connsiteX1" fmla="*/ 10515600 w 10515600"/>
              <a:gd name="connsiteY1" fmla="*/ 0 h 3178401"/>
              <a:gd name="connsiteX2" fmla="*/ 10515600 w 10515600"/>
              <a:gd name="connsiteY2" fmla="*/ 3178401 h 3178401"/>
              <a:gd name="connsiteX3" fmla="*/ 0 w 10515600"/>
              <a:gd name="connsiteY3" fmla="*/ 3178401 h 317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3178401">
                <a:moveTo>
                  <a:pt x="0" y="0"/>
                </a:moveTo>
                <a:lnTo>
                  <a:pt x="10515600" y="0"/>
                </a:lnTo>
                <a:lnTo>
                  <a:pt x="10515600" y="3178401"/>
                </a:lnTo>
                <a:lnTo>
                  <a:pt x="0" y="31784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04029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41EF5E2-A45E-4F41-96FD-40072FB4092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469881" y="1814513"/>
            <a:ext cx="2514600" cy="3437899"/>
          </a:xfrm>
          <a:custGeom>
            <a:avLst/>
            <a:gdLst>
              <a:gd name="connsiteX0" fmla="*/ 0 w 2514600"/>
              <a:gd name="connsiteY0" fmla="*/ 0 h 3437899"/>
              <a:gd name="connsiteX1" fmla="*/ 2514600 w 2514600"/>
              <a:gd name="connsiteY1" fmla="*/ 0 h 3437899"/>
              <a:gd name="connsiteX2" fmla="*/ 2514600 w 2514600"/>
              <a:gd name="connsiteY2" fmla="*/ 3437899 h 3437899"/>
              <a:gd name="connsiteX3" fmla="*/ 0 w 2514600"/>
              <a:gd name="connsiteY3" fmla="*/ 3437899 h 343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3437899">
                <a:moveTo>
                  <a:pt x="0" y="0"/>
                </a:moveTo>
                <a:lnTo>
                  <a:pt x="2514600" y="0"/>
                </a:lnTo>
                <a:lnTo>
                  <a:pt x="2514600" y="3437899"/>
                </a:lnTo>
                <a:lnTo>
                  <a:pt x="0" y="3437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CEF7A8B-9DD5-427C-B8CF-1C8C6A8059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13081" y="1814512"/>
            <a:ext cx="2514600" cy="3437899"/>
          </a:xfrm>
          <a:custGeom>
            <a:avLst/>
            <a:gdLst>
              <a:gd name="connsiteX0" fmla="*/ 0 w 2514600"/>
              <a:gd name="connsiteY0" fmla="*/ 0 h 3437899"/>
              <a:gd name="connsiteX1" fmla="*/ 2514600 w 2514600"/>
              <a:gd name="connsiteY1" fmla="*/ 0 h 3437899"/>
              <a:gd name="connsiteX2" fmla="*/ 2514600 w 2514600"/>
              <a:gd name="connsiteY2" fmla="*/ 3437899 h 3437899"/>
              <a:gd name="connsiteX3" fmla="*/ 0 w 2514600"/>
              <a:gd name="connsiteY3" fmla="*/ 3437899 h 343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3437899">
                <a:moveTo>
                  <a:pt x="0" y="0"/>
                </a:moveTo>
                <a:lnTo>
                  <a:pt x="2514600" y="0"/>
                </a:lnTo>
                <a:lnTo>
                  <a:pt x="2514600" y="3437899"/>
                </a:lnTo>
                <a:lnTo>
                  <a:pt x="0" y="3437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AEC149C-6423-42FE-9CE1-B85C7B7865A0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6681" y="1814513"/>
            <a:ext cx="2514600" cy="3437899"/>
          </a:xfrm>
          <a:custGeom>
            <a:avLst/>
            <a:gdLst>
              <a:gd name="connsiteX0" fmla="*/ 0 w 2514600"/>
              <a:gd name="connsiteY0" fmla="*/ 0 h 3437899"/>
              <a:gd name="connsiteX1" fmla="*/ 2514600 w 2514600"/>
              <a:gd name="connsiteY1" fmla="*/ 0 h 3437899"/>
              <a:gd name="connsiteX2" fmla="*/ 2514600 w 2514600"/>
              <a:gd name="connsiteY2" fmla="*/ 3437899 h 3437899"/>
              <a:gd name="connsiteX3" fmla="*/ 0 w 2514600"/>
              <a:gd name="connsiteY3" fmla="*/ 3437899 h 343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3437899">
                <a:moveTo>
                  <a:pt x="0" y="0"/>
                </a:moveTo>
                <a:lnTo>
                  <a:pt x="2514600" y="0"/>
                </a:lnTo>
                <a:lnTo>
                  <a:pt x="2514600" y="3437899"/>
                </a:lnTo>
                <a:lnTo>
                  <a:pt x="0" y="3437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8665C4C-16CA-4B98-BB17-442748EC0C5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56281" y="1814513"/>
            <a:ext cx="2514600" cy="3437899"/>
          </a:xfrm>
          <a:custGeom>
            <a:avLst/>
            <a:gdLst>
              <a:gd name="connsiteX0" fmla="*/ 0 w 2514600"/>
              <a:gd name="connsiteY0" fmla="*/ 0 h 3437899"/>
              <a:gd name="connsiteX1" fmla="*/ 2514600 w 2514600"/>
              <a:gd name="connsiteY1" fmla="*/ 0 h 3437899"/>
              <a:gd name="connsiteX2" fmla="*/ 2514600 w 2514600"/>
              <a:gd name="connsiteY2" fmla="*/ 3437899 h 3437899"/>
              <a:gd name="connsiteX3" fmla="*/ 0 w 2514600"/>
              <a:gd name="connsiteY3" fmla="*/ 3437899 h 343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3437899">
                <a:moveTo>
                  <a:pt x="0" y="0"/>
                </a:moveTo>
                <a:lnTo>
                  <a:pt x="2514600" y="0"/>
                </a:lnTo>
                <a:lnTo>
                  <a:pt x="2514600" y="3437899"/>
                </a:lnTo>
                <a:lnTo>
                  <a:pt x="0" y="3437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8624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A805A0-1D33-4447-BF54-F1497EEBAC0D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146953" y="1814513"/>
            <a:ext cx="2413057" cy="3353831"/>
          </a:xfrm>
          <a:custGeom>
            <a:avLst/>
            <a:gdLst>
              <a:gd name="connsiteX0" fmla="*/ 0 w 2413057"/>
              <a:gd name="connsiteY0" fmla="*/ 0 h 3353831"/>
              <a:gd name="connsiteX1" fmla="*/ 2413057 w 2413057"/>
              <a:gd name="connsiteY1" fmla="*/ 0 h 3353831"/>
              <a:gd name="connsiteX2" fmla="*/ 2413057 w 2413057"/>
              <a:gd name="connsiteY2" fmla="*/ 3353831 h 3353831"/>
              <a:gd name="connsiteX3" fmla="*/ 0 w 2413057"/>
              <a:gd name="connsiteY3" fmla="*/ 3353831 h 335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57" h="3353831">
                <a:moveTo>
                  <a:pt x="0" y="0"/>
                </a:moveTo>
                <a:lnTo>
                  <a:pt x="2413057" y="0"/>
                </a:lnTo>
                <a:lnTo>
                  <a:pt x="2413057" y="3353831"/>
                </a:lnTo>
                <a:lnTo>
                  <a:pt x="0" y="3353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DADD8A-E966-4AE5-BE7F-C8F38510892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908322" y="1752085"/>
            <a:ext cx="2413057" cy="3353831"/>
          </a:xfrm>
          <a:custGeom>
            <a:avLst/>
            <a:gdLst>
              <a:gd name="connsiteX0" fmla="*/ 0 w 2413057"/>
              <a:gd name="connsiteY0" fmla="*/ 0 h 3353831"/>
              <a:gd name="connsiteX1" fmla="*/ 2413057 w 2413057"/>
              <a:gd name="connsiteY1" fmla="*/ 0 h 3353831"/>
              <a:gd name="connsiteX2" fmla="*/ 2413057 w 2413057"/>
              <a:gd name="connsiteY2" fmla="*/ 3353831 h 3353831"/>
              <a:gd name="connsiteX3" fmla="*/ 0 w 2413057"/>
              <a:gd name="connsiteY3" fmla="*/ 3353831 h 335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57" h="3353831">
                <a:moveTo>
                  <a:pt x="0" y="0"/>
                </a:moveTo>
                <a:lnTo>
                  <a:pt x="2413057" y="0"/>
                </a:lnTo>
                <a:lnTo>
                  <a:pt x="2413057" y="3353831"/>
                </a:lnTo>
                <a:lnTo>
                  <a:pt x="0" y="3353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4A6C60-EA34-4E15-B3ED-65F635B6201C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527637" y="3055930"/>
            <a:ext cx="2413057" cy="3353831"/>
          </a:xfrm>
          <a:custGeom>
            <a:avLst/>
            <a:gdLst>
              <a:gd name="connsiteX0" fmla="*/ 0 w 2413057"/>
              <a:gd name="connsiteY0" fmla="*/ 0 h 3353831"/>
              <a:gd name="connsiteX1" fmla="*/ 2413057 w 2413057"/>
              <a:gd name="connsiteY1" fmla="*/ 0 h 3353831"/>
              <a:gd name="connsiteX2" fmla="*/ 2413057 w 2413057"/>
              <a:gd name="connsiteY2" fmla="*/ 3353831 h 3353831"/>
              <a:gd name="connsiteX3" fmla="*/ 0 w 2413057"/>
              <a:gd name="connsiteY3" fmla="*/ 3353831 h 335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57" h="3353831">
                <a:moveTo>
                  <a:pt x="0" y="0"/>
                </a:moveTo>
                <a:lnTo>
                  <a:pt x="2413057" y="0"/>
                </a:lnTo>
                <a:lnTo>
                  <a:pt x="2413057" y="3353831"/>
                </a:lnTo>
                <a:lnTo>
                  <a:pt x="0" y="3353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973187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5B72FA9-8D2B-4BA1-9B12-221DAC6E701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863382" y="1571658"/>
            <a:ext cx="2806087" cy="4705311"/>
          </a:xfrm>
          <a:custGeom>
            <a:avLst/>
            <a:gdLst>
              <a:gd name="connsiteX0" fmla="*/ 839562 w 2806087"/>
              <a:gd name="connsiteY0" fmla="*/ 0 h 4705311"/>
              <a:gd name="connsiteX1" fmla="*/ 2806087 w 2806087"/>
              <a:gd name="connsiteY1" fmla="*/ 381877 h 4705311"/>
              <a:gd name="connsiteX2" fmla="*/ 1966525 w 2806087"/>
              <a:gd name="connsiteY2" fmla="*/ 4705311 h 4705311"/>
              <a:gd name="connsiteX3" fmla="*/ 0 w 2806087"/>
              <a:gd name="connsiteY3" fmla="*/ 4323435 h 470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6087" h="4705311">
                <a:moveTo>
                  <a:pt x="839562" y="0"/>
                </a:moveTo>
                <a:lnTo>
                  <a:pt x="2806087" y="381877"/>
                </a:lnTo>
                <a:lnTo>
                  <a:pt x="1966525" y="4705311"/>
                </a:lnTo>
                <a:lnTo>
                  <a:pt x="0" y="43234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598DA58-8746-4BF4-AB54-828ACF004F6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67152" y="1710382"/>
            <a:ext cx="2806087" cy="4705311"/>
          </a:xfrm>
          <a:custGeom>
            <a:avLst/>
            <a:gdLst>
              <a:gd name="connsiteX0" fmla="*/ 839561 w 2806087"/>
              <a:gd name="connsiteY0" fmla="*/ 0 h 4705311"/>
              <a:gd name="connsiteX1" fmla="*/ 2806087 w 2806087"/>
              <a:gd name="connsiteY1" fmla="*/ 381877 h 4705311"/>
              <a:gd name="connsiteX2" fmla="*/ 1966525 w 2806087"/>
              <a:gd name="connsiteY2" fmla="*/ 4705311 h 4705311"/>
              <a:gd name="connsiteX3" fmla="*/ 0 w 2806087"/>
              <a:gd name="connsiteY3" fmla="*/ 4323435 h 470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6087" h="4705311">
                <a:moveTo>
                  <a:pt x="839561" y="0"/>
                </a:moveTo>
                <a:lnTo>
                  <a:pt x="2806087" y="381877"/>
                </a:lnTo>
                <a:lnTo>
                  <a:pt x="1966525" y="4705311"/>
                </a:lnTo>
                <a:lnTo>
                  <a:pt x="0" y="43234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A3746A0-EA7A-4F07-BC4A-4026016037CF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715267" y="1645037"/>
            <a:ext cx="2806087" cy="4705311"/>
          </a:xfrm>
          <a:custGeom>
            <a:avLst/>
            <a:gdLst>
              <a:gd name="connsiteX0" fmla="*/ 839562 w 2806087"/>
              <a:gd name="connsiteY0" fmla="*/ 0 h 4705311"/>
              <a:gd name="connsiteX1" fmla="*/ 2806087 w 2806087"/>
              <a:gd name="connsiteY1" fmla="*/ 381877 h 4705311"/>
              <a:gd name="connsiteX2" fmla="*/ 1966525 w 2806087"/>
              <a:gd name="connsiteY2" fmla="*/ 4705311 h 4705311"/>
              <a:gd name="connsiteX3" fmla="*/ 0 w 2806087"/>
              <a:gd name="connsiteY3" fmla="*/ 4323435 h 470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6087" h="4705311">
                <a:moveTo>
                  <a:pt x="839562" y="0"/>
                </a:moveTo>
                <a:lnTo>
                  <a:pt x="2806087" y="381877"/>
                </a:lnTo>
                <a:lnTo>
                  <a:pt x="1966525" y="4705311"/>
                </a:lnTo>
                <a:lnTo>
                  <a:pt x="0" y="43234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961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3652300-0060-4946-8014-A41427585F1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178627" y="230414"/>
            <a:ext cx="2757715" cy="6397173"/>
          </a:xfrm>
          <a:custGeom>
            <a:avLst/>
            <a:gdLst>
              <a:gd name="connsiteX0" fmla="*/ 0 w 2757715"/>
              <a:gd name="connsiteY0" fmla="*/ 0 h 6397173"/>
              <a:gd name="connsiteX1" fmla="*/ 2757715 w 2757715"/>
              <a:gd name="connsiteY1" fmla="*/ 0 h 6397173"/>
              <a:gd name="connsiteX2" fmla="*/ 2757715 w 2757715"/>
              <a:gd name="connsiteY2" fmla="*/ 6397173 h 6397173"/>
              <a:gd name="connsiteX3" fmla="*/ 0 w 2757715"/>
              <a:gd name="connsiteY3" fmla="*/ 6397173 h 639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5" h="6397173">
                <a:moveTo>
                  <a:pt x="0" y="0"/>
                </a:moveTo>
                <a:lnTo>
                  <a:pt x="2757715" y="0"/>
                </a:lnTo>
                <a:lnTo>
                  <a:pt x="2757715" y="6397173"/>
                </a:lnTo>
                <a:lnTo>
                  <a:pt x="0" y="63971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7BC977E-4E6C-4992-AC8F-E93926E0300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648701" y="4267326"/>
            <a:ext cx="3282045" cy="2360260"/>
          </a:xfrm>
          <a:custGeom>
            <a:avLst/>
            <a:gdLst>
              <a:gd name="connsiteX0" fmla="*/ 0 w 3282045"/>
              <a:gd name="connsiteY0" fmla="*/ 0 h 2360260"/>
              <a:gd name="connsiteX1" fmla="*/ 3282045 w 3282045"/>
              <a:gd name="connsiteY1" fmla="*/ 0 h 2360260"/>
              <a:gd name="connsiteX2" fmla="*/ 3282045 w 3282045"/>
              <a:gd name="connsiteY2" fmla="*/ 2360260 h 2360260"/>
              <a:gd name="connsiteX3" fmla="*/ 0 w 3282045"/>
              <a:gd name="connsiteY3" fmla="*/ 2360260 h 236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045" h="2360260">
                <a:moveTo>
                  <a:pt x="0" y="0"/>
                </a:moveTo>
                <a:lnTo>
                  <a:pt x="3282045" y="0"/>
                </a:lnTo>
                <a:lnTo>
                  <a:pt x="3282045" y="2360260"/>
                </a:lnTo>
                <a:lnTo>
                  <a:pt x="0" y="23602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7A14B4D-5285-4EF2-9355-17CCC6E50F8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61256" y="235855"/>
            <a:ext cx="2757715" cy="6397173"/>
          </a:xfrm>
          <a:custGeom>
            <a:avLst/>
            <a:gdLst>
              <a:gd name="connsiteX0" fmla="*/ 0 w 2757715"/>
              <a:gd name="connsiteY0" fmla="*/ 0 h 6397173"/>
              <a:gd name="connsiteX1" fmla="*/ 2757715 w 2757715"/>
              <a:gd name="connsiteY1" fmla="*/ 0 h 6397173"/>
              <a:gd name="connsiteX2" fmla="*/ 2757715 w 2757715"/>
              <a:gd name="connsiteY2" fmla="*/ 6397173 h 6397173"/>
              <a:gd name="connsiteX3" fmla="*/ 0 w 2757715"/>
              <a:gd name="connsiteY3" fmla="*/ 6397173 h 639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5" h="6397173">
                <a:moveTo>
                  <a:pt x="0" y="0"/>
                </a:moveTo>
                <a:lnTo>
                  <a:pt x="2757715" y="0"/>
                </a:lnTo>
                <a:lnTo>
                  <a:pt x="2757715" y="6397173"/>
                </a:lnTo>
                <a:lnTo>
                  <a:pt x="0" y="63971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83052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A60D8AE-0419-4D0D-92E5-7FDE1EB5DEA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121426" y="1814513"/>
            <a:ext cx="3949148" cy="3949148"/>
          </a:xfrm>
          <a:custGeom>
            <a:avLst/>
            <a:gdLst>
              <a:gd name="connsiteX0" fmla="*/ 1974574 w 3949148"/>
              <a:gd name="connsiteY0" fmla="*/ 0 h 3949148"/>
              <a:gd name="connsiteX1" fmla="*/ 3949148 w 3949148"/>
              <a:gd name="connsiteY1" fmla="*/ 1974574 h 3949148"/>
              <a:gd name="connsiteX2" fmla="*/ 1974574 w 3949148"/>
              <a:gd name="connsiteY2" fmla="*/ 3949148 h 3949148"/>
              <a:gd name="connsiteX3" fmla="*/ 0 w 3949148"/>
              <a:gd name="connsiteY3" fmla="*/ 1974574 h 3949148"/>
              <a:gd name="connsiteX4" fmla="*/ 1974574 w 3949148"/>
              <a:gd name="connsiteY4" fmla="*/ 0 h 394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148" h="3949148">
                <a:moveTo>
                  <a:pt x="1974574" y="0"/>
                </a:moveTo>
                <a:cubicBezTo>
                  <a:pt x="3065101" y="0"/>
                  <a:pt x="3949148" y="884047"/>
                  <a:pt x="3949148" y="1974574"/>
                </a:cubicBezTo>
                <a:cubicBezTo>
                  <a:pt x="3949148" y="3065101"/>
                  <a:pt x="3065101" y="3949148"/>
                  <a:pt x="1974574" y="3949148"/>
                </a:cubicBezTo>
                <a:cubicBezTo>
                  <a:pt x="884047" y="3949148"/>
                  <a:pt x="0" y="3065101"/>
                  <a:pt x="0" y="1974574"/>
                </a:cubicBezTo>
                <a:cubicBezTo>
                  <a:pt x="0" y="884047"/>
                  <a:pt x="884047" y="0"/>
                  <a:pt x="19745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D5B2872-9C08-477C-B6C0-BAA96A024DE8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217176" y="1814513"/>
            <a:ext cx="3949148" cy="3949148"/>
          </a:xfrm>
          <a:custGeom>
            <a:avLst/>
            <a:gdLst>
              <a:gd name="connsiteX0" fmla="*/ 1974574 w 3949148"/>
              <a:gd name="connsiteY0" fmla="*/ 0 h 3949148"/>
              <a:gd name="connsiteX1" fmla="*/ 3949148 w 3949148"/>
              <a:gd name="connsiteY1" fmla="*/ 1974574 h 3949148"/>
              <a:gd name="connsiteX2" fmla="*/ 1974574 w 3949148"/>
              <a:gd name="connsiteY2" fmla="*/ 3949148 h 3949148"/>
              <a:gd name="connsiteX3" fmla="*/ 0 w 3949148"/>
              <a:gd name="connsiteY3" fmla="*/ 1974574 h 3949148"/>
              <a:gd name="connsiteX4" fmla="*/ 1974574 w 3949148"/>
              <a:gd name="connsiteY4" fmla="*/ 0 h 394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148" h="3949148">
                <a:moveTo>
                  <a:pt x="1974574" y="0"/>
                </a:moveTo>
                <a:cubicBezTo>
                  <a:pt x="3065101" y="0"/>
                  <a:pt x="3949148" y="884047"/>
                  <a:pt x="3949148" y="1974574"/>
                </a:cubicBezTo>
                <a:cubicBezTo>
                  <a:pt x="3949148" y="3065101"/>
                  <a:pt x="3065101" y="3949148"/>
                  <a:pt x="1974574" y="3949148"/>
                </a:cubicBezTo>
                <a:cubicBezTo>
                  <a:pt x="884047" y="3949148"/>
                  <a:pt x="0" y="3065101"/>
                  <a:pt x="0" y="1974574"/>
                </a:cubicBezTo>
                <a:cubicBezTo>
                  <a:pt x="0" y="884047"/>
                  <a:pt x="884047" y="0"/>
                  <a:pt x="19745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4BCB033-339B-4738-95E4-5C43F718A5D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5676" y="1814513"/>
            <a:ext cx="3949148" cy="3949148"/>
          </a:xfrm>
          <a:custGeom>
            <a:avLst/>
            <a:gdLst>
              <a:gd name="connsiteX0" fmla="*/ 1974574 w 3949148"/>
              <a:gd name="connsiteY0" fmla="*/ 0 h 3949148"/>
              <a:gd name="connsiteX1" fmla="*/ 3949148 w 3949148"/>
              <a:gd name="connsiteY1" fmla="*/ 1974574 h 3949148"/>
              <a:gd name="connsiteX2" fmla="*/ 1974574 w 3949148"/>
              <a:gd name="connsiteY2" fmla="*/ 3949148 h 3949148"/>
              <a:gd name="connsiteX3" fmla="*/ 0 w 3949148"/>
              <a:gd name="connsiteY3" fmla="*/ 1974574 h 3949148"/>
              <a:gd name="connsiteX4" fmla="*/ 1974574 w 3949148"/>
              <a:gd name="connsiteY4" fmla="*/ 0 h 394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148" h="3949148">
                <a:moveTo>
                  <a:pt x="1974574" y="0"/>
                </a:moveTo>
                <a:cubicBezTo>
                  <a:pt x="3065101" y="0"/>
                  <a:pt x="3949148" y="884047"/>
                  <a:pt x="3949148" y="1974574"/>
                </a:cubicBezTo>
                <a:cubicBezTo>
                  <a:pt x="3949148" y="3065101"/>
                  <a:pt x="3065101" y="3949148"/>
                  <a:pt x="1974574" y="3949148"/>
                </a:cubicBezTo>
                <a:cubicBezTo>
                  <a:pt x="884047" y="3949148"/>
                  <a:pt x="0" y="3065101"/>
                  <a:pt x="0" y="1974574"/>
                </a:cubicBezTo>
                <a:cubicBezTo>
                  <a:pt x="0" y="884047"/>
                  <a:pt x="884047" y="0"/>
                  <a:pt x="19745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7108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39C8636-3E77-4C43-B6FF-4A54A4301B9C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27379" y="1760728"/>
            <a:ext cx="5834742" cy="4387024"/>
          </a:xfrm>
          <a:custGeom>
            <a:avLst/>
            <a:gdLst>
              <a:gd name="connsiteX0" fmla="*/ 1096756 w 5834742"/>
              <a:gd name="connsiteY0" fmla="*/ 0 h 4387024"/>
              <a:gd name="connsiteX1" fmla="*/ 5834742 w 5834742"/>
              <a:gd name="connsiteY1" fmla="*/ 0 h 4387024"/>
              <a:gd name="connsiteX2" fmla="*/ 4737986 w 5834742"/>
              <a:gd name="connsiteY2" fmla="*/ 4387024 h 4387024"/>
              <a:gd name="connsiteX3" fmla="*/ 0 w 5834742"/>
              <a:gd name="connsiteY3" fmla="*/ 4387024 h 438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4742" h="4387024">
                <a:moveTo>
                  <a:pt x="1096756" y="0"/>
                </a:moveTo>
                <a:lnTo>
                  <a:pt x="5834742" y="0"/>
                </a:lnTo>
                <a:lnTo>
                  <a:pt x="4737986" y="4387024"/>
                </a:lnTo>
                <a:lnTo>
                  <a:pt x="0" y="4387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601795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001EE5D-D874-490B-8606-433ED7E7C3C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62829" y="2481944"/>
            <a:ext cx="4082143" cy="3440112"/>
          </a:xfrm>
          <a:custGeom>
            <a:avLst/>
            <a:gdLst>
              <a:gd name="connsiteX0" fmla="*/ 0 w 4082143"/>
              <a:gd name="connsiteY0" fmla="*/ 0 h 3440112"/>
              <a:gd name="connsiteX1" fmla="*/ 4082143 w 4082143"/>
              <a:gd name="connsiteY1" fmla="*/ 0 h 3440112"/>
              <a:gd name="connsiteX2" fmla="*/ 4082143 w 4082143"/>
              <a:gd name="connsiteY2" fmla="*/ 3440112 h 3440112"/>
              <a:gd name="connsiteX3" fmla="*/ 0 w 4082143"/>
              <a:gd name="connsiteY3" fmla="*/ 3440112 h 344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2143" h="3440112">
                <a:moveTo>
                  <a:pt x="0" y="0"/>
                </a:moveTo>
                <a:lnTo>
                  <a:pt x="4082143" y="0"/>
                </a:lnTo>
                <a:lnTo>
                  <a:pt x="4082143" y="3440112"/>
                </a:lnTo>
                <a:lnTo>
                  <a:pt x="0" y="34401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73081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D08D041-2A9C-4E5A-8BF0-6F92BF4E4A4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001780" y="3035414"/>
            <a:ext cx="1851984" cy="1587500"/>
          </a:xfrm>
          <a:custGeom>
            <a:avLst/>
            <a:gdLst>
              <a:gd name="connsiteX0" fmla="*/ 0 w 1851984"/>
              <a:gd name="connsiteY0" fmla="*/ 0 h 1587500"/>
              <a:gd name="connsiteX1" fmla="*/ 1851984 w 1851984"/>
              <a:gd name="connsiteY1" fmla="*/ 0 h 1587500"/>
              <a:gd name="connsiteX2" fmla="*/ 1851984 w 1851984"/>
              <a:gd name="connsiteY2" fmla="*/ 1587500 h 1587500"/>
              <a:gd name="connsiteX3" fmla="*/ 0 w 1851984"/>
              <a:gd name="connsiteY3" fmla="*/ 1587500 h 158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1984" h="1587500">
                <a:moveTo>
                  <a:pt x="0" y="0"/>
                </a:moveTo>
                <a:lnTo>
                  <a:pt x="1851984" y="0"/>
                </a:lnTo>
                <a:lnTo>
                  <a:pt x="1851984" y="1587500"/>
                </a:lnTo>
                <a:lnTo>
                  <a:pt x="0" y="158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8E70A7C-E2EC-4E53-8D64-D441DDAAB5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962941"/>
            <a:ext cx="12192000" cy="1866224"/>
          </a:xfrm>
          <a:custGeom>
            <a:avLst/>
            <a:gdLst>
              <a:gd name="connsiteX0" fmla="*/ 0 w 12192000"/>
              <a:gd name="connsiteY0" fmla="*/ 0 h 1866224"/>
              <a:gd name="connsiteX1" fmla="*/ 12192000 w 12192000"/>
              <a:gd name="connsiteY1" fmla="*/ 0 h 1866224"/>
              <a:gd name="connsiteX2" fmla="*/ 12192000 w 12192000"/>
              <a:gd name="connsiteY2" fmla="*/ 1866224 h 1866224"/>
              <a:gd name="connsiteX3" fmla="*/ 0 w 12192000"/>
              <a:gd name="connsiteY3" fmla="*/ 1866224 h 186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66224">
                <a:moveTo>
                  <a:pt x="0" y="0"/>
                </a:moveTo>
                <a:lnTo>
                  <a:pt x="12192000" y="0"/>
                </a:lnTo>
                <a:lnTo>
                  <a:pt x="12192000" y="1866224"/>
                </a:lnTo>
                <a:lnTo>
                  <a:pt x="0" y="18662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B8C900-31BB-4135-82F7-DAF209AE705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70008" y="3035414"/>
            <a:ext cx="1851984" cy="1587500"/>
          </a:xfrm>
          <a:custGeom>
            <a:avLst/>
            <a:gdLst>
              <a:gd name="connsiteX0" fmla="*/ 0 w 1851984"/>
              <a:gd name="connsiteY0" fmla="*/ 0 h 1587500"/>
              <a:gd name="connsiteX1" fmla="*/ 1851984 w 1851984"/>
              <a:gd name="connsiteY1" fmla="*/ 0 h 1587500"/>
              <a:gd name="connsiteX2" fmla="*/ 1851984 w 1851984"/>
              <a:gd name="connsiteY2" fmla="*/ 1587500 h 1587500"/>
              <a:gd name="connsiteX3" fmla="*/ 0 w 1851984"/>
              <a:gd name="connsiteY3" fmla="*/ 1587500 h 158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1984" h="1587500">
                <a:moveTo>
                  <a:pt x="0" y="0"/>
                </a:moveTo>
                <a:lnTo>
                  <a:pt x="1851984" y="0"/>
                </a:lnTo>
                <a:lnTo>
                  <a:pt x="1851984" y="1587500"/>
                </a:lnTo>
                <a:lnTo>
                  <a:pt x="0" y="158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77438D-DC6F-45D2-853C-47873BC7BB0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338237" y="3035414"/>
            <a:ext cx="1851984" cy="1587500"/>
          </a:xfrm>
          <a:custGeom>
            <a:avLst/>
            <a:gdLst>
              <a:gd name="connsiteX0" fmla="*/ 0 w 1851984"/>
              <a:gd name="connsiteY0" fmla="*/ 0 h 1587500"/>
              <a:gd name="connsiteX1" fmla="*/ 1851984 w 1851984"/>
              <a:gd name="connsiteY1" fmla="*/ 0 h 1587500"/>
              <a:gd name="connsiteX2" fmla="*/ 1851984 w 1851984"/>
              <a:gd name="connsiteY2" fmla="*/ 1587500 h 1587500"/>
              <a:gd name="connsiteX3" fmla="*/ 0 w 1851984"/>
              <a:gd name="connsiteY3" fmla="*/ 1587500 h 158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1984" h="1587500">
                <a:moveTo>
                  <a:pt x="0" y="0"/>
                </a:moveTo>
                <a:lnTo>
                  <a:pt x="1851984" y="0"/>
                </a:lnTo>
                <a:lnTo>
                  <a:pt x="1851984" y="1587500"/>
                </a:lnTo>
                <a:lnTo>
                  <a:pt x="0" y="158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185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01E89E2-FACB-4F9E-9488-68D407067D8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31185" y="2179566"/>
            <a:ext cx="3060815" cy="4678434"/>
          </a:xfrm>
          <a:custGeom>
            <a:avLst/>
            <a:gdLst>
              <a:gd name="connsiteX0" fmla="*/ 0 w 3060815"/>
              <a:gd name="connsiteY0" fmla="*/ 0 h 4678434"/>
              <a:gd name="connsiteX1" fmla="*/ 3060815 w 3060815"/>
              <a:gd name="connsiteY1" fmla="*/ 0 h 4678434"/>
              <a:gd name="connsiteX2" fmla="*/ 3060815 w 3060815"/>
              <a:gd name="connsiteY2" fmla="*/ 4678434 h 4678434"/>
              <a:gd name="connsiteX3" fmla="*/ 0 w 3060815"/>
              <a:gd name="connsiteY3" fmla="*/ 4678434 h 467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815" h="4678434">
                <a:moveTo>
                  <a:pt x="0" y="0"/>
                </a:moveTo>
                <a:lnTo>
                  <a:pt x="3060815" y="0"/>
                </a:lnTo>
                <a:lnTo>
                  <a:pt x="3060815" y="4678434"/>
                </a:lnTo>
                <a:lnTo>
                  <a:pt x="0" y="46784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602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5127218" y="1793135"/>
            <a:ext cx="1937564" cy="1937564"/>
          </a:xfrm>
          <a:custGeom>
            <a:avLst/>
            <a:gdLst>
              <a:gd name="connsiteX0" fmla="*/ 968782 w 1937564"/>
              <a:gd name="connsiteY0" fmla="*/ 0 h 1937564"/>
              <a:gd name="connsiteX1" fmla="*/ 1937564 w 1937564"/>
              <a:gd name="connsiteY1" fmla="*/ 968782 h 1937564"/>
              <a:gd name="connsiteX2" fmla="*/ 968782 w 1937564"/>
              <a:gd name="connsiteY2" fmla="*/ 1937564 h 1937564"/>
              <a:gd name="connsiteX3" fmla="*/ 0 w 1937564"/>
              <a:gd name="connsiteY3" fmla="*/ 968782 h 1937564"/>
              <a:gd name="connsiteX4" fmla="*/ 968782 w 1937564"/>
              <a:gd name="connsiteY4" fmla="*/ 0 h 193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7564" h="1937564">
                <a:moveTo>
                  <a:pt x="968782" y="0"/>
                </a:moveTo>
                <a:cubicBezTo>
                  <a:pt x="1503826" y="0"/>
                  <a:pt x="1937564" y="433738"/>
                  <a:pt x="1937564" y="968782"/>
                </a:cubicBezTo>
                <a:cubicBezTo>
                  <a:pt x="1937564" y="1503826"/>
                  <a:pt x="1503826" y="1937564"/>
                  <a:pt x="968782" y="1937564"/>
                </a:cubicBezTo>
                <a:cubicBezTo>
                  <a:pt x="433738" y="1937564"/>
                  <a:pt x="0" y="1503826"/>
                  <a:pt x="0" y="968782"/>
                </a:cubicBezTo>
                <a:cubicBezTo>
                  <a:pt x="0" y="433738"/>
                  <a:pt x="433738" y="0"/>
                  <a:pt x="968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9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5001621" y="1070129"/>
            <a:ext cx="2188756" cy="2188756"/>
          </a:xfrm>
          <a:custGeom>
            <a:avLst/>
            <a:gdLst>
              <a:gd name="connsiteX0" fmla="*/ 1094378 w 2188756"/>
              <a:gd name="connsiteY0" fmla="*/ 0 h 2188756"/>
              <a:gd name="connsiteX1" fmla="*/ 2188756 w 2188756"/>
              <a:gd name="connsiteY1" fmla="*/ 1094378 h 2188756"/>
              <a:gd name="connsiteX2" fmla="*/ 1094378 w 2188756"/>
              <a:gd name="connsiteY2" fmla="*/ 2188756 h 2188756"/>
              <a:gd name="connsiteX3" fmla="*/ 0 w 2188756"/>
              <a:gd name="connsiteY3" fmla="*/ 1094378 h 2188756"/>
              <a:gd name="connsiteX4" fmla="*/ 1094378 w 2188756"/>
              <a:gd name="connsiteY4" fmla="*/ 0 h 218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8756" h="2188756">
                <a:moveTo>
                  <a:pt x="1094378" y="0"/>
                </a:moveTo>
                <a:cubicBezTo>
                  <a:pt x="1698786" y="0"/>
                  <a:pt x="2188756" y="489970"/>
                  <a:pt x="2188756" y="1094378"/>
                </a:cubicBezTo>
                <a:cubicBezTo>
                  <a:pt x="2188756" y="1698786"/>
                  <a:pt x="1698786" y="2188756"/>
                  <a:pt x="1094378" y="2188756"/>
                </a:cubicBezTo>
                <a:cubicBezTo>
                  <a:pt x="489970" y="2188756"/>
                  <a:pt x="0" y="1698786"/>
                  <a:pt x="0" y="1094378"/>
                </a:cubicBezTo>
                <a:cubicBezTo>
                  <a:pt x="0" y="489970"/>
                  <a:pt x="489970" y="0"/>
                  <a:pt x="10943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9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1722214"/>
            <a:ext cx="5917853" cy="5135786"/>
          </a:xfrm>
          <a:custGeom>
            <a:avLst/>
            <a:gdLst>
              <a:gd name="connsiteX0" fmla="*/ 1599420 w 5917853"/>
              <a:gd name="connsiteY0" fmla="*/ 0 h 5135786"/>
              <a:gd name="connsiteX1" fmla="*/ 5917853 w 5917853"/>
              <a:gd name="connsiteY1" fmla="*/ 4310867 h 5135786"/>
              <a:gd name="connsiteX2" fmla="*/ 5837882 w 5917853"/>
              <a:gd name="connsiteY2" fmla="*/ 5135786 h 5135786"/>
              <a:gd name="connsiteX3" fmla="*/ 0 w 5917853"/>
              <a:gd name="connsiteY3" fmla="*/ 5135786 h 5135786"/>
              <a:gd name="connsiteX4" fmla="*/ 0 w 5917853"/>
              <a:gd name="connsiteY4" fmla="*/ 306019 h 5135786"/>
              <a:gd name="connsiteX5" fmla="*/ 1599420 w 5917853"/>
              <a:gd name="connsiteY5" fmla="*/ 0 h 513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17853" h="5135786">
                <a:moveTo>
                  <a:pt x="1599420" y="0"/>
                </a:moveTo>
                <a:cubicBezTo>
                  <a:pt x="3985221" y="0"/>
                  <a:pt x="5917853" y="1929246"/>
                  <a:pt x="5917853" y="4310867"/>
                </a:cubicBezTo>
                <a:cubicBezTo>
                  <a:pt x="5917853" y="4590275"/>
                  <a:pt x="5891196" y="4869683"/>
                  <a:pt x="5837882" y="5135786"/>
                </a:cubicBezTo>
                <a:lnTo>
                  <a:pt x="0" y="5135786"/>
                </a:lnTo>
                <a:cubicBezTo>
                  <a:pt x="0" y="5135786"/>
                  <a:pt x="0" y="5135786"/>
                  <a:pt x="0" y="306019"/>
                </a:cubicBezTo>
                <a:cubicBezTo>
                  <a:pt x="493154" y="106441"/>
                  <a:pt x="1032959" y="0"/>
                  <a:pt x="15994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2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51" r:id="rId7"/>
    <p:sldLayoutId id="2147484052" r:id="rId8"/>
    <p:sldLayoutId id="2147484054" r:id="rId9"/>
    <p:sldLayoutId id="2147484053" r:id="rId10"/>
    <p:sldLayoutId id="2147484055" r:id="rId11"/>
    <p:sldLayoutId id="2147484056" r:id="rId12"/>
    <p:sldLayoutId id="2147484057" r:id="rId13"/>
    <p:sldLayoutId id="2147484058" r:id="rId14"/>
    <p:sldLayoutId id="2147484059" r:id="rId15"/>
    <p:sldLayoutId id="2147484060" r:id="rId16"/>
    <p:sldLayoutId id="2147484061" r:id="rId17"/>
    <p:sldLayoutId id="2147484062" r:id="rId18"/>
    <p:sldLayoutId id="2147484063" r:id="rId19"/>
    <p:sldLayoutId id="2147484064" r:id="rId20"/>
    <p:sldLayoutId id="2147484065" r:id="rId21"/>
    <p:sldLayoutId id="2147484066" r:id="rId22"/>
    <p:sldLayoutId id="2147484067" r:id="rId23"/>
    <p:sldLayoutId id="2147484068" r:id="rId24"/>
    <p:sldLayoutId id="2147484069" r:id="rId25"/>
    <p:sldLayoutId id="2147484070" r:id="rId26"/>
    <p:sldLayoutId id="2147484071" r:id="rId27"/>
    <p:sldLayoutId id="2147484072" r:id="rId28"/>
    <p:sldLayoutId id="2147484073" r:id="rId29"/>
    <p:sldLayoutId id="2147484074" r:id="rId30"/>
    <p:sldLayoutId id="2147484075" r:id="rId31"/>
    <p:sldLayoutId id="2147484076" r:id="rId32"/>
    <p:sldLayoutId id="2147484077" r:id="rId33"/>
    <p:sldLayoutId id="2147484078" r:id="rId34"/>
    <p:sldLayoutId id="2147484079" r:id="rId3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microsoft.com/office/2007/relationships/hdphoto" Target="../media/hdphoto13.wdp"/><Relationship Id="rId5" Type="http://schemas.openxmlformats.org/officeDocument/2006/relationships/image" Target="../media/image14.png"/><Relationship Id="rId10" Type="http://schemas.microsoft.com/office/2007/relationships/hdphoto" Target="../media/hdphoto14.wdp"/><Relationship Id="rId4" Type="http://schemas.microsoft.com/office/2007/relationships/hdphoto" Target="../media/hdphoto9.wdp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13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microsoft.com/office/2007/relationships/hdphoto" Target="../media/hdphoto16.wdp"/><Relationship Id="rId5" Type="http://schemas.openxmlformats.org/officeDocument/2006/relationships/image" Target="../media/image17.png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6" Type="http://schemas.microsoft.com/office/2007/relationships/hdphoto" Target="../media/hdphoto17.wdp"/><Relationship Id="rId5" Type="http://schemas.openxmlformats.org/officeDocument/2006/relationships/image" Target="../media/image18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6" Type="http://schemas.microsoft.com/office/2007/relationships/hdphoto" Target="../media/hdphoto19.wdp"/><Relationship Id="rId5" Type="http://schemas.openxmlformats.org/officeDocument/2006/relationships/image" Target="../media/image20.png"/><Relationship Id="rId4" Type="http://schemas.microsoft.com/office/2007/relationships/hdphoto" Target="../media/hdphoto8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Relationship Id="rId5" Type="http://schemas.openxmlformats.org/officeDocument/2006/relationships/chart" Target="../charts/chart1.xml"/><Relationship Id="rId4" Type="http://schemas.microsoft.com/office/2007/relationships/hdphoto" Target="../media/hdphoto20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4" Type="http://schemas.microsoft.com/office/2007/relationships/hdphoto" Target="../media/hdphoto2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3.xml"/><Relationship Id="rId4" Type="http://schemas.microsoft.com/office/2007/relationships/hdphoto" Target="../media/hdphoto2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microsoft.com/office/2007/relationships/hdphoto" Target="../media/hdphoto7.wdp"/><Relationship Id="rId5" Type="http://schemas.openxmlformats.org/officeDocument/2006/relationships/image" Target="../media/image8.png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6.wdp"/><Relationship Id="rId5" Type="http://schemas.openxmlformats.org/officeDocument/2006/relationships/image" Target="../media/image7.png"/><Relationship Id="rId10" Type="http://schemas.microsoft.com/office/2007/relationships/hdphoto" Target="../media/hdphoto5.wdp"/><Relationship Id="rId4" Type="http://schemas.microsoft.com/office/2007/relationships/hdphoto" Target="../media/hdphoto8.wdp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10.wdp"/><Relationship Id="rId5" Type="http://schemas.openxmlformats.org/officeDocument/2006/relationships/image" Target="../media/image11.png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microsoft.com/office/2007/relationships/hdphoto" Target="../media/hdphoto8.wdp"/><Relationship Id="rId5" Type="http://schemas.openxmlformats.org/officeDocument/2006/relationships/image" Target="../media/image9.png"/><Relationship Id="rId4" Type="http://schemas.microsoft.com/office/2007/relationships/hdphoto" Target="../media/hdphoto1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5EEC2AD-D65B-4BC6-BA51-CF8F3FF6805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68" b="7768"/>
          <a:stretch>
            <a:fillRect/>
          </a:stretch>
        </p:blipFill>
        <p:spPr/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EA223B5-8ABA-43FA-8344-AB9DC7665CB2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0E913F-C881-47CD-A754-72E07FA252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D72E7CF-2B5F-4613-B01B-72E330FBB746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332" b="27332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053792" y="5176922"/>
            <a:ext cx="5944733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E547B-56E5-454A-B2EC-01197EBE796A}"/>
              </a:ext>
            </a:extLst>
          </p:cNvPr>
          <p:cNvSpPr txBox="1"/>
          <p:nvPr/>
        </p:nvSpPr>
        <p:spPr>
          <a:xfrm>
            <a:off x="1615195" y="4709178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83AFCF03-0A37-4AD6-A319-B171BB4C7FEC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58" t="19179" r="30037"/>
          <a:stretch/>
        </p:blipFill>
        <p:spPr>
          <a:xfrm>
            <a:off x="3469881" y="1814513"/>
            <a:ext cx="2514600" cy="3437899"/>
          </a:xfrm>
        </p:spPr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DB9FF81A-9E3F-4CB8-BB2D-1FA9624D2669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79" t="9607" r="30408" b="4879"/>
          <a:stretch/>
        </p:blipFill>
        <p:spPr>
          <a:xfrm>
            <a:off x="6213081" y="1814512"/>
            <a:ext cx="2514600" cy="3437899"/>
          </a:xfrm>
        </p:spPr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013DBA80-1253-458D-9880-A95D9309416A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82" t="25907" r="18976"/>
          <a:stretch/>
        </p:blipFill>
        <p:spPr>
          <a:xfrm>
            <a:off x="726681" y="1814513"/>
            <a:ext cx="2514600" cy="3437899"/>
          </a:xfrm>
        </p:spPr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E4DA81AA-B8A9-444D-A3F7-481C79E6BCAF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17554" r="36800"/>
          <a:stretch/>
        </p:blipFill>
        <p:spPr>
          <a:xfrm>
            <a:off x="8956281" y="1814513"/>
            <a:ext cx="2514600" cy="3437899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E2AE5-B023-45BE-8886-6735D20C57F4}"/>
              </a:ext>
            </a:extLst>
          </p:cNvPr>
          <p:cNvGrpSpPr/>
          <p:nvPr/>
        </p:nvGrpSpPr>
        <p:grpSpPr>
          <a:xfrm>
            <a:off x="1117885" y="5334479"/>
            <a:ext cx="1732192" cy="911133"/>
            <a:chOff x="1163961" y="5346469"/>
            <a:chExt cx="1732192" cy="9111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A6F293-F79C-410E-BCA9-433D3730B94B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DA9B939-CBD9-4F2E-966E-F45A414E219D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7" name="AutoShape 1">
                <a:extLst>
                  <a:ext uri="{FF2B5EF4-FFF2-40B4-BE49-F238E27FC236}">
                    <a16:creationId xmlns:a16="http://schemas.microsoft.com/office/drawing/2014/main" id="{364501E9-0937-4B8B-863E-D2BF12193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FF40612-D639-4A82-A586-D3A0BBC26D48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0" name="AutoShape 21">
                <a:extLst>
                  <a:ext uri="{FF2B5EF4-FFF2-40B4-BE49-F238E27FC236}">
                    <a16:creationId xmlns:a16="http://schemas.microsoft.com/office/drawing/2014/main" id="{CC235DD1-26CD-4E82-9D5A-D9F21949F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4B37DAF-05F6-420C-B6E7-0E32C5DA9629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3" name="AutoShape 18">
                <a:extLst>
                  <a:ext uri="{FF2B5EF4-FFF2-40B4-BE49-F238E27FC236}">
                    <a16:creationId xmlns:a16="http://schemas.microsoft.com/office/drawing/2014/main" id="{678907BF-04DC-4AD1-8E96-4CB2805C5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13468CF-E017-412B-9075-93C8AB83177A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ED09A9-FFEB-4B1D-BD7E-E60A2DCE4BDA}"/>
              </a:ext>
            </a:extLst>
          </p:cNvPr>
          <p:cNvGrpSpPr/>
          <p:nvPr/>
        </p:nvGrpSpPr>
        <p:grpSpPr>
          <a:xfrm>
            <a:off x="3861085" y="5334479"/>
            <a:ext cx="1732192" cy="911133"/>
            <a:chOff x="1163961" y="5346469"/>
            <a:chExt cx="1732192" cy="91113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9F49AC-8A1F-46A8-9B75-1413EB84D0C2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17557E8E-5A56-4A41-B76E-FAB69644BCB6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9" name="AutoShape 1">
                <a:extLst>
                  <a:ext uri="{FF2B5EF4-FFF2-40B4-BE49-F238E27FC236}">
                    <a16:creationId xmlns:a16="http://schemas.microsoft.com/office/drawing/2014/main" id="{2D56EF18-9C59-4476-A6F5-3C1C2BF42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C8B3A2D-BAE3-49F1-ADEF-F7EBD640BDBF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1" name="AutoShape 21">
                <a:extLst>
                  <a:ext uri="{FF2B5EF4-FFF2-40B4-BE49-F238E27FC236}">
                    <a16:creationId xmlns:a16="http://schemas.microsoft.com/office/drawing/2014/main" id="{C13C8944-AA96-44C0-B2EB-782FEDD86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E10DD6A-4618-4EE4-B6BF-613066D8A762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3" name="AutoShape 18">
                <a:extLst>
                  <a:ext uri="{FF2B5EF4-FFF2-40B4-BE49-F238E27FC236}">
                    <a16:creationId xmlns:a16="http://schemas.microsoft.com/office/drawing/2014/main" id="{2E976DDC-90B2-42F5-8099-7F9C4E33B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15114D1-8C32-4427-A599-1E5DF775256E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AE41BD9-81C2-4B12-9343-A0B3E9C92338}"/>
              </a:ext>
            </a:extLst>
          </p:cNvPr>
          <p:cNvGrpSpPr/>
          <p:nvPr/>
        </p:nvGrpSpPr>
        <p:grpSpPr>
          <a:xfrm>
            <a:off x="6604285" y="5334479"/>
            <a:ext cx="1732192" cy="911133"/>
            <a:chOff x="1163961" y="5346469"/>
            <a:chExt cx="1732192" cy="91113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0CF8FFE-8FC3-47F4-9BFF-55C9107DC977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B49F22F1-3033-4C5D-8ECC-E8FA3B7D846A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8" name="AutoShape 1">
                <a:extLst>
                  <a:ext uri="{FF2B5EF4-FFF2-40B4-BE49-F238E27FC236}">
                    <a16:creationId xmlns:a16="http://schemas.microsoft.com/office/drawing/2014/main" id="{CD3C04CE-37DA-47CC-86E8-D158F67A5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47BB1FF-E0F1-4D4D-9F90-3A696E04CC4B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0" name="AutoShape 21">
                <a:extLst>
                  <a:ext uri="{FF2B5EF4-FFF2-40B4-BE49-F238E27FC236}">
                    <a16:creationId xmlns:a16="http://schemas.microsoft.com/office/drawing/2014/main" id="{55426035-19B4-46D3-B6EF-4B0CCA852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454D9BD5-5DE8-4BE8-8EEF-7BACBBBC636E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2" name="AutoShape 18">
                <a:extLst>
                  <a:ext uri="{FF2B5EF4-FFF2-40B4-BE49-F238E27FC236}">
                    <a16:creationId xmlns:a16="http://schemas.microsoft.com/office/drawing/2014/main" id="{2E9FDFEE-AB5A-4EF1-B4E4-F3DEC7DBA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E2F7811-234B-469E-8941-765C68F4E880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C8C5A1A-11A9-4E42-A3F8-F1C2CA87AE86}"/>
              </a:ext>
            </a:extLst>
          </p:cNvPr>
          <p:cNvGrpSpPr/>
          <p:nvPr/>
        </p:nvGrpSpPr>
        <p:grpSpPr>
          <a:xfrm>
            <a:off x="9347485" y="5334479"/>
            <a:ext cx="1732192" cy="911133"/>
            <a:chOff x="1163961" y="5346469"/>
            <a:chExt cx="1732192" cy="91113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A2B32A5-3F88-4FC9-8536-6736646A0BC1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FC67C094-C111-4A39-BF04-24A3B3EFA0ED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7" name="AutoShape 1">
                <a:extLst>
                  <a:ext uri="{FF2B5EF4-FFF2-40B4-BE49-F238E27FC236}">
                    <a16:creationId xmlns:a16="http://schemas.microsoft.com/office/drawing/2014/main" id="{5D63E44B-1F26-4BBC-BFB5-84B5E6A7D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4E567682-3237-46AF-8AAB-D7346DC34780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9" name="AutoShape 21">
                <a:extLst>
                  <a:ext uri="{FF2B5EF4-FFF2-40B4-BE49-F238E27FC236}">
                    <a16:creationId xmlns:a16="http://schemas.microsoft.com/office/drawing/2014/main" id="{439999D2-64FF-423C-A415-0179922FC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26A545F-7114-4F8E-A908-C31A0A378450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1" name="AutoShape 18">
                <a:extLst>
                  <a:ext uri="{FF2B5EF4-FFF2-40B4-BE49-F238E27FC236}">
                    <a16:creationId xmlns:a16="http://schemas.microsoft.com/office/drawing/2014/main" id="{A720AC27-F687-41E3-8A9B-57CB607D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261F6C6-0B00-4235-9790-AE918929E289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7AECFA0F-FEF3-4044-AB56-283FD25C8BED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50" t="10298" r="30950" b="10298"/>
          <a:stretch/>
        </p:blipFill>
        <p:spPr>
          <a:xfrm>
            <a:off x="9146953" y="1814513"/>
            <a:ext cx="2413057" cy="335383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26606E10-6C4F-4836-9CF0-F7DD9C4630CF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425" t="22249" r="22270"/>
          <a:stretch/>
        </p:blipFill>
        <p:spPr>
          <a:xfrm>
            <a:off x="3908322" y="1752085"/>
            <a:ext cx="2413057" cy="3353831"/>
          </a:xfrm>
        </p:spPr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DC57E22A-0DA2-422D-A138-09F2D0E361FE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24" t="17158" r="28782"/>
          <a:stretch/>
        </p:blipFill>
        <p:spPr>
          <a:xfrm>
            <a:off x="6527637" y="3055930"/>
            <a:ext cx="2413057" cy="3353831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08686B-80C0-4875-A60F-A0A70178300F}"/>
              </a:ext>
            </a:extLst>
          </p:cNvPr>
          <p:cNvGrpSpPr/>
          <p:nvPr/>
        </p:nvGrpSpPr>
        <p:grpSpPr>
          <a:xfrm>
            <a:off x="4248753" y="5259384"/>
            <a:ext cx="1732192" cy="911133"/>
            <a:chOff x="1163961" y="5346469"/>
            <a:chExt cx="1732192" cy="91113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27BC269-A8B0-4A83-9345-AEFD5EAB0D17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FCB9E02-C578-4513-8CB5-B15890918A4B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3" name="AutoShape 1">
                <a:extLst>
                  <a:ext uri="{FF2B5EF4-FFF2-40B4-BE49-F238E27FC236}">
                    <a16:creationId xmlns:a16="http://schemas.microsoft.com/office/drawing/2014/main" id="{E9DC29BE-CA82-445B-B3A4-228D63A64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627ACE2-D17E-4A60-B513-3A18090440D6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5" name="AutoShape 21">
                <a:extLst>
                  <a:ext uri="{FF2B5EF4-FFF2-40B4-BE49-F238E27FC236}">
                    <a16:creationId xmlns:a16="http://schemas.microsoft.com/office/drawing/2014/main" id="{254DBECD-BF85-446D-93DD-AD4B34766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2F74795-999C-41BD-BF05-98C5A8119C45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7" name="AutoShape 18">
                <a:extLst>
                  <a:ext uri="{FF2B5EF4-FFF2-40B4-BE49-F238E27FC236}">
                    <a16:creationId xmlns:a16="http://schemas.microsoft.com/office/drawing/2014/main" id="{36BC1720-DD5F-410E-A89E-BA3DEB995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B88572F-1021-4E42-A20E-DD87903073B8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F8EE504-9F1A-4C6E-B8F4-69AB21084565}"/>
              </a:ext>
            </a:extLst>
          </p:cNvPr>
          <p:cNvGrpSpPr/>
          <p:nvPr/>
        </p:nvGrpSpPr>
        <p:grpSpPr>
          <a:xfrm>
            <a:off x="6868069" y="1925722"/>
            <a:ext cx="1732192" cy="911133"/>
            <a:chOff x="1163961" y="5346469"/>
            <a:chExt cx="1732192" cy="91113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F26B2B4-F1D5-476F-85FD-933A4676B907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7762F18-10E6-4348-91A2-A02A57C881C3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3" name="AutoShape 1">
                <a:extLst>
                  <a:ext uri="{FF2B5EF4-FFF2-40B4-BE49-F238E27FC236}">
                    <a16:creationId xmlns:a16="http://schemas.microsoft.com/office/drawing/2014/main" id="{4F7DF816-4B36-4640-B980-70216A0FE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09E1AEE-9DA2-48FE-B3E6-D8098FB154D6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5" name="AutoShape 21">
                <a:extLst>
                  <a:ext uri="{FF2B5EF4-FFF2-40B4-BE49-F238E27FC236}">
                    <a16:creationId xmlns:a16="http://schemas.microsoft.com/office/drawing/2014/main" id="{4AEFBDE4-37F7-45B8-B039-52C888536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D9E3B58F-E7D5-4684-B56E-002E3C114435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7" name="AutoShape 18">
                <a:extLst>
                  <a:ext uri="{FF2B5EF4-FFF2-40B4-BE49-F238E27FC236}">
                    <a16:creationId xmlns:a16="http://schemas.microsoft.com/office/drawing/2014/main" id="{6FCF488A-9C99-4B4C-AECA-AB8EDE3F7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F20AEDE-17A0-4220-BF63-BF1B3155DF3D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9C8D745-2289-4F7A-8C6F-0974CE811DC7}"/>
              </a:ext>
            </a:extLst>
          </p:cNvPr>
          <p:cNvGrpSpPr/>
          <p:nvPr/>
        </p:nvGrpSpPr>
        <p:grpSpPr>
          <a:xfrm>
            <a:off x="9633262" y="5259384"/>
            <a:ext cx="1732192" cy="911133"/>
            <a:chOff x="1163961" y="5346469"/>
            <a:chExt cx="1732192" cy="91113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D94807E-7C8C-4C66-A932-725E679B83BB}"/>
                </a:ext>
              </a:extLst>
            </p:cNvPr>
            <p:cNvGrpSpPr/>
            <p:nvPr/>
          </p:nvGrpSpPr>
          <p:grpSpPr>
            <a:xfrm>
              <a:off x="1627098" y="6000518"/>
              <a:ext cx="805918" cy="257084"/>
              <a:chOff x="2010041" y="5539391"/>
              <a:chExt cx="805918" cy="257084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B5E7A3E-C3DF-4C05-92B7-F1F8A0D2A6FB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2" name="AutoShape 1">
                <a:extLst>
                  <a:ext uri="{FF2B5EF4-FFF2-40B4-BE49-F238E27FC236}">
                    <a16:creationId xmlns:a16="http://schemas.microsoft.com/office/drawing/2014/main" id="{1D000445-5D51-4A72-979D-D09F91578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A1E6533-35E8-48A5-97A2-1B26C21E6148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4" name="AutoShape 21">
                <a:extLst>
                  <a:ext uri="{FF2B5EF4-FFF2-40B4-BE49-F238E27FC236}">
                    <a16:creationId xmlns:a16="http://schemas.microsoft.com/office/drawing/2014/main" id="{D83F5194-3ACF-4C45-85BA-ABBF56E61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B6D087E-ECDD-40B4-843D-362527542023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6" name="AutoShape 18">
                <a:extLst>
                  <a:ext uri="{FF2B5EF4-FFF2-40B4-BE49-F238E27FC236}">
                    <a16:creationId xmlns:a16="http://schemas.microsoft.com/office/drawing/2014/main" id="{BA4F9D07-27DE-4F18-994C-434E25166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BBA3360-1787-4A76-82B4-180D391A32C9}"/>
                </a:ext>
              </a:extLst>
            </p:cNvPr>
            <p:cNvSpPr txBox="1"/>
            <p:nvPr/>
          </p:nvSpPr>
          <p:spPr>
            <a:xfrm>
              <a:off x="1163961" y="5346469"/>
              <a:ext cx="173219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1B12607-7D8A-4659-AC82-B960526AF75A}"/>
              </a:ext>
            </a:extLst>
          </p:cNvPr>
          <p:cNvSpPr txBox="1"/>
          <p:nvPr/>
        </p:nvSpPr>
        <p:spPr>
          <a:xfrm>
            <a:off x="631991" y="2836854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DD31F96-828B-4FD9-AF6F-D66DB6ADCFA2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072" r="14184"/>
          <a:stretch/>
        </p:blipFill>
        <p:spPr>
          <a:xfrm>
            <a:off x="4863382" y="1571658"/>
            <a:ext cx="2806087" cy="4705311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62D1D41-65D3-4C4D-944E-D220296978F7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11" r="29411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03F08A3-73C4-4D3A-893C-00AB624F84AC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95" r="30995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88817" y="4217717"/>
            <a:ext cx="3934619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4A40E2-BDDD-41B2-A29F-BD08CB9F580F}"/>
              </a:ext>
            </a:extLst>
          </p:cNvPr>
          <p:cNvSpPr txBox="1"/>
          <p:nvPr/>
        </p:nvSpPr>
        <p:spPr>
          <a:xfrm>
            <a:off x="7011495" y="2612697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CBD4F1D-20AE-432F-914A-F47A12CD86F5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75" r="32109"/>
          <a:stretch/>
        </p:blipFill>
        <p:spPr>
          <a:xfrm>
            <a:off x="3178627" y="230414"/>
            <a:ext cx="2757715" cy="6397173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3670CFE-CBDE-4534-986F-4AA50DEF7523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5" r="366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5DE97BE-5B16-4334-A69E-64D3DFD2AA9F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19" t="5881" r="33019" b="5881"/>
          <a:stretch/>
        </p:blipFill>
        <p:spPr>
          <a:xfrm>
            <a:off x="261256" y="235855"/>
            <a:ext cx="2757715" cy="6397173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FC4622-1DE8-4014-8648-1FD428D9BD7A}"/>
              </a:ext>
            </a:extLst>
          </p:cNvPr>
          <p:cNvSpPr/>
          <p:nvPr/>
        </p:nvSpPr>
        <p:spPr>
          <a:xfrm>
            <a:off x="6255660" y="901658"/>
            <a:ext cx="307968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3500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35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0591D-5535-48C2-9095-701559656543}"/>
              </a:ext>
            </a:extLst>
          </p:cNvPr>
          <p:cNvSpPr/>
          <p:nvPr/>
        </p:nvSpPr>
        <p:spPr>
          <a:xfrm>
            <a:off x="6255660" y="1532600"/>
            <a:ext cx="4278990" cy="1861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B98314-4FB8-4028-B527-36A70F6F3E0B}"/>
              </a:ext>
            </a:extLst>
          </p:cNvPr>
          <p:cNvSpPr txBox="1"/>
          <p:nvPr/>
        </p:nvSpPr>
        <p:spPr>
          <a:xfrm>
            <a:off x="5414924" y="4267326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CC5B155-870C-4EA2-BD83-66AFA1309A36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38" r="18138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2B39C34-C80B-4D3F-BE04-CA4107B329D5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66" r="13466"/>
          <a:stretch>
            <a:fillRect/>
          </a:stretch>
        </p:blipFill>
        <p:spPr>
          <a:xfrm>
            <a:off x="25676" y="1814513"/>
            <a:ext cx="3949148" cy="3949148"/>
          </a:xfr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75B9E8B2-D4A6-497C-89B8-3A0A8A4C9FCF}"/>
              </a:ext>
            </a:extLst>
          </p:cNvPr>
          <p:cNvSpPr/>
          <p:nvPr/>
        </p:nvSpPr>
        <p:spPr>
          <a:xfrm>
            <a:off x="346213" y="2135050"/>
            <a:ext cx="3308074" cy="3308074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AD7F3380-5BF1-46DB-9FC8-0BD4A6DA88E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53" r="5481"/>
          <a:stretch/>
        </p:blipFill>
        <p:spPr>
          <a:xfrm>
            <a:off x="8217176" y="1814513"/>
            <a:ext cx="3949148" cy="3949148"/>
          </a:xfr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A613ADC-E89C-4E33-9A94-FF66CE1B0847}"/>
              </a:ext>
            </a:extLst>
          </p:cNvPr>
          <p:cNvSpPr/>
          <p:nvPr/>
        </p:nvSpPr>
        <p:spPr>
          <a:xfrm>
            <a:off x="4441963" y="2135050"/>
            <a:ext cx="3308074" cy="3308074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04099B4-2B05-474B-89B5-048F36163A21}"/>
              </a:ext>
            </a:extLst>
          </p:cNvPr>
          <p:cNvSpPr/>
          <p:nvPr/>
        </p:nvSpPr>
        <p:spPr>
          <a:xfrm>
            <a:off x="8537713" y="2135050"/>
            <a:ext cx="3308074" cy="3308074"/>
          </a:xfrm>
          <a:prstGeom prst="ellipse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598A325-B92F-4517-AA94-6FCF6DA64F94}"/>
              </a:ext>
            </a:extLst>
          </p:cNvPr>
          <p:cNvSpPr/>
          <p:nvPr/>
        </p:nvSpPr>
        <p:spPr>
          <a:xfrm>
            <a:off x="5094514" y="2986592"/>
            <a:ext cx="2002972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the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4FA4A65-BAE0-4A32-B649-BC7F6429EED6}"/>
              </a:ext>
            </a:extLst>
          </p:cNvPr>
          <p:cNvSpPr/>
          <p:nvPr/>
        </p:nvSpPr>
        <p:spPr>
          <a:xfrm>
            <a:off x="9190264" y="2986592"/>
            <a:ext cx="2002972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9ABBB6B-AB6C-4EA9-AF45-0A077D449530}"/>
              </a:ext>
            </a:extLst>
          </p:cNvPr>
          <p:cNvSpPr/>
          <p:nvPr/>
        </p:nvSpPr>
        <p:spPr>
          <a:xfrm>
            <a:off x="998764" y="2986592"/>
            <a:ext cx="2002972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DE311C-E5C3-4804-949B-D12FBED456EA}"/>
              </a:ext>
            </a:extLst>
          </p:cNvPr>
          <p:cNvGrpSpPr/>
          <p:nvPr/>
        </p:nvGrpSpPr>
        <p:grpSpPr>
          <a:xfrm>
            <a:off x="1041252" y="2033588"/>
            <a:ext cx="10083853" cy="3079751"/>
            <a:chOff x="1054074" y="2087120"/>
            <a:chExt cx="10083853" cy="3079751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B481746F-F4BE-406C-9240-E617839B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713" y="3626995"/>
              <a:ext cx="2271872" cy="1539875"/>
            </a:xfrm>
            <a:custGeom>
              <a:avLst/>
              <a:gdLst>
                <a:gd name="T0" fmla="*/ 113 w 841"/>
                <a:gd name="T1" fmla="*/ 0 h 508"/>
                <a:gd name="T2" fmla="*/ 0 w 841"/>
                <a:gd name="T3" fmla="*/ 0 h 508"/>
                <a:gd name="T4" fmla="*/ 841 w 841"/>
                <a:gd name="T5" fmla="*/ 0 h 508"/>
                <a:gd name="T6" fmla="*/ 720 w 841"/>
                <a:gd name="T7" fmla="*/ 0 h 508"/>
                <a:gd name="T8" fmla="*/ 113 w 841"/>
                <a:gd name="T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508">
                  <a:moveTo>
                    <a:pt x="113" y="0"/>
                  </a:moveTo>
                  <a:cubicBezTo>
                    <a:pt x="63" y="0"/>
                    <a:pt x="27" y="0"/>
                    <a:pt x="0" y="0"/>
                  </a:cubicBezTo>
                  <a:cubicBezTo>
                    <a:pt x="140" y="190"/>
                    <a:pt x="468" y="508"/>
                    <a:pt x="841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20" y="0"/>
                    <a:pt x="456" y="466"/>
                    <a:pt x="1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1312B47-7113-475A-8AE2-C07974CAB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6454" y="3626996"/>
              <a:ext cx="2271872" cy="1539875"/>
            </a:xfrm>
            <a:custGeom>
              <a:avLst/>
              <a:gdLst>
                <a:gd name="T0" fmla="*/ 113 w 841"/>
                <a:gd name="T1" fmla="*/ 0 h 508"/>
                <a:gd name="T2" fmla="*/ 0 w 841"/>
                <a:gd name="T3" fmla="*/ 0 h 508"/>
                <a:gd name="T4" fmla="*/ 841 w 841"/>
                <a:gd name="T5" fmla="*/ 0 h 508"/>
                <a:gd name="T6" fmla="*/ 720 w 841"/>
                <a:gd name="T7" fmla="*/ 0 h 508"/>
                <a:gd name="T8" fmla="*/ 113 w 841"/>
                <a:gd name="T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508">
                  <a:moveTo>
                    <a:pt x="113" y="0"/>
                  </a:moveTo>
                  <a:cubicBezTo>
                    <a:pt x="63" y="0"/>
                    <a:pt x="27" y="0"/>
                    <a:pt x="0" y="0"/>
                  </a:cubicBezTo>
                  <a:cubicBezTo>
                    <a:pt x="140" y="190"/>
                    <a:pt x="468" y="508"/>
                    <a:pt x="841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20" y="0"/>
                    <a:pt x="456" y="466"/>
                    <a:pt x="1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E177F8F-A762-4F0B-BB5C-ED4C5B182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3418" y="2087121"/>
              <a:ext cx="2270454" cy="1539875"/>
            </a:xfrm>
            <a:custGeom>
              <a:avLst/>
              <a:gdLst>
                <a:gd name="T0" fmla="*/ 727 w 840"/>
                <a:gd name="T1" fmla="*/ 508 h 508"/>
                <a:gd name="T2" fmla="*/ 840 w 840"/>
                <a:gd name="T3" fmla="*/ 508 h 508"/>
                <a:gd name="T4" fmla="*/ 0 w 840"/>
                <a:gd name="T5" fmla="*/ 508 h 508"/>
                <a:gd name="T6" fmla="*/ 121 w 840"/>
                <a:gd name="T7" fmla="*/ 508 h 508"/>
                <a:gd name="T8" fmla="*/ 727 w 840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508">
                  <a:moveTo>
                    <a:pt x="727" y="508"/>
                  </a:moveTo>
                  <a:cubicBezTo>
                    <a:pt x="777" y="508"/>
                    <a:pt x="814" y="508"/>
                    <a:pt x="840" y="508"/>
                  </a:cubicBezTo>
                  <a:cubicBezTo>
                    <a:pt x="700" y="318"/>
                    <a:pt x="372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7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BB984809-A1C1-4987-8BD0-957509DB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8892" y="2087121"/>
              <a:ext cx="2269035" cy="1539875"/>
            </a:xfrm>
            <a:custGeom>
              <a:avLst/>
              <a:gdLst>
                <a:gd name="T0" fmla="*/ 727 w 840"/>
                <a:gd name="T1" fmla="*/ 508 h 508"/>
                <a:gd name="T2" fmla="*/ 840 w 840"/>
                <a:gd name="T3" fmla="*/ 508 h 508"/>
                <a:gd name="T4" fmla="*/ 0 w 840"/>
                <a:gd name="T5" fmla="*/ 508 h 508"/>
                <a:gd name="T6" fmla="*/ 121 w 840"/>
                <a:gd name="T7" fmla="*/ 508 h 508"/>
                <a:gd name="T8" fmla="*/ 727 w 840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508">
                  <a:moveTo>
                    <a:pt x="727" y="508"/>
                  </a:moveTo>
                  <a:cubicBezTo>
                    <a:pt x="777" y="508"/>
                    <a:pt x="814" y="508"/>
                    <a:pt x="840" y="508"/>
                  </a:cubicBezTo>
                  <a:cubicBezTo>
                    <a:pt x="700" y="318"/>
                    <a:pt x="372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7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333095F6-6F52-4698-AEF4-F5CDFB82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074" y="2087120"/>
              <a:ext cx="2271872" cy="1539875"/>
            </a:xfrm>
            <a:custGeom>
              <a:avLst/>
              <a:gdLst>
                <a:gd name="T0" fmla="*/ 728 w 841"/>
                <a:gd name="T1" fmla="*/ 508 h 508"/>
                <a:gd name="T2" fmla="*/ 841 w 841"/>
                <a:gd name="T3" fmla="*/ 508 h 508"/>
                <a:gd name="T4" fmla="*/ 0 w 841"/>
                <a:gd name="T5" fmla="*/ 508 h 508"/>
                <a:gd name="T6" fmla="*/ 121 w 841"/>
                <a:gd name="T7" fmla="*/ 508 h 508"/>
                <a:gd name="T8" fmla="*/ 728 w 84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508">
                  <a:moveTo>
                    <a:pt x="728" y="508"/>
                  </a:moveTo>
                  <a:cubicBezTo>
                    <a:pt x="778" y="508"/>
                    <a:pt x="814" y="508"/>
                    <a:pt x="841" y="508"/>
                  </a:cubicBezTo>
                  <a:cubicBezTo>
                    <a:pt x="701" y="318"/>
                    <a:pt x="373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8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F32BBE6C-59B8-4933-AC0F-D1C754A61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350" y="465406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11758B9-9809-4937-ACEE-F128A19EE4F4}"/>
                </a:ext>
              </a:extLst>
            </p:cNvPr>
            <p:cNvSpPr txBox="1"/>
            <p:nvPr/>
          </p:nvSpPr>
          <p:spPr>
            <a:xfrm>
              <a:off x="1440805" y="432617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B01FDE4-6F4A-4234-9237-F3B8293AF255}"/>
                </a:ext>
              </a:extLst>
            </p:cNvPr>
            <p:cNvSpPr/>
            <p:nvPr/>
          </p:nvSpPr>
          <p:spPr>
            <a:xfrm>
              <a:off x="1752945" y="3213245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AutoShape 62">
              <a:extLst>
                <a:ext uri="{FF2B5EF4-FFF2-40B4-BE49-F238E27FC236}">
                  <a16:creationId xmlns:a16="http://schemas.microsoft.com/office/drawing/2014/main" id="{4F009688-CDE4-418C-8D08-0C4D9F41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569" y="338286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35834782-79AC-4AC5-89B4-F8907647B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302" y="465406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10540D1-44F6-45DB-BC1F-2FB197F7772E}"/>
                </a:ext>
              </a:extLst>
            </p:cNvPr>
            <p:cNvSpPr txBox="1"/>
            <p:nvPr/>
          </p:nvSpPr>
          <p:spPr>
            <a:xfrm>
              <a:off x="5370757" y="432617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70C6574-42F2-4826-81E2-2B0E7B42A9FB}"/>
                </a:ext>
              </a:extLst>
            </p:cNvPr>
            <p:cNvSpPr/>
            <p:nvPr/>
          </p:nvSpPr>
          <p:spPr>
            <a:xfrm>
              <a:off x="9730519" y="3213245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AutoShape 23">
              <a:extLst>
                <a:ext uri="{FF2B5EF4-FFF2-40B4-BE49-F238E27FC236}">
                  <a16:creationId xmlns:a16="http://schemas.microsoft.com/office/drawing/2014/main" id="{48422EDB-5E5F-4149-A000-FA08DA25E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0531" y="3351623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B04DB6DF-6438-4D5E-8738-A44D2B8A8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924" y="465406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DCAA0D4-3CAF-49E5-8109-E0A545C312B8}"/>
                </a:ext>
              </a:extLst>
            </p:cNvPr>
            <p:cNvSpPr txBox="1"/>
            <p:nvPr/>
          </p:nvSpPr>
          <p:spPr>
            <a:xfrm>
              <a:off x="9418379" y="432617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BD500D8-BDA1-42AE-8E17-D7FE26D6FC01}"/>
                </a:ext>
              </a:extLst>
            </p:cNvPr>
            <p:cNvSpPr txBox="1"/>
            <p:nvPr/>
          </p:nvSpPr>
          <p:spPr>
            <a:xfrm>
              <a:off x="3685685" y="3203058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C590EB8-09CC-49AE-83A5-9DD5FAB482BA}"/>
                </a:ext>
              </a:extLst>
            </p:cNvPr>
            <p:cNvSpPr txBox="1"/>
            <p:nvPr/>
          </p:nvSpPr>
          <p:spPr>
            <a:xfrm>
              <a:off x="7647560" y="3151568"/>
              <a:ext cx="7232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130CE9D-DFC2-4017-893D-AFE5AA9630D2}"/>
                </a:ext>
              </a:extLst>
            </p:cNvPr>
            <p:cNvSpPr/>
            <p:nvPr/>
          </p:nvSpPr>
          <p:spPr>
            <a:xfrm>
              <a:off x="5682897" y="3213245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AutoShape 9">
              <a:extLst>
                <a:ext uri="{FF2B5EF4-FFF2-40B4-BE49-F238E27FC236}">
                  <a16:creationId xmlns:a16="http://schemas.microsoft.com/office/drawing/2014/main" id="{17BD4700-948C-4190-9D15-AC2799C3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534" y="3333980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55849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6BC036-6506-45B2-850D-FAC9F89FBECE}"/>
              </a:ext>
            </a:extLst>
          </p:cNvPr>
          <p:cNvGrpSpPr/>
          <p:nvPr/>
        </p:nvGrpSpPr>
        <p:grpSpPr>
          <a:xfrm rot="10800000">
            <a:off x="1054074" y="2014538"/>
            <a:ext cx="10083853" cy="3079751"/>
            <a:chOff x="1041252" y="2033588"/>
            <a:chExt cx="10083853" cy="3079751"/>
          </a:xfrm>
        </p:grpSpPr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E177F8F-A762-4F0B-BB5C-ED4C5B182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596" y="2033589"/>
              <a:ext cx="2270454" cy="1539875"/>
            </a:xfrm>
            <a:custGeom>
              <a:avLst/>
              <a:gdLst>
                <a:gd name="T0" fmla="*/ 727 w 840"/>
                <a:gd name="T1" fmla="*/ 508 h 508"/>
                <a:gd name="T2" fmla="*/ 840 w 840"/>
                <a:gd name="T3" fmla="*/ 508 h 508"/>
                <a:gd name="T4" fmla="*/ 0 w 840"/>
                <a:gd name="T5" fmla="*/ 508 h 508"/>
                <a:gd name="T6" fmla="*/ 121 w 840"/>
                <a:gd name="T7" fmla="*/ 508 h 508"/>
                <a:gd name="T8" fmla="*/ 727 w 840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508">
                  <a:moveTo>
                    <a:pt x="727" y="508"/>
                  </a:moveTo>
                  <a:cubicBezTo>
                    <a:pt x="777" y="508"/>
                    <a:pt x="814" y="508"/>
                    <a:pt x="840" y="508"/>
                  </a:cubicBezTo>
                  <a:cubicBezTo>
                    <a:pt x="700" y="318"/>
                    <a:pt x="372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7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85A0C3B-ECD2-4FF2-B819-174CAC13DC1B}"/>
                </a:ext>
              </a:extLst>
            </p:cNvPr>
            <p:cNvGrpSpPr/>
            <p:nvPr/>
          </p:nvGrpSpPr>
          <p:grpSpPr>
            <a:xfrm>
              <a:off x="1041252" y="2033588"/>
              <a:ext cx="10083853" cy="3079751"/>
              <a:chOff x="1041252" y="2033588"/>
              <a:chExt cx="10083853" cy="3079751"/>
            </a:xfrm>
          </p:grpSpPr>
          <p:sp>
            <p:nvSpPr>
              <p:cNvPr id="20" name="Freeform 5">
                <a:extLst>
                  <a:ext uri="{FF2B5EF4-FFF2-40B4-BE49-F238E27FC236}">
                    <a16:creationId xmlns:a16="http://schemas.microsoft.com/office/drawing/2014/main" id="{B481746F-F4BE-406C-9240-E617839BD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891" y="3573463"/>
                <a:ext cx="2271872" cy="1539875"/>
              </a:xfrm>
              <a:custGeom>
                <a:avLst/>
                <a:gdLst>
                  <a:gd name="T0" fmla="*/ 113 w 841"/>
                  <a:gd name="T1" fmla="*/ 0 h 508"/>
                  <a:gd name="T2" fmla="*/ 0 w 841"/>
                  <a:gd name="T3" fmla="*/ 0 h 508"/>
                  <a:gd name="T4" fmla="*/ 841 w 841"/>
                  <a:gd name="T5" fmla="*/ 0 h 508"/>
                  <a:gd name="T6" fmla="*/ 720 w 841"/>
                  <a:gd name="T7" fmla="*/ 0 h 508"/>
                  <a:gd name="T8" fmla="*/ 113 w 841"/>
                  <a:gd name="T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1" h="508">
                    <a:moveTo>
                      <a:pt x="113" y="0"/>
                    </a:moveTo>
                    <a:cubicBezTo>
                      <a:pt x="63" y="0"/>
                      <a:pt x="27" y="0"/>
                      <a:pt x="0" y="0"/>
                    </a:cubicBezTo>
                    <a:cubicBezTo>
                      <a:pt x="140" y="190"/>
                      <a:pt x="468" y="508"/>
                      <a:pt x="841" y="0"/>
                    </a:cubicBezTo>
                    <a:cubicBezTo>
                      <a:pt x="720" y="0"/>
                      <a:pt x="720" y="0"/>
                      <a:pt x="720" y="0"/>
                    </a:cubicBezTo>
                    <a:cubicBezTo>
                      <a:pt x="720" y="0"/>
                      <a:pt x="456" y="466"/>
                      <a:pt x="1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41312B47-7113-475A-8AE2-C07974CAB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32" y="3573464"/>
                <a:ext cx="2271872" cy="1539875"/>
              </a:xfrm>
              <a:custGeom>
                <a:avLst/>
                <a:gdLst>
                  <a:gd name="T0" fmla="*/ 113 w 841"/>
                  <a:gd name="T1" fmla="*/ 0 h 508"/>
                  <a:gd name="T2" fmla="*/ 0 w 841"/>
                  <a:gd name="T3" fmla="*/ 0 h 508"/>
                  <a:gd name="T4" fmla="*/ 841 w 841"/>
                  <a:gd name="T5" fmla="*/ 0 h 508"/>
                  <a:gd name="T6" fmla="*/ 720 w 841"/>
                  <a:gd name="T7" fmla="*/ 0 h 508"/>
                  <a:gd name="T8" fmla="*/ 113 w 841"/>
                  <a:gd name="T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1" h="508">
                    <a:moveTo>
                      <a:pt x="113" y="0"/>
                    </a:moveTo>
                    <a:cubicBezTo>
                      <a:pt x="63" y="0"/>
                      <a:pt x="27" y="0"/>
                      <a:pt x="0" y="0"/>
                    </a:cubicBezTo>
                    <a:cubicBezTo>
                      <a:pt x="140" y="190"/>
                      <a:pt x="468" y="508"/>
                      <a:pt x="841" y="0"/>
                    </a:cubicBezTo>
                    <a:cubicBezTo>
                      <a:pt x="720" y="0"/>
                      <a:pt x="720" y="0"/>
                      <a:pt x="720" y="0"/>
                    </a:cubicBezTo>
                    <a:cubicBezTo>
                      <a:pt x="720" y="0"/>
                      <a:pt x="456" y="466"/>
                      <a:pt x="1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BB984809-A1C1-4987-8BD0-957509DBE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6070" y="2033589"/>
                <a:ext cx="2269035" cy="1539875"/>
              </a:xfrm>
              <a:custGeom>
                <a:avLst/>
                <a:gdLst>
                  <a:gd name="T0" fmla="*/ 727 w 840"/>
                  <a:gd name="T1" fmla="*/ 508 h 508"/>
                  <a:gd name="T2" fmla="*/ 840 w 840"/>
                  <a:gd name="T3" fmla="*/ 508 h 508"/>
                  <a:gd name="T4" fmla="*/ 0 w 840"/>
                  <a:gd name="T5" fmla="*/ 508 h 508"/>
                  <a:gd name="T6" fmla="*/ 121 w 840"/>
                  <a:gd name="T7" fmla="*/ 508 h 508"/>
                  <a:gd name="T8" fmla="*/ 727 w 840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508">
                    <a:moveTo>
                      <a:pt x="727" y="508"/>
                    </a:moveTo>
                    <a:cubicBezTo>
                      <a:pt x="777" y="508"/>
                      <a:pt x="814" y="508"/>
                      <a:pt x="840" y="508"/>
                    </a:cubicBezTo>
                    <a:cubicBezTo>
                      <a:pt x="700" y="318"/>
                      <a:pt x="372" y="0"/>
                      <a:pt x="0" y="508"/>
                    </a:cubicBezTo>
                    <a:cubicBezTo>
                      <a:pt x="121" y="508"/>
                      <a:pt x="121" y="508"/>
                      <a:pt x="121" y="508"/>
                    </a:cubicBezTo>
                    <a:cubicBezTo>
                      <a:pt x="121" y="508"/>
                      <a:pt x="385" y="42"/>
                      <a:pt x="727" y="5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333095F6-6F52-4698-AEF4-F5CDFB824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252" y="2033588"/>
                <a:ext cx="2271872" cy="1539875"/>
              </a:xfrm>
              <a:custGeom>
                <a:avLst/>
                <a:gdLst>
                  <a:gd name="T0" fmla="*/ 728 w 841"/>
                  <a:gd name="T1" fmla="*/ 508 h 508"/>
                  <a:gd name="T2" fmla="*/ 841 w 841"/>
                  <a:gd name="T3" fmla="*/ 508 h 508"/>
                  <a:gd name="T4" fmla="*/ 0 w 841"/>
                  <a:gd name="T5" fmla="*/ 508 h 508"/>
                  <a:gd name="T6" fmla="*/ 121 w 841"/>
                  <a:gd name="T7" fmla="*/ 508 h 508"/>
                  <a:gd name="T8" fmla="*/ 728 w 841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1" h="508">
                    <a:moveTo>
                      <a:pt x="728" y="508"/>
                    </a:moveTo>
                    <a:cubicBezTo>
                      <a:pt x="778" y="508"/>
                      <a:pt x="814" y="508"/>
                      <a:pt x="841" y="508"/>
                    </a:cubicBezTo>
                    <a:cubicBezTo>
                      <a:pt x="701" y="318"/>
                      <a:pt x="373" y="0"/>
                      <a:pt x="0" y="508"/>
                    </a:cubicBezTo>
                    <a:cubicBezTo>
                      <a:pt x="121" y="508"/>
                      <a:pt x="121" y="508"/>
                      <a:pt x="121" y="508"/>
                    </a:cubicBezTo>
                    <a:cubicBezTo>
                      <a:pt x="121" y="508"/>
                      <a:pt x="385" y="42"/>
                      <a:pt x="728" y="5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B85050-F22E-4CB9-99E5-191FDB6E758B}"/>
              </a:ext>
            </a:extLst>
          </p:cNvPr>
          <p:cNvGrpSpPr/>
          <p:nvPr/>
        </p:nvGrpSpPr>
        <p:grpSpPr>
          <a:xfrm>
            <a:off x="1270350" y="4570489"/>
            <a:ext cx="1697372" cy="749683"/>
            <a:chOff x="1270350" y="4531483"/>
            <a:chExt cx="1697372" cy="749683"/>
          </a:xfrm>
        </p:grpSpPr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F32BBE6C-59B8-4933-AC0F-D1C754A61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350" y="48593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11758B9-9809-4937-ACEE-F128A19EE4F4}"/>
                </a:ext>
              </a:extLst>
            </p:cNvPr>
            <p:cNvSpPr txBox="1"/>
            <p:nvPr/>
          </p:nvSpPr>
          <p:spPr>
            <a:xfrm>
              <a:off x="1440805" y="453148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5B01FDE4-6F4A-4234-9237-F3B8293AF255}"/>
              </a:ext>
            </a:extLst>
          </p:cNvPr>
          <p:cNvSpPr/>
          <p:nvPr/>
        </p:nvSpPr>
        <p:spPr>
          <a:xfrm>
            <a:off x="1752945" y="3285127"/>
            <a:ext cx="732183" cy="7321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AutoShape 62">
            <a:extLst>
              <a:ext uri="{FF2B5EF4-FFF2-40B4-BE49-F238E27FC236}">
                <a16:creationId xmlns:a16="http://schemas.microsoft.com/office/drawing/2014/main" id="{4F009688-CDE4-418C-8D08-0C4D9F414C90}"/>
              </a:ext>
            </a:extLst>
          </p:cNvPr>
          <p:cNvSpPr>
            <a:spLocks/>
          </p:cNvSpPr>
          <p:nvPr/>
        </p:nvSpPr>
        <p:spPr bwMode="auto">
          <a:xfrm>
            <a:off x="1922569" y="3454751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99257B-5BA5-42D0-A94D-1AD9A81B6EB9}"/>
              </a:ext>
            </a:extLst>
          </p:cNvPr>
          <p:cNvGrpSpPr/>
          <p:nvPr/>
        </p:nvGrpSpPr>
        <p:grpSpPr>
          <a:xfrm>
            <a:off x="5200302" y="4570489"/>
            <a:ext cx="1697372" cy="749683"/>
            <a:chOff x="5200302" y="4531483"/>
            <a:chExt cx="1697372" cy="749683"/>
          </a:xfrm>
        </p:grpSpPr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35834782-79AC-4AC5-89B4-F8907647B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302" y="48593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10540D1-44F6-45DB-BC1F-2FB197F7772E}"/>
                </a:ext>
              </a:extLst>
            </p:cNvPr>
            <p:cNvSpPr txBox="1"/>
            <p:nvPr/>
          </p:nvSpPr>
          <p:spPr>
            <a:xfrm>
              <a:off x="5370757" y="453148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470C6574-42F2-4826-81E2-2B0E7B42A9FB}"/>
              </a:ext>
            </a:extLst>
          </p:cNvPr>
          <p:cNvSpPr/>
          <p:nvPr/>
        </p:nvSpPr>
        <p:spPr>
          <a:xfrm>
            <a:off x="9730519" y="3285127"/>
            <a:ext cx="732183" cy="7321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AutoShape 23">
            <a:extLst>
              <a:ext uri="{FF2B5EF4-FFF2-40B4-BE49-F238E27FC236}">
                <a16:creationId xmlns:a16="http://schemas.microsoft.com/office/drawing/2014/main" id="{48422EDB-5E5F-4149-A000-FA08DA25E75B}"/>
              </a:ext>
            </a:extLst>
          </p:cNvPr>
          <p:cNvSpPr>
            <a:spLocks/>
          </p:cNvSpPr>
          <p:nvPr/>
        </p:nvSpPr>
        <p:spPr bwMode="auto">
          <a:xfrm>
            <a:off x="9900531" y="3423505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1407E7-BF9F-4EAB-8B5F-8C62E2A04BF0}"/>
              </a:ext>
            </a:extLst>
          </p:cNvPr>
          <p:cNvGrpSpPr/>
          <p:nvPr/>
        </p:nvGrpSpPr>
        <p:grpSpPr>
          <a:xfrm>
            <a:off x="9247924" y="4570489"/>
            <a:ext cx="1697372" cy="749683"/>
            <a:chOff x="9247924" y="4531483"/>
            <a:chExt cx="1697372" cy="749683"/>
          </a:xfrm>
        </p:grpSpPr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B04DB6DF-6438-4D5E-8738-A44D2B8A8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924" y="48593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DCAA0D4-3CAF-49E5-8109-E0A545C312B8}"/>
                </a:ext>
              </a:extLst>
            </p:cNvPr>
            <p:cNvSpPr txBox="1"/>
            <p:nvPr/>
          </p:nvSpPr>
          <p:spPr>
            <a:xfrm>
              <a:off x="9418379" y="4531483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BD500D8-BDA1-42AE-8E17-D7FE26D6FC01}"/>
              </a:ext>
            </a:extLst>
          </p:cNvPr>
          <p:cNvSpPr txBox="1"/>
          <p:nvPr/>
        </p:nvSpPr>
        <p:spPr>
          <a:xfrm>
            <a:off x="3685685" y="3274940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C590EB8-09CC-49AE-83A5-9DD5FAB482BA}"/>
              </a:ext>
            </a:extLst>
          </p:cNvPr>
          <p:cNvSpPr txBox="1"/>
          <p:nvPr/>
        </p:nvSpPr>
        <p:spPr>
          <a:xfrm>
            <a:off x="7647560" y="3223450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130CE9D-DFC2-4017-893D-AFE5AA9630D2}"/>
              </a:ext>
            </a:extLst>
          </p:cNvPr>
          <p:cNvSpPr/>
          <p:nvPr/>
        </p:nvSpPr>
        <p:spPr>
          <a:xfrm>
            <a:off x="5682897" y="3285127"/>
            <a:ext cx="732183" cy="7321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AutoShape 9">
            <a:extLst>
              <a:ext uri="{FF2B5EF4-FFF2-40B4-BE49-F238E27FC236}">
                <a16:creationId xmlns:a16="http://schemas.microsoft.com/office/drawing/2014/main" id="{17BD4700-948C-4190-9D15-AC2799C38D2E}"/>
              </a:ext>
            </a:extLst>
          </p:cNvPr>
          <p:cNvSpPr>
            <a:spLocks/>
          </p:cNvSpPr>
          <p:nvPr/>
        </p:nvSpPr>
        <p:spPr bwMode="auto">
          <a:xfrm>
            <a:off x="5813534" y="3405862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D3C20B-3451-4114-B8B3-522C48530B97}"/>
              </a:ext>
            </a:extLst>
          </p:cNvPr>
          <p:cNvCxnSpPr/>
          <p:nvPr/>
        </p:nvCxnSpPr>
        <p:spPr>
          <a:xfrm>
            <a:off x="4084012" y="4672087"/>
            <a:ext cx="0" cy="749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02EE04D-3A65-47E7-8F43-F6B6D942BDE5}"/>
              </a:ext>
            </a:extLst>
          </p:cNvPr>
          <p:cNvCxnSpPr/>
          <p:nvPr/>
        </p:nvCxnSpPr>
        <p:spPr>
          <a:xfrm>
            <a:off x="8072799" y="4672087"/>
            <a:ext cx="0" cy="749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14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6F9DAAC-B401-4466-8D25-32B176572FEC}"/>
              </a:ext>
            </a:extLst>
          </p:cNvPr>
          <p:cNvSpPr/>
          <p:nvPr/>
        </p:nvSpPr>
        <p:spPr>
          <a:xfrm>
            <a:off x="954183" y="1843341"/>
            <a:ext cx="4845956" cy="3171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93DE711-FEC8-4AB2-8F22-4E94E508A34D}"/>
              </a:ext>
            </a:extLst>
          </p:cNvPr>
          <p:cNvGrpSpPr/>
          <p:nvPr/>
        </p:nvGrpSpPr>
        <p:grpSpPr>
          <a:xfrm>
            <a:off x="1244470" y="2129544"/>
            <a:ext cx="4265382" cy="2598910"/>
            <a:chOff x="-2347914" y="639763"/>
            <a:chExt cx="1023937" cy="623888"/>
          </a:xfrm>
          <a:solidFill>
            <a:schemeClr val="tx1"/>
          </a:solidFill>
        </p:grpSpPr>
        <p:sp>
          <p:nvSpPr>
            <p:cNvPr id="34" name="Freeform 363">
              <a:extLst>
                <a:ext uri="{FF2B5EF4-FFF2-40B4-BE49-F238E27FC236}">
                  <a16:creationId xmlns:a16="http://schemas.microsoft.com/office/drawing/2014/main" id="{73872C28-3DC4-4EF9-A861-C4C1C88E6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7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4">
              <a:extLst>
                <a:ext uri="{FF2B5EF4-FFF2-40B4-BE49-F238E27FC236}">
                  <a16:creationId xmlns:a16="http://schemas.microsoft.com/office/drawing/2014/main" id="{DAC6BB01-7F09-4CD6-9D45-11B15993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4" y="1238251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65">
              <a:extLst>
                <a:ext uri="{FF2B5EF4-FFF2-40B4-BE49-F238E27FC236}">
                  <a16:creationId xmlns:a16="http://schemas.microsoft.com/office/drawing/2014/main" id="{D775EAB6-798D-4C41-86A7-6D70CD278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38251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66">
              <a:extLst>
                <a:ext uri="{FF2B5EF4-FFF2-40B4-BE49-F238E27FC236}">
                  <a16:creationId xmlns:a16="http://schemas.microsoft.com/office/drawing/2014/main" id="{3ED29CCE-15A3-453A-AB83-D564BD528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414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67">
              <a:extLst>
                <a:ext uri="{FF2B5EF4-FFF2-40B4-BE49-F238E27FC236}">
                  <a16:creationId xmlns:a16="http://schemas.microsoft.com/office/drawing/2014/main" id="{5B19E231-56B3-498A-AE97-DE283253F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8">
              <a:extLst>
                <a:ext uri="{FF2B5EF4-FFF2-40B4-BE49-F238E27FC236}">
                  <a16:creationId xmlns:a16="http://schemas.microsoft.com/office/drawing/2014/main" id="{A3C353F4-CAC9-437C-8545-F59CCAE11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1426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69">
              <a:extLst>
                <a:ext uri="{FF2B5EF4-FFF2-40B4-BE49-F238E27FC236}">
                  <a16:creationId xmlns:a16="http://schemas.microsoft.com/office/drawing/2014/main" id="{7811204E-3EF0-48E5-BE37-DA3A57967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4" y="1249363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0">
              <a:extLst>
                <a:ext uri="{FF2B5EF4-FFF2-40B4-BE49-F238E27FC236}">
                  <a16:creationId xmlns:a16="http://schemas.microsoft.com/office/drawing/2014/main" id="{D6650DEE-C40E-4D67-BD5C-073A16018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1255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71">
              <a:extLst>
                <a:ext uri="{FF2B5EF4-FFF2-40B4-BE49-F238E27FC236}">
                  <a16:creationId xmlns:a16="http://schemas.microsoft.com/office/drawing/2014/main" id="{49C57398-6271-4498-B65F-DA00D5AA4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9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72">
              <a:extLst>
                <a:ext uri="{FF2B5EF4-FFF2-40B4-BE49-F238E27FC236}">
                  <a16:creationId xmlns:a16="http://schemas.microsoft.com/office/drawing/2014/main" id="{2626B9FE-05C1-4CA1-A160-CF163E0F1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7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73">
              <a:extLst>
                <a:ext uri="{FF2B5EF4-FFF2-40B4-BE49-F238E27FC236}">
                  <a16:creationId xmlns:a16="http://schemas.microsoft.com/office/drawing/2014/main" id="{F08F9724-8DC2-46BD-BE66-0017FA5E4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4" y="1219201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74">
              <a:extLst>
                <a:ext uri="{FF2B5EF4-FFF2-40B4-BE49-F238E27FC236}">
                  <a16:creationId xmlns:a16="http://schemas.microsoft.com/office/drawing/2014/main" id="{AC73A1A2-1AD2-4EE9-9A82-1056D5AF2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9" y="12303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5">
              <a:extLst>
                <a:ext uri="{FF2B5EF4-FFF2-40B4-BE49-F238E27FC236}">
                  <a16:creationId xmlns:a16="http://schemas.microsoft.com/office/drawing/2014/main" id="{B83B8770-C29A-4F78-9CE2-08477F980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7" y="1233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76">
              <a:extLst>
                <a:ext uri="{FF2B5EF4-FFF2-40B4-BE49-F238E27FC236}">
                  <a16:creationId xmlns:a16="http://schemas.microsoft.com/office/drawing/2014/main" id="{7AFDE97A-3EFD-46F1-AD23-EFFB0B2E5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2" y="121602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77">
              <a:extLst>
                <a:ext uri="{FF2B5EF4-FFF2-40B4-BE49-F238E27FC236}">
                  <a16:creationId xmlns:a16="http://schemas.microsoft.com/office/drawing/2014/main" id="{33DCC556-8F8B-422B-B596-2E73DEBEF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8">
              <a:extLst>
                <a:ext uri="{FF2B5EF4-FFF2-40B4-BE49-F238E27FC236}">
                  <a16:creationId xmlns:a16="http://schemas.microsoft.com/office/drawing/2014/main" id="{623252AA-9D9F-4322-B80C-D7C4E4AB5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7" y="1230313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79">
              <a:extLst>
                <a:ext uri="{FF2B5EF4-FFF2-40B4-BE49-F238E27FC236}">
                  <a16:creationId xmlns:a16="http://schemas.microsoft.com/office/drawing/2014/main" id="{8970B4DE-16E4-4D81-9B75-7511AA472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2" y="12303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80">
              <a:extLst>
                <a:ext uri="{FF2B5EF4-FFF2-40B4-BE49-F238E27FC236}">
                  <a16:creationId xmlns:a16="http://schemas.microsoft.com/office/drawing/2014/main" id="{33016873-9689-4091-AB09-EEF819FF9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12334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1">
              <a:extLst>
                <a:ext uri="{FF2B5EF4-FFF2-40B4-BE49-F238E27FC236}">
                  <a16:creationId xmlns:a16="http://schemas.microsoft.com/office/drawing/2014/main" id="{EAD0A7E8-2F5D-42CF-9DBF-0A7E0529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23348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82">
              <a:extLst>
                <a:ext uri="{FF2B5EF4-FFF2-40B4-BE49-F238E27FC236}">
                  <a16:creationId xmlns:a16="http://schemas.microsoft.com/office/drawing/2014/main" id="{C92A1138-B1B8-4113-8345-4CC3070C3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602" y="1230313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83">
              <a:extLst>
                <a:ext uri="{FF2B5EF4-FFF2-40B4-BE49-F238E27FC236}">
                  <a16:creationId xmlns:a16="http://schemas.microsoft.com/office/drawing/2014/main" id="{63180721-D614-4384-B576-DCD9F0604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7" y="1233488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84">
              <a:extLst>
                <a:ext uri="{FF2B5EF4-FFF2-40B4-BE49-F238E27FC236}">
                  <a16:creationId xmlns:a16="http://schemas.microsoft.com/office/drawing/2014/main" id="{0EB68654-CDEA-474D-A9E0-C42321947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9" y="123825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85">
              <a:extLst>
                <a:ext uri="{FF2B5EF4-FFF2-40B4-BE49-F238E27FC236}">
                  <a16:creationId xmlns:a16="http://schemas.microsoft.com/office/drawing/2014/main" id="{D2BE01B3-F092-40FD-9146-73EF78B8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9" y="12382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86">
              <a:extLst>
                <a:ext uri="{FF2B5EF4-FFF2-40B4-BE49-F238E27FC236}">
                  <a16:creationId xmlns:a16="http://schemas.microsoft.com/office/drawing/2014/main" id="{F4DF0F54-8312-42DF-89BD-620CEF24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2" y="1233488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7">
              <a:extLst>
                <a:ext uri="{FF2B5EF4-FFF2-40B4-BE49-F238E27FC236}">
                  <a16:creationId xmlns:a16="http://schemas.microsoft.com/office/drawing/2014/main" id="{9B3BE7CC-C96B-492D-BE5C-76C5E147E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9" y="123348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88">
              <a:extLst>
                <a:ext uri="{FF2B5EF4-FFF2-40B4-BE49-F238E27FC236}">
                  <a16:creationId xmlns:a16="http://schemas.microsoft.com/office/drawing/2014/main" id="{A6126BB8-B7A7-4073-BF0F-5B2DE78A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9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89">
              <a:extLst>
                <a:ext uri="{FF2B5EF4-FFF2-40B4-BE49-F238E27FC236}">
                  <a16:creationId xmlns:a16="http://schemas.microsoft.com/office/drawing/2014/main" id="{08F2179E-6C18-4852-96EE-AD80EEA3B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2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90">
              <a:extLst>
                <a:ext uri="{FF2B5EF4-FFF2-40B4-BE49-F238E27FC236}">
                  <a16:creationId xmlns:a16="http://schemas.microsoft.com/office/drawing/2014/main" id="{C4DF08C3-95E3-49FC-BA3F-0473BC87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1">
              <a:extLst>
                <a:ext uri="{FF2B5EF4-FFF2-40B4-BE49-F238E27FC236}">
                  <a16:creationId xmlns:a16="http://schemas.microsoft.com/office/drawing/2014/main" id="{614AF057-A502-4B07-86EB-6F6A9D882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92">
              <a:extLst>
                <a:ext uri="{FF2B5EF4-FFF2-40B4-BE49-F238E27FC236}">
                  <a16:creationId xmlns:a16="http://schemas.microsoft.com/office/drawing/2014/main" id="{CEADB704-2552-4AA2-A841-2563D94BE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9" y="12192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3">
              <a:extLst>
                <a:ext uri="{FF2B5EF4-FFF2-40B4-BE49-F238E27FC236}">
                  <a16:creationId xmlns:a16="http://schemas.microsoft.com/office/drawing/2014/main" id="{32F1869F-57F0-4719-AC17-E02ABBE40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9" y="1208088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94">
              <a:extLst>
                <a:ext uri="{FF2B5EF4-FFF2-40B4-BE49-F238E27FC236}">
                  <a16:creationId xmlns:a16="http://schemas.microsoft.com/office/drawing/2014/main" id="{33A37F8D-B47E-4BC4-BAA4-EE77B790A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7" y="1208088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95">
              <a:extLst>
                <a:ext uri="{FF2B5EF4-FFF2-40B4-BE49-F238E27FC236}">
                  <a16:creationId xmlns:a16="http://schemas.microsoft.com/office/drawing/2014/main" id="{829FF9B6-F6CB-44B5-8181-003363CD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4" y="1201738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96">
              <a:extLst>
                <a:ext uri="{FF2B5EF4-FFF2-40B4-BE49-F238E27FC236}">
                  <a16:creationId xmlns:a16="http://schemas.microsoft.com/office/drawing/2014/main" id="{DBBD3528-FE68-4DA5-87F6-D1F419EEB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9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97">
              <a:extLst>
                <a:ext uri="{FF2B5EF4-FFF2-40B4-BE49-F238E27FC236}">
                  <a16:creationId xmlns:a16="http://schemas.microsoft.com/office/drawing/2014/main" id="{75675FA4-BF5F-4D8D-9EC3-C26755462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9" y="1190626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98">
              <a:extLst>
                <a:ext uri="{FF2B5EF4-FFF2-40B4-BE49-F238E27FC236}">
                  <a16:creationId xmlns:a16="http://schemas.microsoft.com/office/drawing/2014/main" id="{9ED2F058-255B-4D1D-BBE7-64D274500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9" y="1193801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99">
              <a:extLst>
                <a:ext uri="{FF2B5EF4-FFF2-40B4-BE49-F238E27FC236}">
                  <a16:creationId xmlns:a16="http://schemas.microsoft.com/office/drawing/2014/main" id="{68CCB9C3-D9AF-4279-A8FA-7E42FF62A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7" y="1187451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00">
              <a:extLst>
                <a:ext uri="{FF2B5EF4-FFF2-40B4-BE49-F238E27FC236}">
                  <a16:creationId xmlns:a16="http://schemas.microsoft.com/office/drawing/2014/main" id="{74E9C34D-A0D1-4D3A-9543-37F54CC37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7" y="1173163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01">
              <a:extLst>
                <a:ext uri="{FF2B5EF4-FFF2-40B4-BE49-F238E27FC236}">
                  <a16:creationId xmlns:a16="http://schemas.microsoft.com/office/drawing/2014/main" id="{E8BDD4D1-58B7-4F7A-8100-341D970B5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4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02">
              <a:extLst>
                <a:ext uri="{FF2B5EF4-FFF2-40B4-BE49-F238E27FC236}">
                  <a16:creationId xmlns:a16="http://schemas.microsoft.com/office/drawing/2014/main" id="{71594753-7291-451F-98D8-CC8F0B178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03">
              <a:extLst>
                <a:ext uri="{FF2B5EF4-FFF2-40B4-BE49-F238E27FC236}">
                  <a16:creationId xmlns:a16="http://schemas.microsoft.com/office/drawing/2014/main" id="{C3BFF996-EFBF-4988-8BBB-696F511BF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04">
              <a:extLst>
                <a:ext uri="{FF2B5EF4-FFF2-40B4-BE49-F238E27FC236}">
                  <a16:creationId xmlns:a16="http://schemas.microsoft.com/office/drawing/2014/main" id="{F4E801ED-76E3-4717-AF4B-E7DB41F59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190626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5">
              <a:extLst>
                <a:ext uri="{FF2B5EF4-FFF2-40B4-BE49-F238E27FC236}">
                  <a16:creationId xmlns:a16="http://schemas.microsoft.com/office/drawing/2014/main" id="{4C00B9AC-664B-46DC-956F-3F846B45F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176338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06">
              <a:extLst>
                <a:ext uri="{FF2B5EF4-FFF2-40B4-BE49-F238E27FC236}">
                  <a16:creationId xmlns:a16="http://schemas.microsoft.com/office/drawing/2014/main" id="{24BFE59D-FD5C-4EC2-938D-F9D2C6D36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407">
              <a:extLst>
                <a:ext uri="{FF2B5EF4-FFF2-40B4-BE49-F238E27FC236}">
                  <a16:creationId xmlns:a16="http://schemas.microsoft.com/office/drawing/2014/main" id="{7DC34E16-42F1-4B20-947B-52D79C4BB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Line 408">
              <a:extLst>
                <a:ext uri="{FF2B5EF4-FFF2-40B4-BE49-F238E27FC236}">
                  <a16:creationId xmlns:a16="http://schemas.microsoft.com/office/drawing/2014/main" id="{ECA1214E-A3C9-4303-BE30-948FDB5B81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09">
              <a:extLst>
                <a:ext uri="{FF2B5EF4-FFF2-40B4-BE49-F238E27FC236}">
                  <a16:creationId xmlns:a16="http://schemas.microsoft.com/office/drawing/2014/main" id="{601D852D-3C06-4850-932A-4E3FC5F54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9" y="1131888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11">
              <a:extLst>
                <a:ext uri="{FF2B5EF4-FFF2-40B4-BE49-F238E27FC236}">
                  <a16:creationId xmlns:a16="http://schemas.microsoft.com/office/drawing/2014/main" id="{A6C5776B-D9F8-4FEF-9300-A3D110E2D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7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12">
              <a:extLst>
                <a:ext uri="{FF2B5EF4-FFF2-40B4-BE49-F238E27FC236}">
                  <a16:creationId xmlns:a16="http://schemas.microsoft.com/office/drawing/2014/main" id="{74CA2465-5067-4B2A-8D3A-9C914D167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13">
              <a:extLst>
                <a:ext uri="{FF2B5EF4-FFF2-40B4-BE49-F238E27FC236}">
                  <a16:creationId xmlns:a16="http://schemas.microsoft.com/office/drawing/2014/main" id="{20F3B31B-837A-47C8-96D5-1F0C811A9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7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14">
              <a:extLst>
                <a:ext uri="{FF2B5EF4-FFF2-40B4-BE49-F238E27FC236}">
                  <a16:creationId xmlns:a16="http://schemas.microsoft.com/office/drawing/2014/main" id="{49E8DA35-ACD4-4C80-8642-47C962BC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2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15">
              <a:extLst>
                <a:ext uri="{FF2B5EF4-FFF2-40B4-BE49-F238E27FC236}">
                  <a16:creationId xmlns:a16="http://schemas.microsoft.com/office/drawing/2014/main" id="{0B122793-0A0D-46E1-B14A-E5AFA6D22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4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16">
              <a:extLst>
                <a:ext uri="{FF2B5EF4-FFF2-40B4-BE49-F238E27FC236}">
                  <a16:creationId xmlns:a16="http://schemas.microsoft.com/office/drawing/2014/main" id="{27E336A4-0A4F-4ABB-B5F2-47F636E9F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7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17">
              <a:extLst>
                <a:ext uri="{FF2B5EF4-FFF2-40B4-BE49-F238E27FC236}">
                  <a16:creationId xmlns:a16="http://schemas.microsoft.com/office/drawing/2014/main" id="{37DF52C1-0835-4EB3-AB7E-98ED5A509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18">
              <a:extLst>
                <a:ext uri="{FF2B5EF4-FFF2-40B4-BE49-F238E27FC236}">
                  <a16:creationId xmlns:a16="http://schemas.microsoft.com/office/drawing/2014/main" id="{5FD569EB-8C44-4CCC-BDF3-01784CBFC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19">
              <a:extLst>
                <a:ext uri="{FF2B5EF4-FFF2-40B4-BE49-F238E27FC236}">
                  <a16:creationId xmlns:a16="http://schemas.microsoft.com/office/drawing/2014/main" id="{5380240B-F3E9-4A2E-9E67-B021100E9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7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0">
              <a:extLst>
                <a:ext uri="{FF2B5EF4-FFF2-40B4-BE49-F238E27FC236}">
                  <a16:creationId xmlns:a16="http://schemas.microsoft.com/office/drawing/2014/main" id="{A2EB23A8-0C6A-4B04-99E1-74DDDE28C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21">
              <a:extLst>
                <a:ext uri="{FF2B5EF4-FFF2-40B4-BE49-F238E27FC236}">
                  <a16:creationId xmlns:a16="http://schemas.microsoft.com/office/drawing/2014/main" id="{3670B99A-6348-43C1-BFE5-3B70DCFAC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22">
              <a:extLst>
                <a:ext uri="{FF2B5EF4-FFF2-40B4-BE49-F238E27FC236}">
                  <a16:creationId xmlns:a16="http://schemas.microsoft.com/office/drawing/2014/main" id="{FC12C80E-C6A9-4377-B405-EB19A950E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23">
              <a:extLst>
                <a:ext uri="{FF2B5EF4-FFF2-40B4-BE49-F238E27FC236}">
                  <a16:creationId xmlns:a16="http://schemas.microsoft.com/office/drawing/2014/main" id="{5BBF1539-73F5-460B-8F93-309CCA355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2" y="1111251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24">
              <a:extLst>
                <a:ext uri="{FF2B5EF4-FFF2-40B4-BE49-F238E27FC236}">
                  <a16:creationId xmlns:a16="http://schemas.microsoft.com/office/drawing/2014/main" id="{E0809365-5673-41ED-AE93-66AE43F4C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25">
              <a:extLst>
                <a:ext uri="{FF2B5EF4-FFF2-40B4-BE49-F238E27FC236}">
                  <a16:creationId xmlns:a16="http://schemas.microsoft.com/office/drawing/2014/main" id="{8E773E11-9A9F-41A6-9384-E02AD9B85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7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6">
              <a:extLst>
                <a:ext uri="{FF2B5EF4-FFF2-40B4-BE49-F238E27FC236}">
                  <a16:creationId xmlns:a16="http://schemas.microsoft.com/office/drawing/2014/main" id="{001EEE02-F890-4271-9175-B62151AE0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4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27">
              <a:extLst>
                <a:ext uri="{FF2B5EF4-FFF2-40B4-BE49-F238E27FC236}">
                  <a16:creationId xmlns:a16="http://schemas.microsoft.com/office/drawing/2014/main" id="{333C9677-0DA0-45FA-9251-C63C08782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7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28">
              <a:extLst>
                <a:ext uri="{FF2B5EF4-FFF2-40B4-BE49-F238E27FC236}">
                  <a16:creationId xmlns:a16="http://schemas.microsoft.com/office/drawing/2014/main" id="{9224B96C-A2E2-4836-886C-BA47869BA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4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29">
              <a:extLst>
                <a:ext uri="{FF2B5EF4-FFF2-40B4-BE49-F238E27FC236}">
                  <a16:creationId xmlns:a16="http://schemas.microsoft.com/office/drawing/2014/main" id="{0B2A11E4-2F11-4655-907C-C75ACB5EA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9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30">
              <a:extLst>
                <a:ext uri="{FF2B5EF4-FFF2-40B4-BE49-F238E27FC236}">
                  <a16:creationId xmlns:a16="http://schemas.microsoft.com/office/drawing/2014/main" id="{E9119FAC-C47E-4034-8529-460F854AD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2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31">
              <a:extLst>
                <a:ext uri="{FF2B5EF4-FFF2-40B4-BE49-F238E27FC236}">
                  <a16:creationId xmlns:a16="http://schemas.microsoft.com/office/drawing/2014/main" id="{CC5E5B19-B865-4D84-8449-6D3601596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32">
              <a:extLst>
                <a:ext uri="{FF2B5EF4-FFF2-40B4-BE49-F238E27FC236}">
                  <a16:creationId xmlns:a16="http://schemas.microsoft.com/office/drawing/2014/main" id="{08C9459C-7F98-4971-ACC8-DDA547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33">
              <a:extLst>
                <a:ext uri="{FF2B5EF4-FFF2-40B4-BE49-F238E27FC236}">
                  <a16:creationId xmlns:a16="http://schemas.microsoft.com/office/drawing/2014/main" id="{0E1B3D2F-3FC9-490C-9757-6A878AF1D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4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34">
              <a:extLst>
                <a:ext uri="{FF2B5EF4-FFF2-40B4-BE49-F238E27FC236}">
                  <a16:creationId xmlns:a16="http://schemas.microsoft.com/office/drawing/2014/main" id="{7110D485-8A03-43F1-9201-D387A77E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2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35">
              <a:extLst>
                <a:ext uri="{FF2B5EF4-FFF2-40B4-BE49-F238E27FC236}">
                  <a16:creationId xmlns:a16="http://schemas.microsoft.com/office/drawing/2014/main" id="{F73C109D-A423-4634-BF1C-B3C521F20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7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36">
              <a:extLst>
                <a:ext uri="{FF2B5EF4-FFF2-40B4-BE49-F238E27FC236}">
                  <a16:creationId xmlns:a16="http://schemas.microsoft.com/office/drawing/2014/main" id="{41CD30AF-6779-42DB-A85F-0E05AEFE5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4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37">
              <a:extLst>
                <a:ext uri="{FF2B5EF4-FFF2-40B4-BE49-F238E27FC236}">
                  <a16:creationId xmlns:a16="http://schemas.microsoft.com/office/drawing/2014/main" id="{2344E19F-2744-4D12-96F6-DBBFA4CB9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7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38">
              <a:extLst>
                <a:ext uri="{FF2B5EF4-FFF2-40B4-BE49-F238E27FC236}">
                  <a16:creationId xmlns:a16="http://schemas.microsoft.com/office/drawing/2014/main" id="{BB4818BD-B4C5-45E7-B5AD-5D85D8F83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39">
              <a:extLst>
                <a:ext uri="{FF2B5EF4-FFF2-40B4-BE49-F238E27FC236}">
                  <a16:creationId xmlns:a16="http://schemas.microsoft.com/office/drawing/2014/main" id="{EF070514-E1F3-45C3-AD7B-A4A5C8F1B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0">
              <a:extLst>
                <a:ext uri="{FF2B5EF4-FFF2-40B4-BE49-F238E27FC236}">
                  <a16:creationId xmlns:a16="http://schemas.microsoft.com/office/drawing/2014/main" id="{C04CE59F-AB44-4F68-843F-0CBA054E9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9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41">
              <a:extLst>
                <a:ext uri="{FF2B5EF4-FFF2-40B4-BE49-F238E27FC236}">
                  <a16:creationId xmlns:a16="http://schemas.microsoft.com/office/drawing/2014/main" id="{90CB1C41-5441-448A-AB45-B8B83B5F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9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42">
              <a:extLst>
                <a:ext uri="{FF2B5EF4-FFF2-40B4-BE49-F238E27FC236}">
                  <a16:creationId xmlns:a16="http://schemas.microsoft.com/office/drawing/2014/main" id="{3AEC52B8-438D-4DFE-8028-7D15F79FC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4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43">
              <a:extLst>
                <a:ext uri="{FF2B5EF4-FFF2-40B4-BE49-F238E27FC236}">
                  <a16:creationId xmlns:a16="http://schemas.microsoft.com/office/drawing/2014/main" id="{E712CF7A-6F72-4D2C-8124-76DBCB05C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9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44">
              <a:extLst>
                <a:ext uri="{FF2B5EF4-FFF2-40B4-BE49-F238E27FC236}">
                  <a16:creationId xmlns:a16="http://schemas.microsoft.com/office/drawing/2014/main" id="{FE1E5B1A-E79C-467F-86DC-E8E6570B8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45">
              <a:extLst>
                <a:ext uri="{FF2B5EF4-FFF2-40B4-BE49-F238E27FC236}">
                  <a16:creationId xmlns:a16="http://schemas.microsoft.com/office/drawing/2014/main" id="{DC9051AA-618F-4F7C-9583-C93AE64EC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46">
              <a:extLst>
                <a:ext uri="{FF2B5EF4-FFF2-40B4-BE49-F238E27FC236}">
                  <a16:creationId xmlns:a16="http://schemas.microsoft.com/office/drawing/2014/main" id="{3B08DA32-3A7E-43D6-9D83-BAF8CD3E1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4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47">
              <a:extLst>
                <a:ext uri="{FF2B5EF4-FFF2-40B4-BE49-F238E27FC236}">
                  <a16:creationId xmlns:a16="http://schemas.microsoft.com/office/drawing/2014/main" id="{A889E8EA-C902-4453-8A0C-B5C76F5C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48">
              <a:extLst>
                <a:ext uri="{FF2B5EF4-FFF2-40B4-BE49-F238E27FC236}">
                  <a16:creationId xmlns:a16="http://schemas.microsoft.com/office/drawing/2014/main" id="{5CF3A4BB-C8E7-42E6-BFA0-AE7BCBC6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9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49">
              <a:extLst>
                <a:ext uri="{FF2B5EF4-FFF2-40B4-BE49-F238E27FC236}">
                  <a16:creationId xmlns:a16="http://schemas.microsoft.com/office/drawing/2014/main" id="{283CE186-273D-4D6A-B727-11AD12670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4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50">
              <a:extLst>
                <a:ext uri="{FF2B5EF4-FFF2-40B4-BE49-F238E27FC236}">
                  <a16:creationId xmlns:a16="http://schemas.microsoft.com/office/drawing/2014/main" id="{933B988A-0E99-4353-AAAA-59064B8A4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2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51">
              <a:extLst>
                <a:ext uri="{FF2B5EF4-FFF2-40B4-BE49-F238E27FC236}">
                  <a16:creationId xmlns:a16="http://schemas.microsoft.com/office/drawing/2014/main" id="{2BDFB035-D85B-4A0E-AC2B-C4AA77AA2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52">
              <a:extLst>
                <a:ext uri="{FF2B5EF4-FFF2-40B4-BE49-F238E27FC236}">
                  <a16:creationId xmlns:a16="http://schemas.microsoft.com/office/drawing/2014/main" id="{48937454-509E-469C-8BB8-B13077A92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53">
              <a:extLst>
                <a:ext uri="{FF2B5EF4-FFF2-40B4-BE49-F238E27FC236}">
                  <a16:creationId xmlns:a16="http://schemas.microsoft.com/office/drawing/2014/main" id="{6814F06C-CF21-4E1F-BC3A-018D5849C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4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54">
              <a:extLst>
                <a:ext uri="{FF2B5EF4-FFF2-40B4-BE49-F238E27FC236}">
                  <a16:creationId xmlns:a16="http://schemas.microsoft.com/office/drawing/2014/main" id="{9872BA79-586E-4B33-9095-F9DAF223A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7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55">
              <a:extLst>
                <a:ext uri="{FF2B5EF4-FFF2-40B4-BE49-F238E27FC236}">
                  <a16:creationId xmlns:a16="http://schemas.microsoft.com/office/drawing/2014/main" id="{EE54C84A-C007-4266-9D32-16C305B59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56">
              <a:extLst>
                <a:ext uri="{FF2B5EF4-FFF2-40B4-BE49-F238E27FC236}">
                  <a16:creationId xmlns:a16="http://schemas.microsoft.com/office/drawing/2014/main" id="{91ED7A9C-50DE-48AF-9FFB-DB4490B7C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57">
              <a:extLst>
                <a:ext uri="{FF2B5EF4-FFF2-40B4-BE49-F238E27FC236}">
                  <a16:creationId xmlns:a16="http://schemas.microsoft.com/office/drawing/2014/main" id="{9884C90A-5E36-4AF4-B93B-2FD0966EB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7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58">
              <a:extLst>
                <a:ext uri="{FF2B5EF4-FFF2-40B4-BE49-F238E27FC236}">
                  <a16:creationId xmlns:a16="http://schemas.microsoft.com/office/drawing/2014/main" id="{F2768A02-B6F6-46B5-848C-431834BC2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7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59">
              <a:extLst>
                <a:ext uri="{FF2B5EF4-FFF2-40B4-BE49-F238E27FC236}">
                  <a16:creationId xmlns:a16="http://schemas.microsoft.com/office/drawing/2014/main" id="{CB08344B-D6DC-47AD-89A7-39237DE0A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9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460">
              <a:extLst>
                <a:ext uri="{FF2B5EF4-FFF2-40B4-BE49-F238E27FC236}">
                  <a16:creationId xmlns:a16="http://schemas.microsoft.com/office/drawing/2014/main" id="{7614AC5B-21CD-4C3D-9AC5-6CD228FE0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9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461">
              <a:extLst>
                <a:ext uri="{FF2B5EF4-FFF2-40B4-BE49-F238E27FC236}">
                  <a16:creationId xmlns:a16="http://schemas.microsoft.com/office/drawing/2014/main" id="{CF633588-EFAC-4ABE-9A8B-A67D90B63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2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62">
              <a:extLst>
                <a:ext uri="{FF2B5EF4-FFF2-40B4-BE49-F238E27FC236}">
                  <a16:creationId xmlns:a16="http://schemas.microsoft.com/office/drawing/2014/main" id="{726BAA51-44CC-49AB-B6C9-57B3FD87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4E06A651-2D49-4CDE-B61C-E82127ADBB2D}"/>
              </a:ext>
            </a:extLst>
          </p:cNvPr>
          <p:cNvSpPr txBox="1"/>
          <p:nvPr/>
        </p:nvSpPr>
        <p:spPr>
          <a:xfrm>
            <a:off x="876861" y="5368429"/>
            <a:ext cx="2242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UNITED STATES</a:t>
            </a:r>
          </a:p>
        </p:txBody>
      </p:sp>
      <p:sp>
        <p:nvSpPr>
          <p:cNvPr id="150" name="Rectangle 17">
            <a:extLst>
              <a:ext uri="{FF2B5EF4-FFF2-40B4-BE49-F238E27FC236}">
                <a16:creationId xmlns:a16="http://schemas.microsoft.com/office/drawing/2014/main" id="{BB7D6139-A2DF-40B8-B1AD-9C7805606C90}"/>
              </a:ext>
            </a:extLst>
          </p:cNvPr>
          <p:cNvSpPr>
            <a:spLocks/>
          </p:cNvSpPr>
          <p:nvPr/>
        </p:nvSpPr>
        <p:spPr bwMode="auto">
          <a:xfrm>
            <a:off x="954183" y="5798622"/>
            <a:ext cx="4647973" cy="37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have to connect.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5285E-928D-4B25-994D-BAC558BF6422}"/>
              </a:ext>
            </a:extLst>
          </p:cNvPr>
          <p:cNvGrpSpPr/>
          <p:nvPr/>
        </p:nvGrpSpPr>
        <p:grpSpPr>
          <a:xfrm>
            <a:off x="6617256" y="3194239"/>
            <a:ext cx="4697883" cy="2477025"/>
            <a:chOff x="5141994" y="2736502"/>
            <a:chExt cx="4697883" cy="2477025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D652B01-03C1-4C59-9E2F-B61ABBB2B588}"/>
                </a:ext>
              </a:extLst>
            </p:cNvPr>
            <p:cNvSpPr/>
            <p:nvPr/>
          </p:nvSpPr>
          <p:spPr>
            <a:xfrm>
              <a:off x="5141994" y="4121497"/>
              <a:ext cx="4697883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specimen book. It essentially unchanged. It was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45C3A513-5464-4A1C-80D4-1BA1722A903C}"/>
                </a:ext>
              </a:extLst>
            </p:cNvPr>
            <p:cNvSpPr txBox="1"/>
            <p:nvPr/>
          </p:nvSpPr>
          <p:spPr>
            <a:xfrm>
              <a:off x="5141994" y="2736502"/>
              <a:ext cx="307007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Roboto Slab" pitchFamily="2" charset="0"/>
                  <a:ea typeface="Roboto Slab" pitchFamily="2" charset="0"/>
                </a:rPr>
                <a:t>LET, S FEEL THE </a:t>
              </a:r>
            </a:p>
            <a:p>
              <a:r>
                <a:rPr lang="en-US" sz="2800" dirty="0">
                  <a:latin typeface="Roboto Slab" pitchFamily="2" charset="0"/>
                  <a:ea typeface="Roboto Slab" pitchFamily="2" charset="0"/>
                </a:rPr>
                <a:t>MOMENT IN </a:t>
              </a:r>
            </a:p>
            <a:p>
              <a:r>
                <a:rPr lang="en-US" sz="2800" dirty="0">
                  <a:latin typeface="Roboto Slab" pitchFamily="2" charset="0"/>
                  <a:ea typeface="Roboto Slab" pitchFamily="2" charset="0"/>
                </a:rPr>
                <a:t>MOTION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878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B5DB1C9-FAAE-4CE8-A3C3-918B2E23D286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74" r="31974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60D814-0326-4E11-A071-F3D962214595}"/>
              </a:ext>
            </a:extLst>
          </p:cNvPr>
          <p:cNvGrpSpPr/>
          <p:nvPr/>
        </p:nvGrpSpPr>
        <p:grpSpPr>
          <a:xfrm>
            <a:off x="728384" y="2180646"/>
            <a:ext cx="3658593" cy="3542291"/>
            <a:chOff x="675376" y="2271776"/>
            <a:chExt cx="3658593" cy="3542291"/>
          </a:xfrm>
        </p:grpSpPr>
        <p:graphicFrame>
          <p:nvGraphicFramePr>
            <p:cNvPr id="154" name="Chart 153">
              <a:extLst>
                <a:ext uri="{FF2B5EF4-FFF2-40B4-BE49-F238E27FC236}">
                  <a16:creationId xmlns:a16="http://schemas.microsoft.com/office/drawing/2014/main" id="{A727867A-F66C-4F35-83EF-ECA8AC35244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10056592"/>
                </p:ext>
              </p:extLst>
            </p:nvPr>
          </p:nvGraphicFramePr>
          <p:xfrm>
            <a:off x="675376" y="2271776"/>
            <a:ext cx="3658593" cy="23144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08CEAC5-2C78-41B9-8376-2C3830A77EA8}"/>
                </a:ext>
              </a:extLst>
            </p:cNvPr>
            <p:cNvCxnSpPr/>
            <p:nvPr/>
          </p:nvCxnSpPr>
          <p:spPr>
            <a:xfrm>
              <a:off x="788856" y="4898872"/>
              <a:ext cx="336731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Rectangle 17">
              <a:extLst>
                <a:ext uri="{FF2B5EF4-FFF2-40B4-BE49-F238E27FC236}">
                  <a16:creationId xmlns:a16="http://schemas.microsoft.com/office/drawing/2014/main" id="{7247DB7B-1C71-40F1-9FAB-957124A36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856" y="5111100"/>
              <a:ext cx="3367314" cy="702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28E1F37-7D0D-4386-B545-B748F58E6BA9}"/>
              </a:ext>
            </a:extLst>
          </p:cNvPr>
          <p:cNvSpPr/>
          <p:nvPr/>
        </p:nvSpPr>
        <p:spPr>
          <a:xfrm>
            <a:off x="4691270" y="2179567"/>
            <a:ext cx="4346713" cy="35433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CE1DC4F1-7188-4D07-B993-A406EB466874}"/>
              </a:ext>
            </a:extLst>
          </p:cNvPr>
          <p:cNvSpPr/>
          <p:nvPr/>
        </p:nvSpPr>
        <p:spPr>
          <a:xfrm>
            <a:off x="5248551" y="2764031"/>
            <a:ext cx="3232151" cy="2374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917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43C3F7A-6FCA-4FC7-8729-1D9B588364BB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01" r="11401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61A831-BFFF-468B-83D5-7AE5BCB1E8C6}"/>
              </a:ext>
            </a:extLst>
          </p:cNvPr>
          <p:cNvSpPr/>
          <p:nvPr/>
        </p:nvSpPr>
        <p:spPr>
          <a:xfrm>
            <a:off x="1085850" y="990600"/>
            <a:ext cx="10020300" cy="4876800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AEE965-EFB0-40F1-93E6-BC29FE05E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F68B914-7168-44E4-8863-73883E1F4911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466" t="38320" r="34466" b="38320"/>
          <a:stretch/>
        </p:blipFill>
        <p:spPr>
          <a:xfrm>
            <a:off x="1027379" y="1760728"/>
            <a:ext cx="5834742" cy="438702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4C229-08F8-4188-B043-49E45F71BA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9108F-DC92-4AC5-ABA8-85C4BB89577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66739" y="4171956"/>
            <a:ext cx="4697883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5ACC1F-F1A4-45BC-A80E-7E88E1547D32}"/>
              </a:ext>
            </a:extLst>
          </p:cNvPr>
          <p:cNvSpPr txBox="1"/>
          <p:nvPr/>
        </p:nvSpPr>
        <p:spPr>
          <a:xfrm>
            <a:off x="5954794" y="2569245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1368727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9582C343-3A7D-4AD2-824F-6F5E580EFAE2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10" t="37058" r="33882" b="37058"/>
          <a:stretch/>
        </p:blipFill>
        <p:spPr>
          <a:xfrm>
            <a:off x="862829" y="2481944"/>
            <a:ext cx="4082143" cy="34401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4C229-08F8-4188-B043-49E45F71BA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9108F-DC92-4AC5-ABA8-85C4BB89577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5EC0B9-033D-489E-BEFC-C548C3B08A20}"/>
              </a:ext>
            </a:extLst>
          </p:cNvPr>
          <p:cNvSpPr/>
          <p:nvPr/>
        </p:nvSpPr>
        <p:spPr>
          <a:xfrm>
            <a:off x="5166623" y="1814512"/>
            <a:ext cx="6162548" cy="41075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411C1F9-97F9-40D4-BCF8-711F2B144D87}"/>
              </a:ext>
            </a:extLst>
          </p:cNvPr>
          <p:cNvGrpSpPr/>
          <p:nvPr/>
        </p:nvGrpSpPr>
        <p:grpSpPr>
          <a:xfrm>
            <a:off x="5898956" y="2629771"/>
            <a:ext cx="4697883" cy="2477025"/>
            <a:chOff x="5141994" y="2736502"/>
            <a:chExt cx="4697883" cy="24770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630EB07-4755-47BC-BF2B-BA38BBA0F2EC}"/>
                </a:ext>
              </a:extLst>
            </p:cNvPr>
            <p:cNvSpPr/>
            <p:nvPr/>
          </p:nvSpPr>
          <p:spPr>
            <a:xfrm>
              <a:off x="5141994" y="4121497"/>
              <a:ext cx="4697883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specimen book. It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1E6707-DFDA-45A3-87FD-93EC9675CA3F}"/>
                </a:ext>
              </a:extLst>
            </p:cNvPr>
            <p:cNvSpPr txBox="1"/>
            <p:nvPr/>
          </p:nvSpPr>
          <p:spPr>
            <a:xfrm>
              <a:off x="5141994" y="2736502"/>
              <a:ext cx="307007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LET, S FEEL THE </a:t>
              </a:r>
            </a:p>
            <a:p>
              <a:r>
                <a:rPr lang="en-US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MOMENT IN </a:t>
              </a:r>
            </a:p>
            <a:p>
              <a:r>
                <a:rPr lang="en-US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MOTION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B629AD9-6CC1-404E-80D6-25A121E77F1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090B0C9-CBA6-4CAF-A4B2-DF77068FF801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C4C685-7D13-4895-8825-5892E5FE9D0E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0C614-C08C-43F0-B506-A8686BC6D83C}"/>
              </a:ext>
            </a:extLst>
          </p:cNvPr>
          <p:cNvSpPr/>
          <p:nvPr/>
        </p:nvSpPr>
        <p:spPr>
          <a:xfrm>
            <a:off x="6533322" y="3859887"/>
            <a:ext cx="467553" cy="299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83B6BEA-D00E-4650-9655-461FF78C269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90" t="20240" r="23871"/>
          <a:stretch/>
        </p:blipFill>
        <p:spPr>
          <a:xfrm>
            <a:off x="0" y="0"/>
            <a:ext cx="54864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85030" y="3152001"/>
            <a:ext cx="190468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John </a:t>
            </a:r>
            <a:r>
              <a:rPr lang="en-US" sz="3000" b="1" dirty="0" err="1">
                <a:latin typeface="Roboto Slab" pitchFamily="2" charset="0"/>
                <a:ea typeface="Roboto Slab" pitchFamily="2" charset="0"/>
              </a:rPr>
              <a:t>Deo</a:t>
            </a:r>
            <a:endParaRPr lang="en-US" sz="3000" b="1" dirty="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FDF1BD31-2CD3-4FEB-B5B2-00927335B6AC}"/>
              </a:ext>
            </a:extLst>
          </p:cNvPr>
          <p:cNvSpPr>
            <a:spLocks/>
          </p:cNvSpPr>
          <p:nvPr/>
        </p:nvSpPr>
        <p:spPr bwMode="auto">
          <a:xfrm>
            <a:off x="5486400" y="3860801"/>
            <a:ext cx="5486400" cy="179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>
              <a:lnSpc>
                <a:spcPct val="120000"/>
              </a:lnSpc>
            </a:pPr>
            <a:endParaRPr lang="en-US" sz="1200" b="1" dirty="0">
              <a:latin typeface="Roboto Slab" pitchFamily="2" charset="0"/>
              <a:ea typeface="Roboto Slab" pitchFamily="2" charset="0"/>
              <a:cs typeface="Lato" panose="020F0502020204030203" pitchFamily="34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endParaRPr lang="en-US" sz="1200" b="1" dirty="0">
              <a:latin typeface="Roboto Slab" pitchFamily="2" charset="0"/>
              <a:ea typeface="Roboto Slab" pitchFamily="2" charset="0"/>
              <a:cs typeface="Lato" panose="020F0502020204030203" pitchFamily="34" charset="0"/>
              <a:sym typeface="Montserrat-Regular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8D05B5-D651-44AE-A780-40D84DF9C0A4}"/>
              </a:ext>
            </a:extLst>
          </p:cNvPr>
          <p:cNvSpPr/>
          <p:nvPr/>
        </p:nvSpPr>
        <p:spPr>
          <a:xfrm>
            <a:off x="5486400" y="1036593"/>
            <a:ext cx="412003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sz="35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A29FC2-EEB2-4815-9E2E-6917963FE229}"/>
              </a:ext>
            </a:extLst>
          </p:cNvPr>
          <p:cNvSpPr/>
          <p:nvPr/>
        </p:nvSpPr>
        <p:spPr>
          <a:xfrm>
            <a:off x="5486400" y="1771917"/>
            <a:ext cx="5711327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the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614B233-892B-47A5-8FE9-FF164957C7C6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639" b="33639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0B5568-E4DA-4B1E-922E-DCAF4A23F1AD}"/>
              </a:ext>
            </a:extLst>
          </p:cNvPr>
          <p:cNvSpPr/>
          <p:nvPr/>
        </p:nvSpPr>
        <p:spPr>
          <a:xfrm>
            <a:off x="1177477" y="2029454"/>
            <a:ext cx="9837047" cy="1810142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75C76F-4ED8-4F8A-BF57-BF5DFEF845EC}"/>
              </a:ext>
            </a:extLst>
          </p:cNvPr>
          <p:cNvSpPr/>
          <p:nvPr/>
        </p:nvSpPr>
        <p:spPr>
          <a:xfrm>
            <a:off x="5061910" y="790002"/>
            <a:ext cx="2068180" cy="20681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402055C-BCC4-46B6-A4BD-C8D1CDB90CDA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75" t="20467" r="21567" b="15154"/>
          <a:stretch/>
        </p:blipFill>
        <p:spPr>
          <a:xfrm>
            <a:off x="5236361" y="964453"/>
            <a:ext cx="1719278" cy="171927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A3A9BF-7F97-4BF2-A22D-0173B584F37A}"/>
              </a:ext>
            </a:extLst>
          </p:cNvPr>
          <p:cNvGrpSpPr/>
          <p:nvPr/>
        </p:nvGrpSpPr>
        <p:grpSpPr>
          <a:xfrm>
            <a:off x="4542616" y="4217309"/>
            <a:ext cx="3106769" cy="605472"/>
            <a:chOff x="4542616" y="3992022"/>
            <a:chExt cx="3106769" cy="60547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8FFDFE-92F1-4381-93CE-0D463EE948F5}"/>
                </a:ext>
              </a:extLst>
            </p:cNvPr>
            <p:cNvSpPr txBox="1"/>
            <p:nvPr/>
          </p:nvSpPr>
          <p:spPr>
            <a:xfrm>
              <a:off x="5260693" y="3992022"/>
              <a:ext cx="1670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spc="200" dirty="0">
                  <a:latin typeface="Roboto Slab" pitchFamily="2" charset="0"/>
                  <a:ea typeface="Roboto Slab" pitchFamily="2" charset="0"/>
                </a:rPr>
                <a:t>HELLO”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352520-C39E-454D-B8BD-842B31D8B996}"/>
                </a:ext>
              </a:extLst>
            </p:cNvPr>
            <p:cNvSpPr txBox="1"/>
            <p:nvPr/>
          </p:nvSpPr>
          <p:spPr>
            <a:xfrm>
              <a:off x="4542616" y="4258940"/>
              <a:ext cx="31067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600" dirty="0"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309924" y="4943808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DB6B547-53C9-458D-9405-B0CC3C5A22E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34" r="10434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65081" y="3721859"/>
            <a:ext cx="4975490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A41D46-7213-4CDB-8EAE-76DBA1E9A55C}"/>
              </a:ext>
            </a:extLst>
          </p:cNvPr>
          <p:cNvSpPr txBox="1"/>
          <p:nvPr/>
        </p:nvSpPr>
        <p:spPr>
          <a:xfrm>
            <a:off x="5091604" y="2474893"/>
            <a:ext cx="38170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MOTION</a:t>
            </a: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5EB6C75-5C8E-42A1-A683-7057B8D15E27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74" r="2887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828ED04-6BD6-4803-99F9-B93AB4CEE069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98" r="2649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266595" y="4031513"/>
            <a:ext cx="4086341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670EED-ECF9-4B1C-B7EA-54B10141BFE8}"/>
              </a:ext>
            </a:extLst>
          </p:cNvPr>
          <p:cNvSpPr txBox="1"/>
          <p:nvPr/>
        </p:nvSpPr>
        <p:spPr>
          <a:xfrm>
            <a:off x="7266595" y="2619862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B49AB801-245A-45E3-9DD9-67B831C1BCF5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985" b="37985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3438E57-4603-4EE5-9533-2CF6878A3114}"/>
              </a:ext>
            </a:extLst>
          </p:cNvPr>
          <p:cNvSpPr/>
          <p:nvPr/>
        </p:nvSpPr>
        <p:spPr>
          <a:xfrm>
            <a:off x="0" y="1962941"/>
            <a:ext cx="12192000" cy="1866224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53FB6B-29F4-4F4B-B55D-B319FBBD92A7}"/>
              </a:ext>
            </a:extLst>
          </p:cNvPr>
          <p:cNvSpPr/>
          <p:nvPr/>
        </p:nvSpPr>
        <p:spPr>
          <a:xfrm>
            <a:off x="1175657" y="2896052"/>
            <a:ext cx="2177144" cy="186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9C9050-6ED1-49B9-8BC9-C91419413529}"/>
              </a:ext>
            </a:extLst>
          </p:cNvPr>
          <p:cNvSpPr/>
          <p:nvPr/>
        </p:nvSpPr>
        <p:spPr>
          <a:xfrm>
            <a:off x="5007428" y="2896052"/>
            <a:ext cx="2177144" cy="186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27624E0-8E20-4C21-A388-8B4008F7D591}"/>
              </a:ext>
            </a:extLst>
          </p:cNvPr>
          <p:cNvSpPr/>
          <p:nvPr/>
        </p:nvSpPr>
        <p:spPr>
          <a:xfrm>
            <a:off x="8839200" y="2896052"/>
            <a:ext cx="2177144" cy="186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F80A3463-7BBE-498D-8FEB-2FE31B7F6F0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79" r="1107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4E925EDC-AA60-4408-B089-8705A2B93A02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152" r="11879" b="6273"/>
          <a:stretch/>
        </p:blipFill>
        <p:spPr>
          <a:xfrm>
            <a:off x="5170008" y="3035414"/>
            <a:ext cx="1851984" cy="1587500"/>
          </a:xfrm>
        </p:spPr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C2C50D5E-E759-4CF8-B3E0-18F387343DB7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60" t="27535" r="16734" b="10409"/>
          <a:stretch/>
        </p:blipFill>
        <p:spPr>
          <a:xfrm>
            <a:off x="1338237" y="3035414"/>
            <a:ext cx="1851984" cy="1587500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7E1D45-48F3-4F88-8450-94ACB7187A2F}"/>
              </a:ext>
            </a:extLst>
          </p:cNvPr>
          <p:cNvGrpSpPr/>
          <p:nvPr/>
        </p:nvGrpSpPr>
        <p:grpSpPr>
          <a:xfrm>
            <a:off x="1542209" y="5079609"/>
            <a:ext cx="1444040" cy="1043492"/>
            <a:chOff x="1309663" y="5043487"/>
            <a:chExt cx="1444040" cy="1043492"/>
          </a:xfrm>
        </p:grpSpPr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06C2150A-1F47-4DA6-8735-82F56F83D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663" y="5358895"/>
              <a:ext cx="1444040" cy="72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9" name="Rectangle 6">
              <a:extLst>
                <a:ext uri="{FF2B5EF4-FFF2-40B4-BE49-F238E27FC236}">
                  <a16:creationId xmlns:a16="http://schemas.microsoft.com/office/drawing/2014/main" id="{1BFE0390-7412-48A1-B6A1-A4A5185EA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096" y="5043487"/>
              <a:ext cx="1299174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3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20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3A70642-DD69-48DA-92BA-513039DEEAA2}"/>
              </a:ext>
            </a:extLst>
          </p:cNvPr>
          <p:cNvGrpSpPr/>
          <p:nvPr/>
        </p:nvGrpSpPr>
        <p:grpSpPr>
          <a:xfrm>
            <a:off x="5373980" y="5079609"/>
            <a:ext cx="1444040" cy="1043492"/>
            <a:chOff x="1309663" y="5043487"/>
            <a:chExt cx="1444040" cy="1043492"/>
          </a:xfrm>
        </p:grpSpPr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25BDE788-4741-43F6-94B4-DC156E45C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663" y="5358895"/>
              <a:ext cx="1444040" cy="72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3" name="Rectangle 6">
              <a:extLst>
                <a:ext uri="{FF2B5EF4-FFF2-40B4-BE49-F238E27FC236}">
                  <a16:creationId xmlns:a16="http://schemas.microsoft.com/office/drawing/2014/main" id="{3D028724-DE4F-434B-AE9A-C4DCE3BA6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096" y="5043487"/>
              <a:ext cx="1299174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3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20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0729E1-D386-419B-AEBB-B90CA86119AE}"/>
              </a:ext>
            </a:extLst>
          </p:cNvPr>
          <p:cNvGrpSpPr/>
          <p:nvPr/>
        </p:nvGrpSpPr>
        <p:grpSpPr>
          <a:xfrm>
            <a:off x="9205751" y="5079609"/>
            <a:ext cx="1444040" cy="1043492"/>
            <a:chOff x="1309663" y="5043487"/>
            <a:chExt cx="1444040" cy="1043492"/>
          </a:xfrm>
        </p:grpSpPr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47EB7701-C0DC-447D-9760-3507BF4C3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663" y="5358895"/>
              <a:ext cx="1444040" cy="72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6" name="Rectangle 6">
              <a:extLst>
                <a:ext uri="{FF2B5EF4-FFF2-40B4-BE49-F238E27FC236}">
                  <a16:creationId xmlns:a16="http://schemas.microsoft.com/office/drawing/2014/main" id="{0D874FF1-22EA-4F38-A016-7F7B82D38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096" y="5043487"/>
              <a:ext cx="1299174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30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42326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F6006113-A0D4-4074-AFAB-E11E97A2BCC0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92" r="34937" b="12345"/>
          <a:stretch/>
        </p:blipFill>
        <p:spPr>
          <a:xfrm>
            <a:off x="6284865" y="3247663"/>
            <a:ext cx="1917700" cy="2640012"/>
          </a:xfr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9726B2-2C09-4B07-A4D2-5B8F6DD5B85A}"/>
              </a:ext>
            </a:extLst>
          </p:cNvPr>
          <p:cNvGrpSpPr/>
          <p:nvPr/>
        </p:nvGrpSpPr>
        <p:grpSpPr>
          <a:xfrm>
            <a:off x="1187677" y="1933267"/>
            <a:ext cx="2585089" cy="797508"/>
            <a:chOff x="8240179" y="2232828"/>
            <a:chExt cx="2585089" cy="797508"/>
          </a:xfrm>
        </p:grpSpPr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AE95D0D2-CEE1-49AF-A168-CBE6ECE1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79" y="26806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B79854BD-6F43-49DA-8D1E-B75EAC5A7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917" y="2232828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16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0AE17F8-6CEF-4CED-9E1F-3B211C004A9F}"/>
                </a:ext>
              </a:extLst>
            </p:cNvPr>
            <p:cNvSpPr/>
            <p:nvPr/>
          </p:nvSpPr>
          <p:spPr bwMode="auto">
            <a:xfrm>
              <a:off x="8240179" y="23621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25467F9-54DF-43F8-828E-ACA84D9CCE6A}"/>
              </a:ext>
            </a:extLst>
          </p:cNvPr>
          <p:cNvGrpSpPr/>
          <p:nvPr/>
        </p:nvGrpSpPr>
        <p:grpSpPr>
          <a:xfrm>
            <a:off x="1187677" y="3338680"/>
            <a:ext cx="2585089" cy="797508"/>
            <a:chOff x="8240179" y="2232828"/>
            <a:chExt cx="2585089" cy="797508"/>
          </a:xfrm>
        </p:grpSpPr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C13C738B-5994-40FD-AEAD-35D64AC0D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79" y="26806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CAB0986C-64BC-4E64-86E3-C86AD4C0F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917" y="2232828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160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C590688-41FF-44F6-9E6C-E8434DE4D14E}"/>
                </a:ext>
              </a:extLst>
            </p:cNvPr>
            <p:cNvSpPr/>
            <p:nvPr/>
          </p:nvSpPr>
          <p:spPr bwMode="auto">
            <a:xfrm>
              <a:off x="8240179" y="23621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581D62-F2A8-4E01-BBCE-FC986C67D571}"/>
              </a:ext>
            </a:extLst>
          </p:cNvPr>
          <p:cNvGrpSpPr/>
          <p:nvPr/>
        </p:nvGrpSpPr>
        <p:grpSpPr>
          <a:xfrm>
            <a:off x="1187677" y="4744092"/>
            <a:ext cx="2585089" cy="797508"/>
            <a:chOff x="8240179" y="2232828"/>
            <a:chExt cx="2585089" cy="797508"/>
          </a:xfrm>
        </p:grpSpPr>
        <p:sp>
          <p:nvSpPr>
            <p:cNvPr id="22" name="Rectangle 17">
              <a:extLst>
                <a:ext uri="{FF2B5EF4-FFF2-40B4-BE49-F238E27FC236}">
                  <a16:creationId xmlns:a16="http://schemas.microsoft.com/office/drawing/2014/main" id="{1C2159F4-3B14-42F1-80DB-FC40F94B8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79" y="26806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B36AFB0A-3C03-4D78-AFA6-5588C3329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917" y="2232828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Fashion</a:t>
              </a:r>
              <a:endParaRPr lang="en-US" sz="1600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660B18-3D82-40A0-9BF2-34454F10FF35}"/>
                </a:ext>
              </a:extLst>
            </p:cNvPr>
            <p:cNvSpPr/>
            <p:nvPr/>
          </p:nvSpPr>
          <p:spPr bwMode="auto">
            <a:xfrm>
              <a:off x="8240179" y="23621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4A0A9F9-E789-46C8-A502-61FC363FE754}"/>
              </a:ext>
            </a:extLst>
          </p:cNvPr>
          <p:cNvSpPr txBox="1"/>
          <p:nvPr/>
        </p:nvSpPr>
        <p:spPr>
          <a:xfrm>
            <a:off x="7934252" y="2775501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3D4B9D4F-A49B-4870-85F4-FCBE289C2B99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87" r="25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5E8063-D088-4333-BB31-94CC7CA6FD08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11" r="18611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7D98190-F3DE-4587-BA36-DAF026A0B6C0}"/>
              </a:ext>
            </a:extLst>
          </p:cNvPr>
          <p:cNvSpPr/>
          <p:nvPr/>
        </p:nvSpPr>
        <p:spPr>
          <a:xfrm>
            <a:off x="8098974" y="2162627"/>
            <a:ext cx="3657600" cy="388564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6F2EF95-DE52-42AF-AFA5-1CA8E0062851}"/>
              </a:ext>
            </a:extLst>
          </p:cNvPr>
          <p:cNvSpPr/>
          <p:nvPr/>
        </p:nvSpPr>
        <p:spPr>
          <a:xfrm>
            <a:off x="8497589" y="2918231"/>
            <a:ext cx="2860370" cy="2374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essentially unchanged. It was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7C07CB98-9B94-43EC-98F4-72E5D0B9759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49" b="5149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9847067-8A2E-4928-9F33-D4E8AA621D7C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52" b="715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70C3D-4663-486A-A8F7-A2D82EFFA304}"/>
              </a:ext>
            </a:extLst>
          </p:cNvPr>
          <p:cNvSpPr txBox="1"/>
          <p:nvPr/>
        </p:nvSpPr>
        <p:spPr>
          <a:xfrm>
            <a:off x="3858598" y="4464262"/>
            <a:ext cx="30700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LET, S FEEL THE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MOMENT IN </a:t>
            </a:r>
          </a:p>
          <a:p>
            <a:r>
              <a:rPr lang="en-US" sz="2800" dirty="0">
                <a:latin typeface="Roboto Slab" pitchFamily="2" charset="0"/>
                <a:ea typeface="Roboto Slab" pitchFamily="2" charset="0"/>
              </a:rPr>
              <a:t>MOTION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094513F-5D08-4524-930E-AEA905938696}"/>
              </a:ext>
            </a:extLst>
          </p:cNvPr>
          <p:cNvSpPr/>
          <p:nvPr/>
        </p:nvSpPr>
        <p:spPr>
          <a:xfrm>
            <a:off x="435426" y="2140131"/>
            <a:ext cx="367274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essentially</a:t>
            </a:r>
          </a:p>
        </p:txBody>
      </p: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14381</TotalTime>
  <Words>804</Words>
  <Application>Microsoft Office PowerPoint</Application>
  <PresentationFormat>Widescreen</PresentationFormat>
  <Paragraphs>176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Gill Sans</vt:lpstr>
      <vt:lpstr>Lato</vt:lpstr>
      <vt:lpstr>Montserrat-Regular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About us</vt:lpstr>
      <vt:lpstr>About us</vt:lpstr>
      <vt:lpstr>About us</vt:lpstr>
      <vt:lpstr>Our Services </vt:lpstr>
      <vt:lpstr>Our Services</vt:lpstr>
      <vt:lpstr>Our Services</vt:lpstr>
      <vt:lpstr>Our Team</vt:lpstr>
      <vt:lpstr>Our Team</vt:lpstr>
      <vt:lpstr>Our Portfolilo</vt:lpstr>
      <vt:lpstr>PowerPoint Presentation</vt:lpstr>
      <vt:lpstr>Our Portfolilo</vt:lpstr>
      <vt:lpstr>Our Timeline</vt:lpstr>
      <vt:lpstr>Our Timeline</vt:lpstr>
      <vt:lpstr>Our Infographic</vt:lpstr>
      <vt:lpstr>Our Infographic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2089</cp:revision>
  <dcterms:created xsi:type="dcterms:W3CDTF">2017-07-18T09:08:44Z</dcterms:created>
  <dcterms:modified xsi:type="dcterms:W3CDTF">2018-09-02T11:40:40Z</dcterms:modified>
</cp:coreProperties>
</file>