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7" r:id="rId4"/>
    <p:sldMasterId id="214748367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OpenSans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OpenSans-italic.fntdata"/><Relationship Id="rId12" Type="http://schemas.openxmlformats.org/officeDocument/2006/relationships/slide" Target="slides/slide6.xml"/><Relationship Id="rId34" Type="http://schemas.openxmlformats.org/officeDocument/2006/relationships/font" Target="fonts/OpenSans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540373a97_2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6540373a97_2_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6540373a97_2_5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6540373a97_2_1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g6540373a97_2_1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g6540373a97_2_18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6540373a97_2_1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6540373a97_2_1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6540373a97_2_19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6540373a97_2_2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g6540373a97_2_20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6540373a97_2_20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6540373a97_2_2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g6540373a97_2_2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6540373a97_2_2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6540373a97_2_2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g6540373a97_2_2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g6540373a97_2_23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540373a97_2_2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g6540373a97_2_2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6540373a97_2_24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6540373a97_2_2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g6540373a97_2_2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g6540373a97_2_25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540373a97_2_2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g6540373a97_2_26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6540373a97_2_26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6540373a97_2_2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g6540373a97_2_2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6540373a97_2_27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540373a97_2_3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8" name="Google Shape;378;g6540373a97_2_30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6540373a97_2_30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540373a97_2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g6540373a97_2_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6540373a97_2_6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6540373a97_2_3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9" name="Google Shape;389;g6540373a97_2_3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6540373a97_2_3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6540373a97_2_3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g6540373a97_2_3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g6540373a97_2_3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540373a97_2_3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Google Shape;411;g6540373a97_2_3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g6540373a97_2_33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540373a97_2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6540373a97_2_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6540373a97_2_8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540373a97_2_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6540373a97_2_9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6540373a97_2_9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6540373a97_2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g6540373a97_2_1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6540373a97_2_1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6540373a97_2_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g6540373a97_2_1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6540373a97_2_13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6540373a97_2_1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6540373a97_2_1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6540373a97_2_14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6540373a97_2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g6540373a97_2_1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6540373a97_2_16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6540373a97_2_1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g6540373a97_2_1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6540373a97_2_17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01">
  <p:cSld name="28_0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/>
          <p:nvPr>
            <p:ph idx="2" type="pic"/>
          </p:nvPr>
        </p:nvSpPr>
        <p:spPr>
          <a:xfrm>
            <a:off x="1828800" y="0"/>
            <a:ext cx="5486400" cy="16658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7_01">
  <p:cSld name="27_0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/>
          <p:nvPr>
            <p:ph idx="2" type="pic"/>
          </p:nvPr>
        </p:nvSpPr>
        <p:spPr>
          <a:xfrm>
            <a:off x="4963891" y="-1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5"/>
          <p:cNvSpPr/>
          <p:nvPr>
            <p:ph idx="3" type="pic"/>
          </p:nvPr>
        </p:nvSpPr>
        <p:spPr>
          <a:xfrm>
            <a:off x="6357262" y="-1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5"/>
          <p:cNvSpPr/>
          <p:nvPr>
            <p:ph idx="4" type="pic"/>
          </p:nvPr>
        </p:nvSpPr>
        <p:spPr>
          <a:xfrm>
            <a:off x="4963891" y="1277113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15"/>
          <p:cNvSpPr/>
          <p:nvPr>
            <p:ph idx="5" type="pic"/>
          </p:nvPr>
        </p:nvSpPr>
        <p:spPr>
          <a:xfrm>
            <a:off x="7750629" y="1277113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5"/>
          <p:cNvSpPr/>
          <p:nvPr>
            <p:ph idx="6" type="pic"/>
          </p:nvPr>
        </p:nvSpPr>
        <p:spPr>
          <a:xfrm>
            <a:off x="3570521" y="-1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5_01">
  <p:cSld name="25_0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>
            <p:ph idx="2" type="pic"/>
          </p:nvPr>
        </p:nvSpPr>
        <p:spPr>
          <a:xfrm>
            <a:off x="466581" y="466582"/>
            <a:ext cx="4105419" cy="421033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6"/>
          <p:cNvSpPr/>
          <p:nvPr>
            <p:ph idx="3" type="pic"/>
          </p:nvPr>
        </p:nvSpPr>
        <p:spPr>
          <a:xfrm>
            <a:off x="3629025" y="1628775"/>
            <a:ext cx="1885950" cy="18859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9_01">
  <p:cSld name="29_0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/>
          <p:nvPr>
            <p:ph idx="2" type="pic"/>
          </p:nvPr>
        </p:nvSpPr>
        <p:spPr>
          <a:xfrm>
            <a:off x="4572000" y="1"/>
            <a:ext cx="4105419" cy="215701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0_01">
  <p:cSld name="30_0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>
            <p:ph idx="2" type="pic"/>
          </p:nvPr>
        </p:nvSpPr>
        <p:spPr>
          <a:xfrm>
            <a:off x="2757721" y="0"/>
            <a:ext cx="5915025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1_01">
  <p:cSld name="31_0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/>
          <p:nvPr>
            <p:ph idx="2" type="pic"/>
          </p:nvPr>
        </p:nvSpPr>
        <p:spPr>
          <a:xfrm>
            <a:off x="5002676" y="466582"/>
            <a:ext cx="3674745" cy="16670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2_01">
  <p:cSld name="32_01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/>
          <p:nvPr>
            <p:ph idx="2" type="pic"/>
          </p:nvPr>
        </p:nvSpPr>
        <p:spPr>
          <a:xfrm>
            <a:off x="0" y="0"/>
            <a:ext cx="2714625" cy="27146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20"/>
          <p:cNvSpPr/>
          <p:nvPr>
            <p:ph idx="3" type="pic"/>
          </p:nvPr>
        </p:nvSpPr>
        <p:spPr>
          <a:xfrm>
            <a:off x="6429375" y="2428875"/>
            <a:ext cx="2714625" cy="27146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4_01">
  <p:cSld name="34_0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1"/>
          <p:cNvSpPr/>
          <p:nvPr>
            <p:ph idx="2" type="pic"/>
          </p:nvPr>
        </p:nvSpPr>
        <p:spPr>
          <a:xfrm>
            <a:off x="466581" y="1666731"/>
            <a:ext cx="2595850" cy="301018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21"/>
          <p:cNvSpPr/>
          <p:nvPr>
            <p:ph idx="3" type="pic"/>
          </p:nvPr>
        </p:nvSpPr>
        <p:spPr>
          <a:xfrm>
            <a:off x="3529012" y="466581"/>
            <a:ext cx="2595850" cy="27766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01">
  <p:cSld name="19_0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/>
          <p:nvPr>
            <p:ph idx="2" type="pic"/>
          </p:nvPr>
        </p:nvSpPr>
        <p:spPr>
          <a:xfrm>
            <a:off x="751631" y="2019998"/>
            <a:ext cx="2071688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22"/>
          <p:cNvSpPr/>
          <p:nvPr>
            <p:ph idx="3" type="pic"/>
          </p:nvPr>
        </p:nvSpPr>
        <p:spPr>
          <a:xfrm>
            <a:off x="3588599" y="2019998"/>
            <a:ext cx="2068199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22"/>
          <p:cNvSpPr/>
          <p:nvPr>
            <p:ph idx="4" type="pic"/>
          </p:nvPr>
        </p:nvSpPr>
        <p:spPr>
          <a:xfrm>
            <a:off x="6427993" y="2019998"/>
            <a:ext cx="2071688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01">
  <p:cSld name="24_0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/>
          <p:nvPr>
            <p:ph idx="2" type="pic"/>
          </p:nvPr>
        </p:nvSpPr>
        <p:spPr>
          <a:xfrm>
            <a:off x="0" y="0"/>
            <a:ext cx="465653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23"/>
          <p:cNvSpPr/>
          <p:nvPr>
            <p:ph idx="3" type="pic"/>
          </p:nvPr>
        </p:nvSpPr>
        <p:spPr>
          <a:xfrm>
            <a:off x="6899671" y="0"/>
            <a:ext cx="224551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23"/>
          <p:cNvSpPr/>
          <p:nvPr>
            <p:ph idx="4" type="pic"/>
          </p:nvPr>
        </p:nvSpPr>
        <p:spPr>
          <a:xfrm>
            <a:off x="4757057" y="0"/>
            <a:ext cx="2142614" cy="15999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23"/>
          <p:cNvSpPr/>
          <p:nvPr>
            <p:ph idx="5" type="pic"/>
          </p:nvPr>
        </p:nvSpPr>
        <p:spPr>
          <a:xfrm>
            <a:off x="4757057" y="1599911"/>
            <a:ext cx="2142614" cy="15999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24"/>
          <p:cNvSpPr/>
          <p:nvPr>
            <p:ph idx="2" type="pic"/>
          </p:nvPr>
        </p:nvSpPr>
        <p:spPr>
          <a:xfrm>
            <a:off x="1724025" y="1"/>
            <a:ext cx="4673204" cy="51708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01">
  <p:cSld name="20_0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5"/>
          <p:cNvSpPr/>
          <p:nvPr>
            <p:ph idx="2" type="pic"/>
          </p:nvPr>
        </p:nvSpPr>
        <p:spPr>
          <a:xfrm>
            <a:off x="0" y="0"/>
            <a:ext cx="6396037" cy="51708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5_01">
  <p:cSld name="35_0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6"/>
          <p:cNvSpPr/>
          <p:nvPr>
            <p:ph idx="2" type="pic"/>
          </p:nvPr>
        </p:nvSpPr>
        <p:spPr>
          <a:xfrm>
            <a:off x="4842775" y="466582"/>
            <a:ext cx="3834643" cy="23120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6_01">
  <p:cSld name="36_0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7"/>
          <p:cNvSpPr/>
          <p:nvPr>
            <p:ph idx="2" type="pic"/>
          </p:nvPr>
        </p:nvSpPr>
        <p:spPr>
          <a:xfrm>
            <a:off x="465660" y="451372"/>
            <a:ext cx="2363265" cy="42407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7_01">
  <p:cSld name="37_01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/>
          <p:nvPr>
            <p:ph idx="2" type="pic"/>
          </p:nvPr>
        </p:nvSpPr>
        <p:spPr>
          <a:xfrm>
            <a:off x="466581" y="466581"/>
            <a:ext cx="1762269" cy="421033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8_01">
  <p:cSld name="38_01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/>
          <p:nvPr>
            <p:ph idx="2" type="pic"/>
          </p:nvPr>
        </p:nvSpPr>
        <p:spPr>
          <a:xfrm>
            <a:off x="466581" y="466582"/>
            <a:ext cx="4105419" cy="421033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01">
  <p:cSld name="17_0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1"/>
          <p:cNvSpPr/>
          <p:nvPr>
            <p:ph idx="2" type="pic"/>
          </p:nvPr>
        </p:nvSpPr>
        <p:spPr>
          <a:xfrm>
            <a:off x="2225427" y="0"/>
            <a:ext cx="6918574" cy="34306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theme" Target="../theme/theme3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2"/>
          <p:cNvSpPr/>
          <p:nvPr>
            <p:ph idx="2" type="pic"/>
          </p:nvPr>
        </p:nvSpPr>
        <p:spPr>
          <a:xfrm>
            <a:off x="1828800" y="0"/>
            <a:ext cx="5486400" cy="166585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73828" y="2156815"/>
            <a:ext cx="3396344" cy="107216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32"/>
          <p:cNvSpPr/>
          <p:nvPr/>
        </p:nvSpPr>
        <p:spPr>
          <a:xfrm>
            <a:off x="1828800" y="1665853"/>
            <a:ext cx="5486400" cy="1292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32"/>
          <p:cNvSpPr txBox="1"/>
          <p:nvPr/>
        </p:nvSpPr>
        <p:spPr>
          <a:xfrm>
            <a:off x="3220816" y="4376837"/>
            <a:ext cx="270236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5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www.example.com</a:t>
            </a:r>
            <a:endParaRPr sz="1100"/>
          </a:p>
        </p:txBody>
      </p:sp>
      <p:sp>
        <p:nvSpPr>
          <p:cNvPr id="110" name="Google Shape;110;p32"/>
          <p:cNvSpPr/>
          <p:nvPr/>
        </p:nvSpPr>
        <p:spPr>
          <a:xfrm rot="-2700000">
            <a:off x="4421959" y="3652865"/>
            <a:ext cx="300083" cy="30008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1"/>
          <p:cNvSpPr/>
          <p:nvPr/>
        </p:nvSpPr>
        <p:spPr>
          <a:xfrm>
            <a:off x="466581" y="1741714"/>
            <a:ext cx="3723372" cy="166007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8450" y="2234030"/>
            <a:ext cx="2139635" cy="675442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41"/>
          <p:cNvSpPr txBox="1"/>
          <p:nvPr/>
        </p:nvSpPr>
        <p:spPr>
          <a:xfrm>
            <a:off x="5119703" y="3756644"/>
            <a:ext cx="1316800" cy="83003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 College in Virginia, looked up one</a:t>
            </a:r>
            <a:endParaRPr sz="1100"/>
          </a:p>
        </p:txBody>
      </p:sp>
      <p:sp>
        <p:nvSpPr>
          <p:cNvPr id="251" name="Google Shape;251;p41"/>
          <p:cNvSpPr/>
          <p:nvPr>
            <p:ph idx="2" type="pic"/>
          </p:nvPr>
        </p:nvSpPr>
        <p:spPr>
          <a:xfrm>
            <a:off x="0" y="0"/>
            <a:ext cx="465653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41"/>
          <p:cNvSpPr/>
          <p:nvPr>
            <p:ph idx="4" type="pic"/>
          </p:nvPr>
        </p:nvSpPr>
        <p:spPr>
          <a:xfrm>
            <a:off x="4757057" y="0"/>
            <a:ext cx="2142614" cy="159991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41"/>
          <p:cNvSpPr/>
          <p:nvPr>
            <p:ph idx="5" type="pic"/>
          </p:nvPr>
        </p:nvSpPr>
        <p:spPr>
          <a:xfrm>
            <a:off x="4757057" y="1599911"/>
            <a:ext cx="2142614" cy="159991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41"/>
          <p:cNvSpPr/>
          <p:nvPr>
            <p:ph idx="3" type="pic"/>
          </p:nvPr>
        </p:nvSpPr>
        <p:spPr>
          <a:xfrm>
            <a:off x="6899671" y="0"/>
            <a:ext cx="224551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581" y="3009756"/>
            <a:ext cx="2139635" cy="6754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1" name="Google Shape;261;p42"/>
          <p:cNvGrpSpPr/>
          <p:nvPr/>
        </p:nvGrpSpPr>
        <p:grpSpPr>
          <a:xfrm>
            <a:off x="5457825" y="466581"/>
            <a:ext cx="3219594" cy="704039"/>
            <a:chOff x="7277100" y="1340391"/>
            <a:chExt cx="4292792" cy="938719"/>
          </a:xfrm>
        </p:grpSpPr>
        <p:sp>
          <p:nvSpPr>
            <p:cNvPr id="262" name="Google Shape;262;p42"/>
            <p:cNvSpPr/>
            <p:nvPr/>
          </p:nvSpPr>
          <p:spPr>
            <a:xfrm>
              <a:off x="7277100" y="1340391"/>
              <a:ext cx="1338046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4K</a:t>
              </a:r>
              <a:endParaRPr b="1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3" name="Google Shape;263;p42"/>
            <p:cNvSpPr txBox="1"/>
            <p:nvPr/>
          </p:nvSpPr>
          <p:spPr>
            <a:xfrm>
              <a:off x="8405778" y="1453676"/>
              <a:ext cx="3164114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grpSp>
        <p:nvGrpSpPr>
          <p:cNvPr id="264" name="Google Shape;264;p42"/>
          <p:cNvGrpSpPr/>
          <p:nvPr/>
        </p:nvGrpSpPr>
        <p:grpSpPr>
          <a:xfrm>
            <a:off x="6284902" y="1316719"/>
            <a:ext cx="1457336" cy="1037908"/>
            <a:chOff x="6457034" y="4565251"/>
            <a:chExt cx="1943115" cy="1383877"/>
          </a:xfrm>
        </p:grpSpPr>
        <p:sp>
          <p:nvSpPr>
            <p:cNvPr id="265" name="Google Shape;265;p42"/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HERE</a:t>
              </a:r>
              <a:endParaRPr sz="1100"/>
            </a:p>
          </p:txBody>
        </p:sp>
        <p:sp>
          <p:nvSpPr>
            <p:cNvPr id="266" name="Google Shape;266;p42"/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7" name="Google Shape;267;p42"/>
          <p:cNvSpPr/>
          <p:nvPr>
            <p:ph idx="2" type="pic"/>
          </p:nvPr>
        </p:nvSpPr>
        <p:spPr>
          <a:xfrm>
            <a:off x="1724025" y="1"/>
            <a:ext cx="4673204" cy="51708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3"/>
          <p:cNvSpPr/>
          <p:nvPr>
            <p:ph idx="2" type="pic"/>
          </p:nvPr>
        </p:nvSpPr>
        <p:spPr>
          <a:xfrm>
            <a:off x="0" y="0"/>
            <a:ext cx="6396037" cy="51708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4" name="Google Shape;274;p43"/>
          <p:cNvGrpSpPr/>
          <p:nvPr/>
        </p:nvGrpSpPr>
        <p:grpSpPr>
          <a:xfrm>
            <a:off x="5457825" y="466581"/>
            <a:ext cx="3219594" cy="704039"/>
            <a:chOff x="7277100" y="1340391"/>
            <a:chExt cx="4292792" cy="938719"/>
          </a:xfrm>
        </p:grpSpPr>
        <p:sp>
          <p:nvSpPr>
            <p:cNvPr id="275" name="Google Shape;275;p43"/>
            <p:cNvSpPr/>
            <p:nvPr/>
          </p:nvSpPr>
          <p:spPr>
            <a:xfrm>
              <a:off x="7277100" y="1340391"/>
              <a:ext cx="1338046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4K</a:t>
              </a:r>
              <a:endParaRPr b="1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6" name="Google Shape;276;p43"/>
            <p:cNvSpPr txBox="1"/>
            <p:nvPr/>
          </p:nvSpPr>
          <p:spPr>
            <a:xfrm>
              <a:off x="8405778" y="1453676"/>
              <a:ext cx="3164114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grpSp>
        <p:nvGrpSpPr>
          <p:cNvPr id="277" name="Google Shape;277;p43"/>
          <p:cNvGrpSpPr/>
          <p:nvPr/>
        </p:nvGrpSpPr>
        <p:grpSpPr>
          <a:xfrm>
            <a:off x="6284902" y="1316719"/>
            <a:ext cx="1457336" cy="1037908"/>
            <a:chOff x="6457034" y="4565251"/>
            <a:chExt cx="1943115" cy="1383877"/>
          </a:xfrm>
        </p:grpSpPr>
        <p:sp>
          <p:nvSpPr>
            <p:cNvPr id="278" name="Google Shape;278;p43"/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HERE</a:t>
              </a:r>
              <a:endParaRPr sz="1100"/>
            </a:p>
          </p:txBody>
        </p:sp>
        <p:sp>
          <p:nvSpPr>
            <p:cNvPr id="279" name="Google Shape;279;p43"/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581" y="466581"/>
            <a:ext cx="2139635" cy="6754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6" name="Google Shape;286;p44"/>
          <p:cNvGrpSpPr/>
          <p:nvPr/>
        </p:nvGrpSpPr>
        <p:grpSpPr>
          <a:xfrm>
            <a:off x="466581" y="1706530"/>
            <a:ext cx="4657869" cy="1926814"/>
            <a:chOff x="622108" y="2144747"/>
            <a:chExt cx="6210492" cy="2569086"/>
          </a:xfrm>
        </p:grpSpPr>
        <p:sp>
          <p:nvSpPr>
            <p:cNvPr id="287" name="Google Shape;287;p44"/>
            <p:cNvSpPr txBox="1"/>
            <p:nvPr/>
          </p:nvSpPr>
          <p:spPr>
            <a:xfrm>
              <a:off x="622108" y="3196751"/>
              <a:ext cx="6210492" cy="15170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</a:t>
              </a:r>
              <a:endParaRPr sz="1100"/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making it over 2000 years old. Richard McClintock, a Latin professor at</a:t>
              </a:r>
              <a:endParaRPr sz="1100"/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Hampden-Sydney College in Virginia, looked up one</a:t>
              </a:r>
              <a:endParaRPr sz="1100"/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of the more obscure Latin words, consectetur, from a Lorem Ipsum</a:t>
              </a:r>
              <a:endParaRPr sz="1100"/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passage, and going through the cites of the word in classical literature, discovered the undoubtable source. Lorem Ipsum comes from sections</a:t>
              </a:r>
              <a:endParaRPr sz="1100"/>
            </a:p>
          </p:txBody>
        </p:sp>
        <p:sp>
          <p:nvSpPr>
            <p:cNvPr id="288" name="Google Shape;288;p44"/>
            <p:cNvSpPr/>
            <p:nvPr/>
          </p:nvSpPr>
          <p:spPr>
            <a:xfrm>
              <a:off x="622108" y="2144747"/>
              <a:ext cx="1944914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75%</a:t>
              </a:r>
              <a:endParaRPr b="1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9" name="Google Shape;289;p44"/>
            <p:cNvSpPr txBox="1"/>
            <p:nvPr/>
          </p:nvSpPr>
          <p:spPr>
            <a:xfrm>
              <a:off x="2357654" y="2258032"/>
              <a:ext cx="2515860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piece of classical Latin</a:t>
              </a:r>
              <a:endParaRPr sz="1100"/>
            </a:p>
          </p:txBody>
        </p:sp>
      </p:grpSp>
      <p:sp>
        <p:nvSpPr>
          <p:cNvPr id="290" name="Google Shape;290;p44"/>
          <p:cNvSpPr/>
          <p:nvPr/>
        </p:nvSpPr>
        <p:spPr>
          <a:xfrm>
            <a:off x="466580" y="4211956"/>
            <a:ext cx="3674744" cy="464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44"/>
          <p:cNvSpPr txBox="1"/>
          <p:nvPr/>
        </p:nvSpPr>
        <p:spPr>
          <a:xfrm>
            <a:off x="952767" y="4294397"/>
            <a:ext cx="270236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www.example.com</a:t>
            </a:r>
            <a:endParaRPr sz="1100"/>
          </a:p>
        </p:txBody>
      </p:sp>
      <p:sp>
        <p:nvSpPr>
          <p:cNvPr id="292" name="Google Shape;292;p44"/>
          <p:cNvSpPr/>
          <p:nvPr>
            <p:ph idx="2" type="pic"/>
          </p:nvPr>
        </p:nvSpPr>
        <p:spPr>
          <a:xfrm>
            <a:off x="2757721" y="0"/>
            <a:ext cx="5915025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oogle Shape;298;p45"/>
          <p:cNvGrpSpPr/>
          <p:nvPr/>
        </p:nvGrpSpPr>
        <p:grpSpPr>
          <a:xfrm>
            <a:off x="1186787" y="1537588"/>
            <a:ext cx="3611212" cy="1241101"/>
            <a:chOff x="5994400" y="1134111"/>
            <a:chExt cx="4311895" cy="1654801"/>
          </a:xfrm>
        </p:grpSpPr>
        <p:sp>
          <p:nvSpPr>
            <p:cNvPr id="299" name="Google Shape;299;p45"/>
            <p:cNvSpPr txBox="1"/>
            <p:nvPr/>
          </p:nvSpPr>
          <p:spPr>
            <a:xfrm>
              <a:off x="5994400" y="1134111"/>
              <a:ext cx="2311400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DELICIOUS</a:t>
              </a:r>
              <a:endParaRPr sz="1100"/>
            </a:p>
          </p:txBody>
        </p:sp>
        <p:sp>
          <p:nvSpPr>
            <p:cNvPr id="300" name="Google Shape;300;p45"/>
            <p:cNvSpPr txBox="1"/>
            <p:nvPr/>
          </p:nvSpPr>
          <p:spPr>
            <a:xfrm>
              <a:off x="6451595" y="1773112"/>
              <a:ext cx="3854700" cy="101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SANDWICHES</a:t>
              </a:r>
              <a:endParaRPr sz="1100"/>
            </a:p>
          </p:txBody>
        </p:sp>
        <p:sp>
          <p:nvSpPr>
            <p:cNvPr id="301" name="Google Shape;301;p45"/>
            <p:cNvSpPr/>
            <p:nvPr/>
          </p:nvSpPr>
          <p:spPr>
            <a:xfrm>
              <a:off x="8277225" y="1546225"/>
              <a:ext cx="1225549" cy="3619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45"/>
            <p:cNvSpPr txBox="1"/>
            <p:nvPr/>
          </p:nvSpPr>
          <p:spPr>
            <a:xfrm>
              <a:off x="8294461" y="1511406"/>
              <a:ext cx="1323409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YUMMY</a:t>
              </a:r>
              <a:endParaRPr sz="1100"/>
            </a:p>
          </p:txBody>
        </p:sp>
      </p:grpSp>
      <p:sp>
        <p:nvSpPr>
          <p:cNvPr id="303" name="Google Shape;303;p45"/>
          <p:cNvSpPr txBox="1"/>
          <p:nvPr/>
        </p:nvSpPr>
        <p:spPr>
          <a:xfrm>
            <a:off x="4906741" y="3549433"/>
            <a:ext cx="1393370" cy="9124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WRITE YOUR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HERE</a:t>
            </a:r>
            <a:endParaRPr sz="1100"/>
          </a:p>
        </p:txBody>
      </p:sp>
      <p:sp>
        <p:nvSpPr>
          <p:cNvPr id="304" name="Google Shape;304;p45"/>
          <p:cNvSpPr/>
          <p:nvPr/>
        </p:nvSpPr>
        <p:spPr>
          <a:xfrm rot="6300000">
            <a:off x="4857985" y="3439148"/>
            <a:ext cx="135347" cy="13534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45"/>
          <p:cNvSpPr/>
          <p:nvPr>
            <p:ph idx="2" type="pic"/>
          </p:nvPr>
        </p:nvSpPr>
        <p:spPr>
          <a:xfrm>
            <a:off x="4842775" y="466582"/>
            <a:ext cx="3834643" cy="23120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6"/>
          <p:cNvSpPr/>
          <p:nvPr/>
        </p:nvSpPr>
        <p:spPr>
          <a:xfrm rot="4500000">
            <a:off x="7989893" y="4098787"/>
            <a:ext cx="2089426" cy="2089426"/>
          </a:xfrm>
          <a:prstGeom prst="chord">
            <a:avLst>
              <a:gd fmla="val 2700000" name="adj1"/>
              <a:gd fmla="val 1620000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6"/>
          <p:cNvSpPr txBox="1"/>
          <p:nvPr/>
        </p:nvSpPr>
        <p:spPr>
          <a:xfrm>
            <a:off x="4572000" y="1925900"/>
            <a:ext cx="3852863" cy="12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making it over 2000 years old. Richard McClintock, a Latin professor Hampden-Sydney College in Virginia, looked up one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of the more obscure Latin words, consectetur, from a Lorem Ipsum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passage, and going through the cites of the word in classical literature, discovered the undoubtable source. Lorem Ipsum comes from sections</a:t>
            </a:r>
            <a:endParaRPr sz="1100"/>
          </a:p>
        </p:txBody>
      </p:sp>
      <p:grpSp>
        <p:nvGrpSpPr>
          <p:cNvPr id="313" name="Google Shape;313;p46"/>
          <p:cNvGrpSpPr/>
          <p:nvPr/>
        </p:nvGrpSpPr>
        <p:grpSpPr>
          <a:xfrm>
            <a:off x="4556791" y="451373"/>
            <a:ext cx="1457336" cy="1037908"/>
            <a:chOff x="6457034" y="4565251"/>
            <a:chExt cx="1943115" cy="1383877"/>
          </a:xfrm>
        </p:grpSpPr>
        <p:sp>
          <p:nvSpPr>
            <p:cNvPr id="314" name="Google Shape;314;p46"/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HERE</a:t>
              </a:r>
              <a:endParaRPr sz="1100"/>
            </a:p>
          </p:txBody>
        </p:sp>
        <p:sp>
          <p:nvSpPr>
            <p:cNvPr id="315" name="Google Shape;315;p46"/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6" name="Google Shape;316;p46"/>
          <p:cNvSpPr/>
          <p:nvPr>
            <p:ph idx="2" type="pic"/>
          </p:nvPr>
        </p:nvSpPr>
        <p:spPr>
          <a:xfrm>
            <a:off x="465660" y="451372"/>
            <a:ext cx="2363265" cy="424075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7"/>
          <p:cNvSpPr txBox="1"/>
          <p:nvPr/>
        </p:nvSpPr>
        <p:spPr>
          <a:xfrm>
            <a:off x="4620757" y="576867"/>
            <a:ext cx="1393370" cy="9124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WRITE YOUR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HERE</a:t>
            </a:r>
            <a:endParaRPr sz="1100"/>
          </a:p>
        </p:txBody>
      </p:sp>
      <p:sp>
        <p:nvSpPr>
          <p:cNvPr id="323" name="Google Shape;323;p47"/>
          <p:cNvSpPr/>
          <p:nvPr/>
        </p:nvSpPr>
        <p:spPr>
          <a:xfrm rot="6300000">
            <a:off x="4572000" y="466582"/>
            <a:ext cx="135347" cy="13534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4" name="Google Shape;324;p47"/>
          <p:cNvGrpSpPr/>
          <p:nvPr/>
        </p:nvGrpSpPr>
        <p:grpSpPr>
          <a:xfrm>
            <a:off x="3163421" y="3021389"/>
            <a:ext cx="5246233" cy="522258"/>
            <a:chOff x="4217894" y="3080828"/>
            <a:chExt cx="6994977" cy="696344"/>
          </a:xfrm>
        </p:grpSpPr>
        <p:sp>
          <p:nvSpPr>
            <p:cNvPr id="325" name="Google Shape;325;p47"/>
            <p:cNvSpPr txBox="1"/>
            <p:nvPr/>
          </p:nvSpPr>
          <p:spPr>
            <a:xfrm>
              <a:off x="6075721" y="3080828"/>
              <a:ext cx="5137150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</a:t>
              </a:r>
              <a:endParaRPr sz="1100"/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making it over 2000 years old. Richard McClintock, a Latin professor Hampden-Sydney College in Virginia, looked up one</a:t>
              </a:r>
              <a:endParaRPr sz="1100"/>
            </a:p>
          </p:txBody>
        </p:sp>
        <p:sp>
          <p:nvSpPr>
            <p:cNvPr id="326" name="Google Shape;326;p47"/>
            <p:cNvSpPr txBox="1"/>
            <p:nvPr/>
          </p:nvSpPr>
          <p:spPr>
            <a:xfrm>
              <a:off x="4217894" y="3080828"/>
              <a:ext cx="1857827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2010-2011</a:t>
              </a:r>
              <a:endParaRPr sz="1100"/>
            </a:p>
          </p:txBody>
        </p:sp>
      </p:grpSp>
      <p:grpSp>
        <p:nvGrpSpPr>
          <p:cNvPr id="327" name="Google Shape;327;p47"/>
          <p:cNvGrpSpPr/>
          <p:nvPr/>
        </p:nvGrpSpPr>
        <p:grpSpPr>
          <a:xfrm>
            <a:off x="3163421" y="4154661"/>
            <a:ext cx="5246233" cy="522258"/>
            <a:chOff x="4217894" y="3080828"/>
            <a:chExt cx="6994977" cy="696344"/>
          </a:xfrm>
        </p:grpSpPr>
        <p:sp>
          <p:nvSpPr>
            <p:cNvPr id="328" name="Google Shape;328;p47"/>
            <p:cNvSpPr txBox="1"/>
            <p:nvPr/>
          </p:nvSpPr>
          <p:spPr>
            <a:xfrm>
              <a:off x="6075721" y="3080828"/>
              <a:ext cx="5137150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</a:t>
              </a:r>
              <a:endParaRPr sz="1100"/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making it over 2000 years old. Richard McClintock, a Latin professor Hampden-Sydney College in Virginia, looked up one</a:t>
              </a:r>
              <a:endParaRPr sz="1100"/>
            </a:p>
          </p:txBody>
        </p:sp>
        <p:sp>
          <p:nvSpPr>
            <p:cNvPr id="329" name="Google Shape;329;p47"/>
            <p:cNvSpPr txBox="1"/>
            <p:nvPr/>
          </p:nvSpPr>
          <p:spPr>
            <a:xfrm>
              <a:off x="4217894" y="3080828"/>
              <a:ext cx="1857827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2010-2011</a:t>
              </a:r>
              <a:endParaRPr sz="1100"/>
            </a:p>
          </p:txBody>
        </p:sp>
      </p:grpSp>
      <p:sp>
        <p:nvSpPr>
          <p:cNvPr id="330" name="Google Shape;330;p47"/>
          <p:cNvSpPr/>
          <p:nvPr>
            <p:ph idx="2" type="pic"/>
          </p:nvPr>
        </p:nvSpPr>
        <p:spPr>
          <a:xfrm>
            <a:off x="466581" y="466581"/>
            <a:ext cx="1762269" cy="421033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oogle Shape;336;p48"/>
          <p:cNvGrpSpPr/>
          <p:nvPr/>
        </p:nvGrpSpPr>
        <p:grpSpPr>
          <a:xfrm>
            <a:off x="3163421" y="2925301"/>
            <a:ext cx="3537417" cy="983924"/>
            <a:chOff x="4217894" y="3900402"/>
            <a:chExt cx="4716556" cy="1311898"/>
          </a:xfrm>
        </p:grpSpPr>
        <p:sp>
          <p:nvSpPr>
            <p:cNvPr id="337" name="Google Shape;337;p48"/>
            <p:cNvSpPr txBox="1"/>
            <p:nvPr/>
          </p:nvSpPr>
          <p:spPr>
            <a:xfrm>
              <a:off x="6075721" y="3900402"/>
              <a:ext cx="2858729" cy="13118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</a:t>
              </a:r>
              <a:endParaRPr sz="1100"/>
            </a:p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making it over 2000 years old. Richard McClintock, a Latin professor Hampden-Sydney College in Virginia, looked up one</a:t>
              </a:r>
              <a:endParaRPr sz="1100"/>
            </a:p>
          </p:txBody>
        </p:sp>
        <p:sp>
          <p:nvSpPr>
            <p:cNvPr id="338" name="Google Shape;338;p48"/>
            <p:cNvSpPr txBox="1"/>
            <p:nvPr/>
          </p:nvSpPr>
          <p:spPr>
            <a:xfrm>
              <a:off x="4217894" y="3900402"/>
              <a:ext cx="1857827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2010-2011</a:t>
              </a:r>
              <a:endParaRPr sz="1100"/>
            </a:p>
          </p:txBody>
        </p:sp>
      </p:grpSp>
      <p:sp>
        <p:nvSpPr>
          <p:cNvPr id="339" name="Google Shape;339;p48"/>
          <p:cNvSpPr txBox="1"/>
          <p:nvPr/>
        </p:nvSpPr>
        <p:spPr>
          <a:xfrm>
            <a:off x="4556791" y="466581"/>
            <a:ext cx="2144047" cy="9839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making it over 2000 years old. Richard McClintock, a Latin professor Hampden-Sydney College in Virginia, looked up one</a:t>
            </a:r>
            <a:endParaRPr sz="1100"/>
          </a:p>
        </p:txBody>
      </p:sp>
      <p:sp>
        <p:nvSpPr>
          <p:cNvPr id="340" name="Google Shape;340;p48"/>
          <p:cNvSpPr txBox="1"/>
          <p:nvPr/>
        </p:nvSpPr>
        <p:spPr>
          <a:xfrm>
            <a:off x="3163421" y="466581"/>
            <a:ext cx="139337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2010-2011</a:t>
            </a:r>
            <a:endParaRPr sz="1100"/>
          </a:p>
        </p:txBody>
      </p:sp>
      <p:sp>
        <p:nvSpPr>
          <p:cNvPr id="341" name="Google Shape;341;p48"/>
          <p:cNvSpPr txBox="1"/>
          <p:nvPr/>
        </p:nvSpPr>
        <p:spPr>
          <a:xfrm>
            <a:off x="4556791" y="1695941"/>
            <a:ext cx="2144047" cy="9839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making it over 2000 years old. Richard McClintock, a Latin professor Hampden-Sydney College in Virginia, looked up one</a:t>
            </a:r>
            <a:endParaRPr sz="1100"/>
          </a:p>
        </p:txBody>
      </p:sp>
      <p:sp>
        <p:nvSpPr>
          <p:cNvPr id="342" name="Google Shape;342;p48"/>
          <p:cNvSpPr txBox="1"/>
          <p:nvPr/>
        </p:nvSpPr>
        <p:spPr>
          <a:xfrm>
            <a:off x="3163421" y="1695941"/>
            <a:ext cx="139337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2010-2011</a:t>
            </a:r>
            <a:endParaRPr sz="1100"/>
          </a:p>
        </p:txBody>
      </p:sp>
      <p:sp>
        <p:nvSpPr>
          <p:cNvPr id="343" name="Google Shape;343;p48"/>
          <p:cNvSpPr/>
          <p:nvPr>
            <p:ph idx="2" type="pic"/>
          </p:nvPr>
        </p:nvSpPr>
        <p:spPr>
          <a:xfrm>
            <a:off x="466581" y="466581"/>
            <a:ext cx="1762269" cy="421033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oogle Shape;349;p49"/>
          <p:cNvGrpSpPr/>
          <p:nvPr/>
        </p:nvGrpSpPr>
        <p:grpSpPr>
          <a:xfrm>
            <a:off x="5270384" y="2057675"/>
            <a:ext cx="3158073" cy="2619244"/>
            <a:chOff x="5209735" y="1682838"/>
            <a:chExt cx="4210764" cy="3492325"/>
          </a:xfrm>
        </p:grpSpPr>
        <p:grpSp>
          <p:nvGrpSpPr>
            <p:cNvPr id="350" name="Google Shape;350;p49"/>
            <p:cNvGrpSpPr/>
            <p:nvPr/>
          </p:nvGrpSpPr>
          <p:grpSpPr>
            <a:xfrm>
              <a:off x="6170764" y="1734852"/>
              <a:ext cx="3249735" cy="754100"/>
              <a:chOff x="5868865" y="1774299"/>
              <a:chExt cx="3249735" cy="754100"/>
            </a:xfrm>
          </p:grpSpPr>
          <p:sp>
            <p:nvSpPr>
              <p:cNvPr id="351" name="Google Shape;351;p49"/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2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Title Text</a:t>
                </a:r>
                <a:endParaRPr sz="1100"/>
              </a:p>
            </p:txBody>
          </p:sp>
          <p:sp>
            <p:nvSpPr>
              <p:cNvPr id="352" name="Google Shape;352;p49"/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This letterhead design meant to your lorem ipsum powerpoint text see.</a:t>
                </a:r>
                <a:endParaRPr sz="1100"/>
              </a:p>
            </p:txBody>
          </p:sp>
        </p:grpSp>
        <p:sp>
          <p:nvSpPr>
            <p:cNvPr id="353" name="Google Shape;353;p49"/>
            <p:cNvSpPr/>
            <p:nvPr/>
          </p:nvSpPr>
          <p:spPr>
            <a:xfrm>
              <a:off x="5209735" y="2999936"/>
              <a:ext cx="858129" cy="858129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49"/>
            <p:cNvSpPr/>
            <p:nvPr/>
          </p:nvSpPr>
          <p:spPr>
            <a:xfrm>
              <a:off x="5209735" y="4317034"/>
              <a:ext cx="858129" cy="858129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49"/>
            <p:cNvSpPr/>
            <p:nvPr/>
          </p:nvSpPr>
          <p:spPr>
            <a:xfrm>
              <a:off x="5209735" y="1682838"/>
              <a:ext cx="858129" cy="858129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56" name="Google Shape;356;p49"/>
            <p:cNvGrpSpPr/>
            <p:nvPr/>
          </p:nvGrpSpPr>
          <p:grpSpPr>
            <a:xfrm>
              <a:off x="5324473" y="3114674"/>
              <a:ext cx="628652" cy="628652"/>
              <a:chOff x="3934921" y="1806230"/>
              <a:chExt cx="469452" cy="469452"/>
            </a:xfrm>
          </p:grpSpPr>
          <p:sp>
            <p:nvSpPr>
              <p:cNvPr id="357" name="Google Shape;357;p49"/>
              <p:cNvSpPr/>
              <p:nvPr/>
            </p:nvSpPr>
            <p:spPr>
              <a:xfrm>
                <a:off x="4049338" y="1917773"/>
                <a:ext cx="240618" cy="246366"/>
              </a:xfrm>
              <a:custGeom>
                <a:rect b="b" l="l" r="r" t="t"/>
                <a:pathLst>
                  <a:path extrusionOk="0" h="130" w="129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" name="Google Shape;358;p49"/>
              <p:cNvSpPr/>
              <p:nvPr/>
            </p:nvSpPr>
            <p:spPr>
              <a:xfrm>
                <a:off x="3934921" y="1806230"/>
                <a:ext cx="469452" cy="469452"/>
              </a:xfrm>
              <a:prstGeom prst="ellipse">
                <a:avLst/>
              </a:prstGeom>
              <a:noFill/>
              <a:ln cap="flat" cmpd="sng" w="1270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9" name="Google Shape;359;p49"/>
            <p:cNvGrpSpPr/>
            <p:nvPr/>
          </p:nvGrpSpPr>
          <p:grpSpPr>
            <a:xfrm>
              <a:off x="5324473" y="4431772"/>
              <a:ext cx="628652" cy="628652"/>
              <a:chOff x="-2603000" y="3156174"/>
              <a:chExt cx="469452" cy="469452"/>
            </a:xfrm>
          </p:grpSpPr>
          <p:grpSp>
            <p:nvGrpSpPr>
              <p:cNvPr id="360" name="Google Shape;360;p49"/>
              <p:cNvGrpSpPr/>
              <p:nvPr/>
            </p:nvGrpSpPr>
            <p:grpSpPr>
              <a:xfrm>
                <a:off x="-2460831" y="3272238"/>
                <a:ext cx="185114" cy="237324"/>
                <a:chOff x="2522538" y="3189288"/>
                <a:chExt cx="371475" cy="476250"/>
              </a:xfrm>
            </p:grpSpPr>
            <p:sp>
              <p:nvSpPr>
                <p:cNvPr id="361" name="Google Shape;361;p49"/>
                <p:cNvSpPr/>
                <p:nvPr/>
              </p:nvSpPr>
              <p:spPr>
                <a:xfrm>
                  <a:off x="2613025" y="3189288"/>
                  <a:ext cx="192088" cy="238125"/>
                </a:xfrm>
                <a:custGeom>
                  <a:rect b="b" l="l" r="r" t="t"/>
                  <a:pathLst>
                    <a:path extrusionOk="0" h="65" w="53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2" name="Google Shape;362;p49"/>
                <p:cNvSpPr/>
                <p:nvPr/>
              </p:nvSpPr>
              <p:spPr>
                <a:xfrm>
                  <a:off x="2522538" y="3332163"/>
                  <a:ext cx="371475" cy="333375"/>
                </a:xfrm>
                <a:custGeom>
                  <a:rect b="b" l="l" r="r" t="t"/>
                  <a:pathLst>
                    <a:path extrusionOk="0" h="91" w="103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3" name="Google Shape;363;p49"/>
                <p:cNvSpPr/>
                <p:nvPr/>
              </p:nvSpPr>
              <p:spPr>
                <a:xfrm>
                  <a:off x="2646363" y="3489326"/>
                  <a:ext cx="125413" cy="128588"/>
                </a:xfrm>
                <a:custGeom>
                  <a:rect b="b" l="l" r="r" t="t"/>
                  <a:pathLst>
                    <a:path extrusionOk="0" h="35" w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64" name="Google Shape;364;p49"/>
              <p:cNvSpPr/>
              <p:nvPr/>
            </p:nvSpPr>
            <p:spPr>
              <a:xfrm>
                <a:off x="-2603000" y="3156174"/>
                <a:ext cx="469452" cy="469452"/>
              </a:xfrm>
              <a:prstGeom prst="ellipse">
                <a:avLst/>
              </a:prstGeom>
              <a:noFill/>
              <a:ln cap="flat" cmpd="sng" w="1270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65" name="Google Shape;365;p49"/>
            <p:cNvGrpSpPr/>
            <p:nvPr/>
          </p:nvGrpSpPr>
          <p:grpSpPr>
            <a:xfrm>
              <a:off x="5324473" y="1797576"/>
              <a:ext cx="628652" cy="628652"/>
              <a:chOff x="5467306" y="1917773"/>
              <a:chExt cx="469452" cy="469452"/>
            </a:xfrm>
          </p:grpSpPr>
          <p:sp>
            <p:nvSpPr>
              <p:cNvPr id="366" name="Google Shape;366;p49"/>
              <p:cNvSpPr/>
              <p:nvPr/>
            </p:nvSpPr>
            <p:spPr>
              <a:xfrm>
                <a:off x="5570206" y="2015129"/>
                <a:ext cx="263652" cy="274740"/>
              </a:xfrm>
              <a:custGeom>
                <a:rect b="b" l="l" r="r" t="t"/>
                <a:pathLst>
                  <a:path extrusionOk="0" h="21600" w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" name="Google Shape;367;p49"/>
              <p:cNvSpPr/>
              <p:nvPr/>
            </p:nvSpPr>
            <p:spPr>
              <a:xfrm>
                <a:off x="5467306" y="1917773"/>
                <a:ext cx="469452" cy="469452"/>
              </a:xfrm>
              <a:prstGeom prst="ellipse">
                <a:avLst/>
              </a:prstGeom>
              <a:noFill/>
              <a:ln cap="flat" cmpd="sng" w="1270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68" name="Google Shape;368;p49"/>
            <p:cNvGrpSpPr/>
            <p:nvPr/>
          </p:nvGrpSpPr>
          <p:grpSpPr>
            <a:xfrm>
              <a:off x="6170764" y="3051950"/>
              <a:ext cx="3249735" cy="754100"/>
              <a:chOff x="5868865" y="1774299"/>
              <a:chExt cx="3249735" cy="754100"/>
            </a:xfrm>
          </p:grpSpPr>
          <p:sp>
            <p:nvSpPr>
              <p:cNvPr id="369" name="Google Shape;369;p49"/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2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Title Text</a:t>
                </a:r>
                <a:endParaRPr sz="1100"/>
              </a:p>
            </p:txBody>
          </p:sp>
          <p:sp>
            <p:nvSpPr>
              <p:cNvPr id="370" name="Google Shape;370;p49"/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This letterhead design meant to your lorem ipsum powerpoint text see.</a:t>
                </a:r>
                <a:endParaRPr sz="1100"/>
              </a:p>
            </p:txBody>
          </p:sp>
        </p:grpSp>
        <p:grpSp>
          <p:nvGrpSpPr>
            <p:cNvPr id="371" name="Google Shape;371;p49"/>
            <p:cNvGrpSpPr/>
            <p:nvPr/>
          </p:nvGrpSpPr>
          <p:grpSpPr>
            <a:xfrm>
              <a:off x="6170764" y="4369048"/>
              <a:ext cx="3249735" cy="754100"/>
              <a:chOff x="5868865" y="1774299"/>
              <a:chExt cx="3249735" cy="754100"/>
            </a:xfrm>
          </p:grpSpPr>
          <p:sp>
            <p:nvSpPr>
              <p:cNvPr id="372" name="Google Shape;372;p49"/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2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Title Text</a:t>
                </a:r>
                <a:endParaRPr sz="1100"/>
              </a:p>
            </p:txBody>
          </p:sp>
          <p:sp>
            <p:nvSpPr>
              <p:cNvPr id="373" name="Google Shape;373;p49"/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This letterhead design meant to your lorem ipsum powerpoint text see.</a:t>
                </a:r>
                <a:endParaRPr sz="1100"/>
              </a:p>
            </p:txBody>
          </p:sp>
        </p:grpSp>
      </p:grpSp>
      <p:sp>
        <p:nvSpPr>
          <p:cNvPr id="374" name="Google Shape;374;p49"/>
          <p:cNvSpPr/>
          <p:nvPr/>
        </p:nvSpPr>
        <p:spPr>
          <a:xfrm>
            <a:off x="5270384" y="468432"/>
            <a:ext cx="3056585" cy="12036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COMPANY</a:t>
            </a:r>
            <a:endParaRPr sz="1100"/>
          </a:p>
          <a:p>
            <a:pPr indent="0" lvl="0" marL="0" marR="0" rtl="0" algn="l">
              <a:lnSpc>
                <a:spcPct val="818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b="1" sz="3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5" name="Google Shape;375;p49"/>
          <p:cNvSpPr/>
          <p:nvPr>
            <p:ph idx="2" type="pic"/>
          </p:nvPr>
        </p:nvSpPr>
        <p:spPr>
          <a:xfrm>
            <a:off x="466581" y="466582"/>
            <a:ext cx="4105419" cy="421033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0"/>
          <p:cNvSpPr/>
          <p:nvPr/>
        </p:nvSpPr>
        <p:spPr>
          <a:xfrm>
            <a:off x="466580" y="754118"/>
            <a:ext cx="3056585" cy="12036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COMPANY</a:t>
            </a:r>
            <a:endParaRPr sz="1100"/>
          </a:p>
          <a:p>
            <a:pPr indent="0" lvl="0" marL="0" marR="0" rtl="0" algn="l">
              <a:lnSpc>
                <a:spcPct val="818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b="1" sz="3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82" name="Google Shape;382;p50"/>
          <p:cNvGrpSpPr/>
          <p:nvPr/>
        </p:nvGrpSpPr>
        <p:grpSpPr>
          <a:xfrm>
            <a:off x="451371" y="2287961"/>
            <a:ext cx="1457336" cy="1037908"/>
            <a:chOff x="8314861" y="3235294"/>
            <a:chExt cx="1943115" cy="1383877"/>
          </a:xfrm>
        </p:grpSpPr>
        <p:sp>
          <p:nvSpPr>
            <p:cNvPr id="383" name="Google Shape;383;p50"/>
            <p:cNvSpPr txBox="1"/>
            <p:nvPr/>
          </p:nvSpPr>
          <p:spPr>
            <a:xfrm>
              <a:off x="8400149" y="3402620"/>
              <a:ext cx="1857827" cy="12165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HERE</a:t>
              </a:r>
              <a:endParaRPr sz="1100"/>
            </a:p>
          </p:txBody>
        </p:sp>
        <p:sp>
          <p:nvSpPr>
            <p:cNvPr id="384" name="Google Shape;384;p50"/>
            <p:cNvSpPr/>
            <p:nvPr/>
          </p:nvSpPr>
          <p:spPr>
            <a:xfrm rot="6300000">
              <a:off x="8335140" y="3255573"/>
              <a:ext cx="180462" cy="18046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5" name="Google Shape;385;p50"/>
          <p:cNvSpPr txBox="1"/>
          <p:nvPr/>
        </p:nvSpPr>
        <p:spPr>
          <a:xfrm>
            <a:off x="466580" y="3491875"/>
            <a:ext cx="2590004" cy="89750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has been the industry's electronic typesetting, remaining popularised in the 1960s with the release of Letraset sheets</a:t>
            </a:r>
            <a:endParaRPr sz="1100"/>
          </a:p>
        </p:txBody>
      </p:sp>
      <p:pic>
        <p:nvPicPr>
          <p:cNvPr id="386" name="Google Shape;386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24313" y="466581"/>
            <a:ext cx="4653106" cy="4210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p33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17" name="Google Shape;117;p3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48000">
                  <a:srgbClr val="FFD407"/>
                </a:gs>
                <a:gs pos="100000">
                  <a:schemeClr val="accent5"/>
                </a:gs>
              </a:gsLst>
              <a:lin ang="8100000" scaled="0"/>
            </a:gra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3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0">
                  <a:srgbClr val="FFFFFF">
                    <a:alpha val="34901"/>
                  </a:srgbClr>
                </a:gs>
                <a:gs pos="97000">
                  <a:srgbClr val="FFD400">
                    <a:alpha val="61960"/>
                  </a:srgbClr>
                </a:gs>
                <a:gs pos="100000">
                  <a:srgbClr val="FFD400">
                    <a:alpha val="6196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19" name="Google Shape;119;p3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4145" l="0" r="0" t="4145"/>
          <a:stretch/>
        </p:blipFill>
        <p:spPr>
          <a:xfrm>
            <a:off x="7750969" y="0"/>
            <a:ext cx="1393031" cy="127754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3"/>
          <p:cNvSpPr/>
          <p:nvPr/>
        </p:nvSpPr>
        <p:spPr>
          <a:xfrm>
            <a:off x="7750629" y="-1"/>
            <a:ext cx="1393370" cy="12771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1" name="Google Shape;121;p33"/>
          <p:cNvGrpSpPr/>
          <p:nvPr/>
        </p:nvGrpSpPr>
        <p:grpSpPr>
          <a:xfrm>
            <a:off x="1187053" y="1537599"/>
            <a:ext cx="2797969" cy="1240990"/>
            <a:chOff x="5994400" y="1134111"/>
            <a:chExt cx="3730625" cy="1654653"/>
          </a:xfrm>
        </p:grpSpPr>
        <p:sp>
          <p:nvSpPr>
            <p:cNvPr id="122" name="Google Shape;122;p33"/>
            <p:cNvSpPr txBox="1"/>
            <p:nvPr/>
          </p:nvSpPr>
          <p:spPr>
            <a:xfrm>
              <a:off x="5994400" y="1134111"/>
              <a:ext cx="2311400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4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DELICIOUS</a:t>
              </a:r>
              <a:endParaRPr sz="1100"/>
            </a:p>
          </p:txBody>
        </p:sp>
        <p:sp>
          <p:nvSpPr>
            <p:cNvPr id="123" name="Google Shape;123;p33"/>
            <p:cNvSpPr txBox="1"/>
            <p:nvPr/>
          </p:nvSpPr>
          <p:spPr>
            <a:xfrm>
              <a:off x="6451600" y="1773101"/>
              <a:ext cx="327342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SANDWICHES</a:t>
              </a:r>
              <a:endParaRPr sz="1100"/>
            </a:p>
          </p:txBody>
        </p:sp>
        <p:sp>
          <p:nvSpPr>
            <p:cNvPr id="124" name="Google Shape;124;p33"/>
            <p:cNvSpPr/>
            <p:nvPr/>
          </p:nvSpPr>
          <p:spPr>
            <a:xfrm>
              <a:off x="8277225" y="1546225"/>
              <a:ext cx="1225549" cy="3619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33"/>
            <p:cNvSpPr txBox="1"/>
            <p:nvPr/>
          </p:nvSpPr>
          <p:spPr>
            <a:xfrm>
              <a:off x="8294461" y="1511406"/>
              <a:ext cx="1323409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YUMMY</a:t>
              </a:r>
              <a:endParaRPr sz="1100"/>
            </a:p>
          </p:txBody>
        </p:sp>
      </p:grpSp>
      <p:sp>
        <p:nvSpPr>
          <p:cNvPr id="126" name="Google Shape;126;p33"/>
          <p:cNvSpPr txBox="1"/>
          <p:nvPr/>
        </p:nvSpPr>
        <p:spPr>
          <a:xfrm>
            <a:off x="4906741" y="3549433"/>
            <a:ext cx="1393370" cy="9124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WRITE YOUR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HERE</a:t>
            </a:r>
            <a:endParaRPr sz="1100"/>
          </a:p>
        </p:txBody>
      </p:sp>
      <p:sp>
        <p:nvSpPr>
          <p:cNvPr id="127" name="Google Shape;127;p33"/>
          <p:cNvSpPr/>
          <p:nvPr/>
        </p:nvSpPr>
        <p:spPr>
          <a:xfrm rot="6300000">
            <a:off x="4857985" y="3439148"/>
            <a:ext cx="135347" cy="13534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33"/>
          <p:cNvSpPr/>
          <p:nvPr/>
        </p:nvSpPr>
        <p:spPr>
          <a:xfrm>
            <a:off x="7995733" y="-1"/>
            <a:ext cx="502462" cy="710056"/>
          </a:xfrm>
          <a:custGeom>
            <a:rect b="b" l="l" r="r" t="t"/>
            <a:pathLst>
              <a:path extrusionOk="0" h="838" w="593">
                <a:moveTo>
                  <a:pt x="452" y="0"/>
                </a:moveTo>
                <a:lnTo>
                  <a:pt x="0" y="710"/>
                </a:lnTo>
                <a:lnTo>
                  <a:pt x="62" y="838"/>
                </a:lnTo>
                <a:lnTo>
                  <a:pt x="593" y="0"/>
                </a:lnTo>
                <a:lnTo>
                  <a:pt x="45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3"/>
          <p:cNvSpPr/>
          <p:nvPr/>
        </p:nvSpPr>
        <p:spPr>
          <a:xfrm>
            <a:off x="6883907" y="-1"/>
            <a:ext cx="1253056" cy="1890941"/>
          </a:xfrm>
          <a:custGeom>
            <a:rect b="b" l="l" r="r" t="t"/>
            <a:pathLst>
              <a:path extrusionOk="0" h="2081" w="1379">
                <a:moveTo>
                  <a:pt x="1238" y="0"/>
                </a:moveTo>
                <a:lnTo>
                  <a:pt x="0" y="1953"/>
                </a:lnTo>
                <a:lnTo>
                  <a:pt x="62" y="2081"/>
                </a:lnTo>
                <a:lnTo>
                  <a:pt x="1379" y="0"/>
                </a:lnTo>
                <a:lnTo>
                  <a:pt x="1238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3"/>
          <p:cNvSpPr/>
          <p:nvPr>
            <p:ph idx="6" type="pic"/>
          </p:nvPr>
        </p:nvSpPr>
        <p:spPr>
          <a:xfrm>
            <a:off x="3570521" y="-1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33"/>
          <p:cNvSpPr/>
          <p:nvPr>
            <p:ph idx="4" type="pic"/>
          </p:nvPr>
        </p:nvSpPr>
        <p:spPr>
          <a:xfrm>
            <a:off x="4963891" y="1277113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33"/>
          <p:cNvSpPr/>
          <p:nvPr>
            <p:ph idx="2" type="pic"/>
          </p:nvPr>
        </p:nvSpPr>
        <p:spPr>
          <a:xfrm>
            <a:off x="4963891" y="-1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33"/>
          <p:cNvSpPr/>
          <p:nvPr>
            <p:ph idx="3" type="pic"/>
          </p:nvPr>
        </p:nvSpPr>
        <p:spPr>
          <a:xfrm>
            <a:off x="6357262" y="-1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33"/>
          <p:cNvSpPr/>
          <p:nvPr>
            <p:ph idx="5" type="pic"/>
          </p:nvPr>
        </p:nvSpPr>
        <p:spPr>
          <a:xfrm>
            <a:off x="7750629" y="1277113"/>
            <a:ext cx="1393370" cy="12771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1"/>
          <p:cNvSpPr/>
          <p:nvPr/>
        </p:nvSpPr>
        <p:spPr>
          <a:xfrm>
            <a:off x="466580" y="754118"/>
            <a:ext cx="3056585" cy="12036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COMPANY</a:t>
            </a:r>
            <a:endParaRPr sz="1100"/>
          </a:p>
          <a:p>
            <a:pPr indent="0" lvl="0" marL="0" marR="0" rtl="0" algn="l">
              <a:lnSpc>
                <a:spcPct val="818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b="1" sz="3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93" name="Google Shape;393;p51"/>
          <p:cNvGrpSpPr/>
          <p:nvPr/>
        </p:nvGrpSpPr>
        <p:grpSpPr>
          <a:xfrm>
            <a:off x="451371" y="2287961"/>
            <a:ext cx="1457336" cy="1037908"/>
            <a:chOff x="8314861" y="3235294"/>
            <a:chExt cx="1943115" cy="1383877"/>
          </a:xfrm>
        </p:grpSpPr>
        <p:sp>
          <p:nvSpPr>
            <p:cNvPr id="394" name="Google Shape;394;p51"/>
            <p:cNvSpPr txBox="1"/>
            <p:nvPr/>
          </p:nvSpPr>
          <p:spPr>
            <a:xfrm>
              <a:off x="8400149" y="3402620"/>
              <a:ext cx="1857827" cy="12165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HERE</a:t>
              </a:r>
              <a:endParaRPr sz="1100"/>
            </a:p>
          </p:txBody>
        </p:sp>
        <p:sp>
          <p:nvSpPr>
            <p:cNvPr id="395" name="Google Shape;395;p51"/>
            <p:cNvSpPr/>
            <p:nvPr/>
          </p:nvSpPr>
          <p:spPr>
            <a:xfrm rot="6300000">
              <a:off x="8335140" y="3255573"/>
              <a:ext cx="180462" cy="18046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6" name="Google Shape;396;p51"/>
          <p:cNvSpPr txBox="1"/>
          <p:nvPr/>
        </p:nvSpPr>
        <p:spPr>
          <a:xfrm>
            <a:off x="466580" y="3491875"/>
            <a:ext cx="2590004" cy="89750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has been the industry's electronic typesetting, remaining popularised in the 1960s with the release of Letraset sheets</a:t>
            </a:r>
            <a:endParaRPr sz="1100"/>
          </a:p>
        </p:txBody>
      </p:sp>
      <p:pic>
        <p:nvPicPr>
          <p:cNvPr id="397" name="Google Shape;397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9063" y="466581"/>
            <a:ext cx="4748356" cy="4210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8175" y="539750"/>
            <a:ext cx="3933825" cy="40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52"/>
          <p:cNvSpPr/>
          <p:nvPr/>
        </p:nvSpPr>
        <p:spPr>
          <a:xfrm>
            <a:off x="4995718" y="754118"/>
            <a:ext cx="3056585" cy="12036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COMPANY</a:t>
            </a:r>
            <a:endParaRPr sz="1100"/>
          </a:p>
          <a:p>
            <a:pPr indent="0" lvl="0" marL="0" marR="0" rtl="0" algn="l">
              <a:lnSpc>
                <a:spcPct val="818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b="1" sz="3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05" name="Google Shape;405;p52"/>
          <p:cNvGrpSpPr/>
          <p:nvPr/>
        </p:nvGrpSpPr>
        <p:grpSpPr>
          <a:xfrm>
            <a:off x="4980509" y="2287961"/>
            <a:ext cx="1457336" cy="1037908"/>
            <a:chOff x="8314861" y="3235294"/>
            <a:chExt cx="1943115" cy="1383877"/>
          </a:xfrm>
        </p:grpSpPr>
        <p:sp>
          <p:nvSpPr>
            <p:cNvPr id="406" name="Google Shape;406;p52"/>
            <p:cNvSpPr txBox="1"/>
            <p:nvPr/>
          </p:nvSpPr>
          <p:spPr>
            <a:xfrm>
              <a:off x="8400149" y="3402620"/>
              <a:ext cx="1857827" cy="12165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HERE</a:t>
              </a:r>
              <a:endParaRPr sz="1100"/>
            </a:p>
          </p:txBody>
        </p:sp>
        <p:sp>
          <p:nvSpPr>
            <p:cNvPr id="407" name="Google Shape;407;p52"/>
            <p:cNvSpPr/>
            <p:nvPr/>
          </p:nvSpPr>
          <p:spPr>
            <a:xfrm rot="6300000">
              <a:off x="8335140" y="3255573"/>
              <a:ext cx="180462" cy="18046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8" name="Google Shape;408;p52"/>
          <p:cNvSpPr txBox="1"/>
          <p:nvPr/>
        </p:nvSpPr>
        <p:spPr>
          <a:xfrm>
            <a:off x="4995718" y="3491875"/>
            <a:ext cx="2590004" cy="89750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has been the industry's electronic typesetting, remaining popularised in the 1960s with the release of Letraset sheets</a:t>
            </a:r>
            <a:endParaRPr sz="11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FFD407"/>
              </a:gs>
              <a:gs pos="100000">
                <a:srgbClr val="D93B20">
                  <a:alpha val="66666"/>
                </a:srgbClr>
              </a:gs>
            </a:gsLst>
            <a:lin ang="81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53"/>
          <p:cNvSpPr txBox="1"/>
          <p:nvPr/>
        </p:nvSpPr>
        <p:spPr>
          <a:xfrm>
            <a:off x="944871" y="1748343"/>
            <a:ext cx="6670500" cy="20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500">
                <a:solidFill>
                  <a:srgbClr val="76390C"/>
                </a:solidFill>
                <a:latin typeface="Montserrat"/>
                <a:ea typeface="Montserrat"/>
                <a:cs typeface="Montserrat"/>
                <a:sym typeface="Montserrat"/>
              </a:rPr>
              <a:t>Q&amp;A</a:t>
            </a:r>
            <a:endParaRPr sz="1100"/>
          </a:p>
        </p:txBody>
      </p:sp>
      <p:pic>
        <p:nvPicPr>
          <p:cNvPr id="416" name="Google Shape;416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464" y="4717548"/>
            <a:ext cx="2203866" cy="206835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53"/>
          <p:cNvSpPr/>
          <p:nvPr/>
        </p:nvSpPr>
        <p:spPr>
          <a:xfrm>
            <a:off x="2171700" y="1877218"/>
            <a:ext cx="5143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THANKS</a:t>
            </a:r>
            <a:endParaRPr sz="1100"/>
          </a:p>
        </p:txBody>
      </p:sp>
      <p:sp>
        <p:nvSpPr>
          <p:cNvPr id="418" name="Google Shape;418;p53"/>
          <p:cNvSpPr txBox="1"/>
          <p:nvPr/>
        </p:nvSpPr>
        <p:spPr>
          <a:xfrm>
            <a:off x="3248244" y="3284555"/>
            <a:ext cx="4779600" cy="15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1176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400">
                <a:solidFill>
                  <a:srgbClr val="76390C"/>
                </a:solidFill>
                <a:latin typeface="Montserrat"/>
                <a:ea typeface="Montserrat"/>
                <a:cs typeface="Montserrat"/>
                <a:sym typeface="Montserrat"/>
              </a:rPr>
              <a:t>SESSION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4"/>
          <p:cNvSpPr/>
          <p:nvPr/>
        </p:nvSpPr>
        <p:spPr>
          <a:xfrm>
            <a:off x="3284764" y="1284514"/>
            <a:ext cx="2574471" cy="2574471"/>
          </a:xfrm>
          <a:prstGeom prst="ellipse">
            <a:avLst/>
          </a:prstGeom>
          <a:solidFill>
            <a:schemeClr val="lt1">
              <a:alpha val="57647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4"/>
          <p:cNvSpPr/>
          <p:nvPr/>
        </p:nvSpPr>
        <p:spPr>
          <a:xfrm>
            <a:off x="3513364" y="1513114"/>
            <a:ext cx="2117271" cy="211727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2" name="Google Shape;142;p34"/>
          <p:cNvGrpSpPr/>
          <p:nvPr/>
        </p:nvGrpSpPr>
        <p:grpSpPr>
          <a:xfrm>
            <a:off x="6072206" y="754118"/>
            <a:ext cx="2605212" cy="3635263"/>
            <a:chOff x="8096275" y="1190171"/>
            <a:chExt cx="3473617" cy="4847017"/>
          </a:xfrm>
        </p:grpSpPr>
        <p:sp>
          <p:nvSpPr>
            <p:cNvPr id="143" name="Google Shape;143;p34"/>
            <p:cNvSpPr/>
            <p:nvPr/>
          </p:nvSpPr>
          <p:spPr>
            <a:xfrm>
              <a:off x="8116554" y="1190171"/>
              <a:ext cx="3453338" cy="16090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WELCOME</a:t>
              </a:r>
              <a:endParaRPr sz="1100"/>
            </a:p>
            <a:p>
              <a:pPr indent="0" lvl="0" marL="0" marR="0" rtl="0" algn="l">
                <a:lnSpc>
                  <a:spcPct val="818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MESSAGE</a:t>
              </a:r>
              <a:endParaRPr b="1" sz="3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44" name="Google Shape;144;p34"/>
            <p:cNvGrpSpPr/>
            <p:nvPr/>
          </p:nvGrpSpPr>
          <p:grpSpPr>
            <a:xfrm>
              <a:off x="8096275" y="3235294"/>
              <a:ext cx="1943115" cy="1383877"/>
              <a:chOff x="8314861" y="3235294"/>
              <a:chExt cx="1943115" cy="1383877"/>
            </a:xfrm>
          </p:grpSpPr>
          <p:sp>
            <p:nvSpPr>
              <p:cNvPr id="145" name="Google Shape;145;p34"/>
              <p:cNvSpPr txBox="1"/>
              <p:nvPr/>
            </p:nvSpPr>
            <p:spPr>
              <a:xfrm>
                <a:off x="8400149" y="3402620"/>
                <a:ext cx="1857827" cy="12165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WRITE YOUR</a:t>
                </a:r>
                <a:endParaRPr sz="1100"/>
              </a:p>
              <a:p>
                <a:pPr indent="0" lvl="0" marL="0" marR="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EXAMPLE</a:t>
                </a:r>
                <a:endParaRPr sz="1100"/>
              </a:p>
              <a:p>
                <a:pPr indent="0" lvl="0" marL="0" marR="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HERE</a:t>
                </a:r>
                <a:endParaRPr sz="1100"/>
              </a:p>
            </p:txBody>
          </p:sp>
          <p:sp>
            <p:nvSpPr>
              <p:cNvPr id="146" name="Google Shape;146;p34"/>
              <p:cNvSpPr/>
              <p:nvPr/>
            </p:nvSpPr>
            <p:spPr>
              <a:xfrm rot="6300000">
                <a:off x="8335140" y="3255573"/>
                <a:ext cx="180462" cy="180462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7" name="Google Shape;147;p34"/>
            <p:cNvSpPr txBox="1"/>
            <p:nvPr/>
          </p:nvSpPr>
          <p:spPr>
            <a:xfrm>
              <a:off x="8116554" y="4840514"/>
              <a:ext cx="3453338" cy="11966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7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Lorem Ipsum has been the industry's electronic typesetting, remaining popularised in the 1960s with the release of Letraset sheets</a:t>
              </a:r>
              <a:endParaRPr sz="1100"/>
            </a:p>
          </p:txBody>
        </p:sp>
      </p:grpSp>
      <p:sp>
        <p:nvSpPr>
          <p:cNvPr id="148" name="Google Shape;148;p34"/>
          <p:cNvSpPr/>
          <p:nvPr>
            <p:ph idx="2" type="pic"/>
          </p:nvPr>
        </p:nvSpPr>
        <p:spPr>
          <a:xfrm>
            <a:off x="466581" y="466582"/>
            <a:ext cx="4105419" cy="421033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4"/>
          <p:cNvSpPr/>
          <p:nvPr>
            <p:ph idx="3" type="pic"/>
          </p:nvPr>
        </p:nvSpPr>
        <p:spPr>
          <a:xfrm>
            <a:off x="3629025" y="1628775"/>
            <a:ext cx="1885950" cy="18859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5"/>
          <p:cNvSpPr/>
          <p:nvPr/>
        </p:nvSpPr>
        <p:spPr>
          <a:xfrm>
            <a:off x="466575" y="2157025"/>
            <a:ext cx="2337000" cy="23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1100">
              <a:solidFill>
                <a:srgbClr val="F3F3F3"/>
              </a:solidFill>
            </a:endParaRPr>
          </a:p>
        </p:txBody>
      </p:sp>
      <p:sp>
        <p:nvSpPr>
          <p:cNvPr id="156" name="Google Shape;156;p35"/>
          <p:cNvSpPr/>
          <p:nvPr/>
        </p:nvSpPr>
        <p:spPr>
          <a:xfrm>
            <a:off x="529656" y="3524348"/>
            <a:ext cx="1329956" cy="4270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35"/>
          <p:cNvSpPr txBox="1"/>
          <p:nvPr/>
        </p:nvSpPr>
        <p:spPr>
          <a:xfrm>
            <a:off x="585241" y="3587812"/>
            <a:ext cx="1218785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EXAMPLE_</a:t>
            </a:r>
            <a:endParaRPr sz="1100"/>
          </a:p>
        </p:txBody>
      </p:sp>
      <p:sp>
        <p:nvSpPr>
          <p:cNvPr id="158" name="Google Shape;158;p35"/>
          <p:cNvSpPr txBox="1"/>
          <p:nvPr/>
        </p:nvSpPr>
        <p:spPr>
          <a:xfrm>
            <a:off x="1859612" y="3567817"/>
            <a:ext cx="1218785" cy="11091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has been the popularised in the release Letraset sheets</a:t>
            </a:r>
            <a:endParaRPr sz="1100"/>
          </a:p>
        </p:txBody>
      </p:sp>
      <p:sp>
        <p:nvSpPr>
          <p:cNvPr id="159" name="Google Shape;159;p35"/>
          <p:cNvSpPr/>
          <p:nvPr/>
        </p:nvSpPr>
        <p:spPr>
          <a:xfrm>
            <a:off x="3266100" y="2157025"/>
            <a:ext cx="2544000" cy="23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1100">
              <a:solidFill>
                <a:srgbClr val="F3F3F3"/>
              </a:solidFill>
            </a:endParaRPr>
          </a:p>
        </p:txBody>
      </p:sp>
      <p:sp>
        <p:nvSpPr>
          <p:cNvPr id="160" name="Google Shape;160;p35"/>
          <p:cNvSpPr/>
          <p:nvPr/>
        </p:nvSpPr>
        <p:spPr>
          <a:xfrm>
            <a:off x="3329167" y="3524348"/>
            <a:ext cx="1329956" cy="4270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35"/>
          <p:cNvSpPr txBox="1"/>
          <p:nvPr/>
        </p:nvSpPr>
        <p:spPr>
          <a:xfrm>
            <a:off x="3384752" y="3587812"/>
            <a:ext cx="1218785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EXAMPLE_</a:t>
            </a:r>
            <a:endParaRPr sz="1100"/>
          </a:p>
        </p:txBody>
      </p:sp>
      <p:sp>
        <p:nvSpPr>
          <p:cNvPr id="162" name="Google Shape;162;p35"/>
          <p:cNvSpPr txBox="1"/>
          <p:nvPr/>
        </p:nvSpPr>
        <p:spPr>
          <a:xfrm>
            <a:off x="4659123" y="3567817"/>
            <a:ext cx="1218785" cy="11091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has been the popularised in the release Letraset sheets</a:t>
            </a:r>
            <a:endParaRPr sz="1100"/>
          </a:p>
        </p:txBody>
      </p:sp>
      <p:sp>
        <p:nvSpPr>
          <p:cNvPr id="163" name="Google Shape;163;p35"/>
          <p:cNvSpPr/>
          <p:nvPr/>
        </p:nvSpPr>
        <p:spPr>
          <a:xfrm>
            <a:off x="6065597" y="2157025"/>
            <a:ext cx="2544000" cy="23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1100">
              <a:solidFill>
                <a:srgbClr val="F3F3F3"/>
              </a:solidFill>
            </a:endParaRPr>
          </a:p>
        </p:txBody>
      </p:sp>
      <p:sp>
        <p:nvSpPr>
          <p:cNvPr id="164" name="Google Shape;164;p35"/>
          <p:cNvSpPr/>
          <p:nvPr/>
        </p:nvSpPr>
        <p:spPr>
          <a:xfrm>
            <a:off x="6038756" y="3524348"/>
            <a:ext cx="1509807" cy="4270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35"/>
          <p:cNvSpPr txBox="1"/>
          <p:nvPr/>
        </p:nvSpPr>
        <p:spPr>
          <a:xfrm>
            <a:off x="6184266" y="3587812"/>
            <a:ext cx="1218785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EXAMPLE_</a:t>
            </a:r>
            <a:endParaRPr sz="1100"/>
          </a:p>
        </p:txBody>
      </p:sp>
      <p:sp>
        <p:nvSpPr>
          <p:cNvPr id="166" name="Google Shape;166;p35"/>
          <p:cNvSpPr txBox="1"/>
          <p:nvPr/>
        </p:nvSpPr>
        <p:spPr>
          <a:xfrm>
            <a:off x="7458637" y="3567817"/>
            <a:ext cx="1218785" cy="11091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has been the popularised in the release Letraset sheets</a:t>
            </a:r>
            <a:endParaRPr sz="1100"/>
          </a:p>
        </p:txBody>
      </p:sp>
      <p:sp>
        <p:nvSpPr>
          <p:cNvPr id="167" name="Google Shape;167;p35"/>
          <p:cNvSpPr/>
          <p:nvPr/>
        </p:nvSpPr>
        <p:spPr>
          <a:xfrm>
            <a:off x="466580" y="0"/>
            <a:ext cx="4105419" cy="21570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35"/>
          <p:cNvSpPr/>
          <p:nvPr/>
        </p:nvSpPr>
        <p:spPr>
          <a:xfrm>
            <a:off x="1174002" y="466581"/>
            <a:ext cx="2590004" cy="1206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GREAT</a:t>
            </a:r>
            <a:endParaRPr sz="1100"/>
          </a:p>
          <a:p>
            <a:pPr indent="0" lvl="0" marL="0" marR="0" rtl="0" algn="l">
              <a:lnSpc>
                <a:spcPct val="818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AGENDA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Google Shape;169;p35"/>
          <p:cNvSpPr/>
          <p:nvPr>
            <p:ph idx="2" type="pic"/>
          </p:nvPr>
        </p:nvSpPr>
        <p:spPr>
          <a:xfrm>
            <a:off x="4572000" y="1"/>
            <a:ext cx="4105419" cy="215701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6"/>
          <p:cNvSpPr/>
          <p:nvPr/>
        </p:nvSpPr>
        <p:spPr>
          <a:xfrm>
            <a:off x="466580" y="754118"/>
            <a:ext cx="3056585" cy="12036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COMPANY</a:t>
            </a:r>
            <a:endParaRPr sz="1100"/>
          </a:p>
          <a:p>
            <a:pPr indent="0" lvl="0" marL="0" marR="0" rtl="0" algn="l">
              <a:lnSpc>
                <a:spcPct val="818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ABOUT US</a:t>
            </a:r>
            <a:endParaRPr b="1" sz="3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6" name="Google Shape;176;p36"/>
          <p:cNvGrpSpPr/>
          <p:nvPr/>
        </p:nvGrpSpPr>
        <p:grpSpPr>
          <a:xfrm>
            <a:off x="451371" y="2287961"/>
            <a:ext cx="1457336" cy="1037908"/>
            <a:chOff x="8314861" y="3235294"/>
            <a:chExt cx="1943115" cy="1383877"/>
          </a:xfrm>
        </p:grpSpPr>
        <p:sp>
          <p:nvSpPr>
            <p:cNvPr id="177" name="Google Shape;177;p36"/>
            <p:cNvSpPr txBox="1"/>
            <p:nvPr/>
          </p:nvSpPr>
          <p:spPr>
            <a:xfrm>
              <a:off x="8400149" y="3402620"/>
              <a:ext cx="1857827" cy="12165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HERE</a:t>
              </a:r>
              <a:endParaRPr sz="1100"/>
            </a:p>
          </p:txBody>
        </p:sp>
        <p:sp>
          <p:nvSpPr>
            <p:cNvPr id="178" name="Google Shape;178;p36"/>
            <p:cNvSpPr/>
            <p:nvPr/>
          </p:nvSpPr>
          <p:spPr>
            <a:xfrm rot="6300000">
              <a:off x="8335140" y="3255573"/>
              <a:ext cx="180462" cy="18046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9" name="Google Shape;179;p36"/>
          <p:cNvSpPr txBox="1"/>
          <p:nvPr/>
        </p:nvSpPr>
        <p:spPr>
          <a:xfrm>
            <a:off x="466580" y="3491875"/>
            <a:ext cx="2590004" cy="89750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has been the industry's electronic typesetting, remaining popularised in the 1960s with the release of Letraset sheets</a:t>
            </a:r>
            <a:endParaRPr sz="1100"/>
          </a:p>
        </p:txBody>
      </p:sp>
      <p:sp>
        <p:nvSpPr>
          <p:cNvPr id="180" name="Google Shape;180;p36"/>
          <p:cNvSpPr/>
          <p:nvPr/>
        </p:nvSpPr>
        <p:spPr>
          <a:xfrm>
            <a:off x="3580578" y="861601"/>
            <a:ext cx="3420297" cy="3420297"/>
          </a:xfrm>
          <a:prstGeom prst="star7">
            <a:avLst>
              <a:gd fmla="val 34601" name="adj"/>
              <a:gd fmla="val 102572" name="hf"/>
              <a:gd fmla="val 105210" name="vf"/>
            </a:avLst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36"/>
          <p:cNvSpPr/>
          <p:nvPr/>
        </p:nvSpPr>
        <p:spPr>
          <a:xfrm>
            <a:off x="4016282" y="1297305"/>
            <a:ext cx="2548888" cy="2548888"/>
          </a:xfrm>
          <a:prstGeom prst="star7">
            <a:avLst>
              <a:gd fmla="val 34601" name="adj"/>
              <a:gd fmla="val 102572" name="hf"/>
              <a:gd fmla="val 105210" name="vf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36"/>
          <p:cNvSpPr/>
          <p:nvPr/>
        </p:nvSpPr>
        <p:spPr>
          <a:xfrm>
            <a:off x="4190590" y="1471613"/>
            <a:ext cx="2200273" cy="2200273"/>
          </a:xfrm>
          <a:prstGeom prst="star7">
            <a:avLst>
              <a:gd fmla="val 34601" name="adj"/>
              <a:gd fmla="val 102572" name="hf"/>
              <a:gd fmla="val 105210" name="vf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36"/>
          <p:cNvSpPr/>
          <p:nvPr/>
        </p:nvSpPr>
        <p:spPr>
          <a:xfrm>
            <a:off x="4561384" y="2219730"/>
            <a:ext cx="1458685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75%</a:t>
            </a:r>
            <a:endParaRPr b="1" sz="3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Google Shape;184;p36"/>
          <p:cNvSpPr/>
          <p:nvPr>
            <p:ph idx="2" type="pic"/>
          </p:nvPr>
        </p:nvSpPr>
        <p:spPr>
          <a:xfrm>
            <a:off x="2757721" y="0"/>
            <a:ext cx="59151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581" y="466581"/>
            <a:ext cx="2139635" cy="6754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1" name="Google Shape;191;p37"/>
          <p:cNvGrpSpPr/>
          <p:nvPr/>
        </p:nvGrpSpPr>
        <p:grpSpPr>
          <a:xfrm>
            <a:off x="466581" y="1706530"/>
            <a:ext cx="3674745" cy="2080702"/>
            <a:chOff x="622108" y="2144747"/>
            <a:chExt cx="4899660" cy="2774270"/>
          </a:xfrm>
        </p:grpSpPr>
        <p:sp>
          <p:nvSpPr>
            <p:cNvPr id="192" name="Google Shape;192;p37"/>
            <p:cNvSpPr txBox="1"/>
            <p:nvPr/>
          </p:nvSpPr>
          <p:spPr>
            <a:xfrm>
              <a:off x="622108" y="3196751"/>
              <a:ext cx="4899660" cy="17222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 making it over 2000 years old. Richard McClintock, a Latin professor at Hampden-Sydney College in Virginia, looked up one</a:t>
              </a:r>
              <a:endParaRPr sz="1100"/>
            </a:p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of the more obscure Latin words, consectetur, from a Lorem Ipsum passage, and going through the cites of the word in classical literature, discovered the undoubtable source. Lorem Ipsum comes from sections</a:t>
              </a:r>
              <a:endParaRPr sz="1100"/>
            </a:p>
          </p:txBody>
        </p:sp>
        <p:sp>
          <p:nvSpPr>
            <p:cNvPr id="193" name="Google Shape;193;p37"/>
            <p:cNvSpPr/>
            <p:nvPr/>
          </p:nvSpPr>
          <p:spPr>
            <a:xfrm>
              <a:off x="622108" y="2144747"/>
              <a:ext cx="1944914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75%</a:t>
              </a:r>
              <a:endParaRPr b="1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4" name="Google Shape;194;p37"/>
            <p:cNvSpPr txBox="1"/>
            <p:nvPr/>
          </p:nvSpPr>
          <p:spPr>
            <a:xfrm>
              <a:off x="2357654" y="2258032"/>
              <a:ext cx="3164114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grpSp>
        <p:nvGrpSpPr>
          <p:cNvPr id="195" name="Google Shape;195;p37"/>
          <p:cNvGrpSpPr/>
          <p:nvPr/>
        </p:nvGrpSpPr>
        <p:grpSpPr>
          <a:xfrm>
            <a:off x="5002676" y="2596217"/>
            <a:ext cx="3674745" cy="2080702"/>
            <a:chOff x="622108" y="2144747"/>
            <a:chExt cx="4899660" cy="2774270"/>
          </a:xfrm>
        </p:grpSpPr>
        <p:sp>
          <p:nvSpPr>
            <p:cNvPr id="196" name="Google Shape;196;p37"/>
            <p:cNvSpPr txBox="1"/>
            <p:nvPr/>
          </p:nvSpPr>
          <p:spPr>
            <a:xfrm>
              <a:off x="622108" y="3196751"/>
              <a:ext cx="4899660" cy="17222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random, making it over 2000 years old. Richard McClintock, a Latin professor at Hampden-Sydney College in Virginia, looked up one</a:t>
              </a:r>
              <a:endParaRPr sz="1100"/>
            </a:p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of the more obscure Latin words, consectetur, from a Lorem Ipsum passage, and going through the cites of the word in classical literature, discovered the undoubtable source. Lorem Ipsum comes from sections</a:t>
              </a:r>
              <a:endParaRPr sz="1100"/>
            </a:p>
          </p:txBody>
        </p:sp>
        <p:sp>
          <p:nvSpPr>
            <p:cNvPr id="197" name="Google Shape;197;p37"/>
            <p:cNvSpPr/>
            <p:nvPr/>
          </p:nvSpPr>
          <p:spPr>
            <a:xfrm>
              <a:off x="622108" y="2144747"/>
              <a:ext cx="1944914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85%</a:t>
              </a:r>
              <a:endParaRPr b="1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8" name="Google Shape;198;p37"/>
            <p:cNvSpPr txBox="1"/>
            <p:nvPr/>
          </p:nvSpPr>
          <p:spPr>
            <a:xfrm>
              <a:off x="2357654" y="2258032"/>
              <a:ext cx="3164114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cxnSp>
        <p:nvCxnSpPr>
          <p:cNvPr id="199" name="Google Shape;199;p37"/>
          <p:cNvCxnSpPr/>
          <p:nvPr/>
        </p:nvCxnSpPr>
        <p:spPr>
          <a:xfrm>
            <a:off x="4572000" y="466581"/>
            <a:ext cx="0" cy="4210338"/>
          </a:xfrm>
          <a:prstGeom prst="straightConnector1">
            <a:avLst/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0" name="Google Shape;200;p37"/>
          <p:cNvSpPr/>
          <p:nvPr/>
        </p:nvSpPr>
        <p:spPr>
          <a:xfrm>
            <a:off x="466580" y="4211956"/>
            <a:ext cx="3674744" cy="464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7"/>
          <p:cNvSpPr txBox="1"/>
          <p:nvPr/>
        </p:nvSpPr>
        <p:spPr>
          <a:xfrm>
            <a:off x="952767" y="4294397"/>
            <a:ext cx="270236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www.example.com</a:t>
            </a:r>
            <a:endParaRPr sz="1100"/>
          </a:p>
        </p:txBody>
      </p:sp>
      <p:sp>
        <p:nvSpPr>
          <p:cNvPr id="202" name="Google Shape;202;p37"/>
          <p:cNvSpPr/>
          <p:nvPr>
            <p:ph idx="2" type="pic"/>
          </p:nvPr>
        </p:nvSpPr>
        <p:spPr>
          <a:xfrm>
            <a:off x="5002676" y="466582"/>
            <a:ext cx="3674745" cy="166701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8"/>
          <p:cNvSpPr/>
          <p:nvPr/>
        </p:nvSpPr>
        <p:spPr>
          <a:xfrm>
            <a:off x="5457825" y="1005293"/>
            <a:ext cx="1003534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4K</a:t>
            </a:r>
            <a:endParaRPr b="1" sz="3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p38"/>
          <p:cNvSpPr txBox="1"/>
          <p:nvPr/>
        </p:nvSpPr>
        <p:spPr>
          <a:xfrm>
            <a:off x="6304334" y="1090257"/>
            <a:ext cx="2373085" cy="52225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 text. It has roots in a piece of classical Latin</a:t>
            </a:r>
            <a:endParaRPr sz="1100"/>
          </a:p>
        </p:txBody>
      </p:sp>
      <p:sp>
        <p:nvSpPr>
          <p:cNvPr id="210" name="Google Shape;210;p38"/>
          <p:cNvSpPr/>
          <p:nvPr/>
        </p:nvSpPr>
        <p:spPr>
          <a:xfrm>
            <a:off x="3913414" y="1913164"/>
            <a:ext cx="1317172" cy="13171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1" name="Google Shape;211;p38"/>
          <p:cNvGrpSpPr/>
          <p:nvPr/>
        </p:nvGrpSpPr>
        <p:grpSpPr>
          <a:xfrm>
            <a:off x="466581" y="3434168"/>
            <a:ext cx="3219594" cy="704039"/>
            <a:chOff x="1228976" y="2275373"/>
            <a:chExt cx="4292792" cy="938719"/>
          </a:xfrm>
        </p:grpSpPr>
        <p:sp>
          <p:nvSpPr>
            <p:cNvPr id="212" name="Google Shape;212;p38"/>
            <p:cNvSpPr/>
            <p:nvPr/>
          </p:nvSpPr>
          <p:spPr>
            <a:xfrm>
              <a:off x="1228976" y="2275373"/>
              <a:ext cx="1338046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3K</a:t>
              </a:r>
              <a:endParaRPr b="1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13" name="Google Shape;213;p38"/>
            <p:cNvSpPr txBox="1"/>
            <p:nvPr/>
          </p:nvSpPr>
          <p:spPr>
            <a:xfrm>
              <a:off x="2357654" y="2388658"/>
              <a:ext cx="3164114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sp>
        <p:nvSpPr>
          <p:cNvPr id="214" name="Google Shape;214;p38"/>
          <p:cNvSpPr/>
          <p:nvPr/>
        </p:nvSpPr>
        <p:spPr>
          <a:xfrm>
            <a:off x="4070232" y="2219730"/>
            <a:ext cx="1003534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60</a:t>
            </a:r>
            <a:endParaRPr b="1" sz="3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5" name="Google Shape;215;p38"/>
          <p:cNvSpPr/>
          <p:nvPr>
            <p:ph idx="2" type="pic"/>
          </p:nvPr>
        </p:nvSpPr>
        <p:spPr>
          <a:xfrm>
            <a:off x="0" y="0"/>
            <a:ext cx="2714625" cy="27146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8"/>
          <p:cNvSpPr/>
          <p:nvPr>
            <p:ph idx="3" type="pic"/>
          </p:nvPr>
        </p:nvSpPr>
        <p:spPr>
          <a:xfrm>
            <a:off x="6429375" y="2428875"/>
            <a:ext cx="2714625" cy="27146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581" y="466581"/>
            <a:ext cx="2139635" cy="675442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9"/>
          <p:cNvSpPr/>
          <p:nvPr/>
        </p:nvSpPr>
        <p:spPr>
          <a:xfrm>
            <a:off x="3529012" y="3705631"/>
            <a:ext cx="1232271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75%</a:t>
            </a:r>
            <a:endParaRPr b="1" sz="3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39"/>
          <p:cNvSpPr txBox="1"/>
          <p:nvPr/>
        </p:nvSpPr>
        <p:spPr>
          <a:xfrm>
            <a:off x="4918446" y="3790595"/>
            <a:ext cx="2373085" cy="52225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 text. It has roots in a piece of classical Latin</a:t>
            </a:r>
            <a:endParaRPr sz="1100"/>
          </a:p>
        </p:txBody>
      </p:sp>
      <p:sp>
        <p:nvSpPr>
          <p:cNvPr id="225" name="Google Shape;225;p39"/>
          <p:cNvSpPr txBox="1"/>
          <p:nvPr/>
        </p:nvSpPr>
        <p:spPr>
          <a:xfrm>
            <a:off x="6591442" y="466581"/>
            <a:ext cx="2085976" cy="22150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 making it over 2000 years old. Richard McClintock, a Latin professor at Hampden-Sydney College in Virginia, looked up one</a:t>
            </a:r>
            <a:endParaRPr sz="1100"/>
          </a:p>
          <a:p>
            <a:pPr indent="0" lvl="0" marL="0" marR="0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of the more obscure Latin words, consectetur, from a Lorem Ipsum passage, and going through the cites of the word in classical literature, discovered the undoubtable source. Lorem Ipsum comes from sections</a:t>
            </a:r>
            <a:endParaRPr sz="1100"/>
          </a:p>
        </p:txBody>
      </p:sp>
      <p:sp>
        <p:nvSpPr>
          <p:cNvPr id="226" name="Google Shape;226;p39"/>
          <p:cNvSpPr/>
          <p:nvPr>
            <p:ph idx="2" type="pic"/>
          </p:nvPr>
        </p:nvSpPr>
        <p:spPr>
          <a:xfrm>
            <a:off x="466581" y="1666731"/>
            <a:ext cx="2595850" cy="301018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9"/>
          <p:cNvSpPr/>
          <p:nvPr>
            <p:ph idx="3" type="pic"/>
          </p:nvPr>
        </p:nvSpPr>
        <p:spPr>
          <a:xfrm>
            <a:off x="3529012" y="466581"/>
            <a:ext cx="2595850" cy="277668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581" y="466581"/>
            <a:ext cx="2139635" cy="6754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4" name="Google Shape;234;p40"/>
          <p:cNvGrpSpPr/>
          <p:nvPr/>
        </p:nvGrpSpPr>
        <p:grpSpPr>
          <a:xfrm>
            <a:off x="3588599" y="466581"/>
            <a:ext cx="3219594" cy="704039"/>
            <a:chOff x="7277100" y="1340391"/>
            <a:chExt cx="4292792" cy="938719"/>
          </a:xfrm>
        </p:grpSpPr>
        <p:sp>
          <p:nvSpPr>
            <p:cNvPr id="235" name="Google Shape;235;p40"/>
            <p:cNvSpPr/>
            <p:nvPr/>
          </p:nvSpPr>
          <p:spPr>
            <a:xfrm>
              <a:off x="7277100" y="1340391"/>
              <a:ext cx="1338046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4K</a:t>
              </a:r>
              <a:endParaRPr b="1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36" name="Google Shape;236;p40"/>
            <p:cNvSpPr txBox="1"/>
            <p:nvPr/>
          </p:nvSpPr>
          <p:spPr>
            <a:xfrm>
              <a:off x="8405778" y="1453676"/>
              <a:ext cx="3164114" cy="696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</a:t>
              </a: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sp>
        <p:nvSpPr>
          <p:cNvPr id="237" name="Google Shape;237;p40"/>
          <p:cNvSpPr txBox="1"/>
          <p:nvPr/>
        </p:nvSpPr>
        <p:spPr>
          <a:xfrm>
            <a:off x="677657" y="3692996"/>
            <a:ext cx="2212480" cy="9839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 making it over 2000 years old. Richard McClintock, a Latin professor at Hampden-Sydney College in Virginia, looked up one</a:t>
            </a:r>
            <a:endParaRPr sz="1100"/>
          </a:p>
        </p:txBody>
      </p:sp>
      <p:sp>
        <p:nvSpPr>
          <p:cNvPr id="238" name="Google Shape;238;p40"/>
          <p:cNvSpPr txBox="1"/>
          <p:nvPr/>
        </p:nvSpPr>
        <p:spPr>
          <a:xfrm>
            <a:off x="3516458" y="3692996"/>
            <a:ext cx="2212480" cy="9839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 making it over 2000 years old. Richard McClintock, a Latin professor at Hampden-Sydney College in Virginia, looked up one</a:t>
            </a:r>
            <a:endParaRPr sz="1100"/>
          </a:p>
        </p:txBody>
      </p:sp>
      <p:sp>
        <p:nvSpPr>
          <p:cNvPr id="239" name="Google Shape;239;p40"/>
          <p:cNvSpPr txBox="1"/>
          <p:nvPr/>
        </p:nvSpPr>
        <p:spPr>
          <a:xfrm>
            <a:off x="6357596" y="3692996"/>
            <a:ext cx="2212480" cy="9839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</a:t>
            </a:r>
            <a:r>
              <a:rPr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to popular belief, Lorem Ipsum is not simply random making it over 2000 years old. Richard McClintock, a Latin professor at Hampden-Sydney College in Virginia, looked up one</a:t>
            </a:r>
            <a:endParaRPr sz="1100"/>
          </a:p>
        </p:txBody>
      </p:sp>
      <p:sp>
        <p:nvSpPr>
          <p:cNvPr id="240" name="Google Shape;240;p40"/>
          <p:cNvSpPr/>
          <p:nvPr>
            <p:ph idx="2" type="pic"/>
          </p:nvPr>
        </p:nvSpPr>
        <p:spPr>
          <a:xfrm>
            <a:off x="751631" y="2019998"/>
            <a:ext cx="2071688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40"/>
          <p:cNvSpPr/>
          <p:nvPr>
            <p:ph idx="3" type="pic"/>
          </p:nvPr>
        </p:nvSpPr>
        <p:spPr>
          <a:xfrm>
            <a:off x="3588599" y="2019998"/>
            <a:ext cx="2068199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40"/>
          <p:cNvSpPr/>
          <p:nvPr>
            <p:ph idx="4" type="pic"/>
          </p:nvPr>
        </p:nvSpPr>
        <p:spPr>
          <a:xfrm>
            <a:off x="6427993" y="2019998"/>
            <a:ext cx="2071688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eme_Master">
  <a:themeElements>
    <a:clrScheme name="Custom 26">
      <a:dk1>
        <a:srgbClr val="000000"/>
      </a:dk1>
      <a:lt1>
        <a:srgbClr val="FFFFFF"/>
      </a:lt1>
      <a:dk2>
        <a:srgbClr val="272E38"/>
      </a:dk2>
      <a:lt2>
        <a:srgbClr val="26313A"/>
      </a:lt2>
      <a:accent1>
        <a:srgbClr val="D93B20"/>
      </a:accent1>
      <a:accent2>
        <a:srgbClr val="FFD400"/>
      </a:accent2>
      <a:accent3>
        <a:srgbClr val="5E2F7E"/>
      </a:accent3>
      <a:accent4>
        <a:srgbClr val="A6CE39"/>
      </a:accent4>
      <a:accent5>
        <a:srgbClr val="E7731F"/>
      </a:accent5>
      <a:accent6>
        <a:srgbClr val="19164B"/>
      </a:accent6>
      <a:hlink>
        <a:srgbClr val="0A0528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