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6" r:id="rId4"/>
    <p:sldMasterId id="214748367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</p:sldIdLst>
  <p:sldSz cy="5143500" cx="9144000"/>
  <p:notesSz cx="6858000" cy="9144000"/>
  <p:embeddedFontLst>
    <p:embeddedFont>
      <p:font typeface="Alex Brush"/>
      <p:regular r:id="rId29"/>
    </p:embeddedFont>
    <p:embeddedFont>
      <p:font typeface="Raleway"/>
      <p:regular r:id="rId30"/>
      <p:bold r:id="rId31"/>
      <p:italic r:id="rId32"/>
      <p:boldItalic r:id="rId33"/>
    </p:embeddedFont>
    <p:embeddedFont>
      <p:font typeface="Montserrat"/>
      <p:regular r:id="rId34"/>
      <p:bold r:id="rId35"/>
      <p:italic r:id="rId36"/>
      <p:boldItalic r:id="rId37"/>
    </p:embeddedFont>
    <p:embeddedFont>
      <p:font typeface="Raleway Medium"/>
      <p:regular r:id="rId38"/>
      <p:bold r:id="rId39"/>
      <p:italic r:id="rId40"/>
      <p:boldItalic r:id="rId4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RalewayMedium-italic.fntdata"/><Relationship Id="rId20" Type="http://schemas.openxmlformats.org/officeDocument/2006/relationships/slide" Target="slides/slide14.xml"/><Relationship Id="rId41" Type="http://schemas.openxmlformats.org/officeDocument/2006/relationships/font" Target="fonts/RalewayMedium-boldItalic.fnt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29" Type="http://schemas.openxmlformats.org/officeDocument/2006/relationships/font" Target="fonts/AlexBrush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font" Target="fonts/Raleway-bold.fntdata"/><Relationship Id="rId30" Type="http://schemas.openxmlformats.org/officeDocument/2006/relationships/font" Target="fonts/Raleway-regular.fntdata"/><Relationship Id="rId11" Type="http://schemas.openxmlformats.org/officeDocument/2006/relationships/slide" Target="slides/slide5.xml"/><Relationship Id="rId33" Type="http://schemas.openxmlformats.org/officeDocument/2006/relationships/font" Target="fonts/Raleway-boldItalic.fntdata"/><Relationship Id="rId10" Type="http://schemas.openxmlformats.org/officeDocument/2006/relationships/slide" Target="slides/slide4.xml"/><Relationship Id="rId32" Type="http://schemas.openxmlformats.org/officeDocument/2006/relationships/font" Target="fonts/Raleway-italic.fntdata"/><Relationship Id="rId13" Type="http://schemas.openxmlformats.org/officeDocument/2006/relationships/slide" Target="slides/slide7.xml"/><Relationship Id="rId35" Type="http://schemas.openxmlformats.org/officeDocument/2006/relationships/font" Target="fonts/Montserrat-bold.fntdata"/><Relationship Id="rId12" Type="http://schemas.openxmlformats.org/officeDocument/2006/relationships/slide" Target="slides/slide6.xml"/><Relationship Id="rId34" Type="http://schemas.openxmlformats.org/officeDocument/2006/relationships/font" Target="fonts/Montserrat-regular.fntdata"/><Relationship Id="rId15" Type="http://schemas.openxmlformats.org/officeDocument/2006/relationships/slide" Target="slides/slide9.xml"/><Relationship Id="rId37" Type="http://schemas.openxmlformats.org/officeDocument/2006/relationships/font" Target="fonts/Montserrat-boldItalic.fntdata"/><Relationship Id="rId14" Type="http://schemas.openxmlformats.org/officeDocument/2006/relationships/slide" Target="slides/slide8.xml"/><Relationship Id="rId36" Type="http://schemas.openxmlformats.org/officeDocument/2006/relationships/font" Target="fonts/Montserrat-italic.fntdata"/><Relationship Id="rId17" Type="http://schemas.openxmlformats.org/officeDocument/2006/relationships/slide" Target="slides/slide11.xml"/><Relationship Id="rId39" Type="http://schemas.openxmlformats.org/officeDocument/2006/relationships/font" Target="fonts/RalewayMedium-bold.fntdata"/><Relationship Id="rId16" Type="http://schemas.openxmlformats.org/officeDocument/2006/relationships/slide" Target="slides/slide10.xml"/><Relationship Id="rId38" Type="http://schemas.openxmlformats.org/officeDocument/2006/relationships/font" Target="fonts/RalewayMedium-regular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6e8977877f_2_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" name="Google Shape;96;g6e8977877f_2_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g6e8977877f_2_4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6e8977877f_2_19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3" name="Google Shape;263;g6e8977877f_2_19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g6e8977877f_2_19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6e8977877f_2_2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7" name="Google Shape;277;g6e8977877f_2_20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g6e8977877f_2_20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6e8977877f_2_2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7" name="Google Shape;297;g6e8977877f_2_21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8" name="Google Shape;298;g6e8977877f_2_21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6e8977877f_2_23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12" name="Google Shape;312;g6e8977877f_2_23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3" name="Google Shape;313;g6e8977877f_2_23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6e8977877f_2_2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7" name="Google Shape;327;g6e8977877f_2_24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8" name="Google Shape;328;g6e8977877f_2_24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6e8977877f_2_2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2" name="Google Shape;342;g6e8977877f_2_25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3" name="Google Shape;343;g6e8977877f_2_25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6e8977877f_2_2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5" name="Google Shape;355;g6e8977877f_2_26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6" name="Google Shape;356;g6e8977877f_2_26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69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g6e8977877f_2_2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71" name="Google Shape;371;g6e8977877f_2_28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g6e8977877f_2_28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9" name="Shape 3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0" name="Google Shape;390;g6e8977877f_2_30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1" name="Google Shape;391;g6e8977877f_2_30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2" name="Google Shape;392;g6e8977877f_2_30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12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g6e8977877f_2_3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14" name="Google Shape;414;g6e8977877f_2_32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5" name="Google Shape;415;g6e8977877f_2_32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6e8977877f_2_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4" name="Google Shape;114;g6e8977877f_2_6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g6e8977877f_2_6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g6e8977877f_2_3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8" name="Google Shape;428;g6e8977877f_2_3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9" name="Google Shape;429;g6e8977877f_2_33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6e8977877f_2_34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42" name="Google Shape;442;g6e8977877f_2_34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3" name="Google Shape;443;g6e8977877f_2_348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g6e8977877f_2_36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6" name="Google Shape;456;g6e8977877f_2_36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g6e8977877f_2_36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6e8977877f_2_8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g6e8977877f_2_8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6e8977877f_2_8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6e8977877f_2_1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g6e8977877f_2_10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6e8977877f_2_10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6e8977877f_2_1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8" name="Google Shape;178;g6e8977877f_2_12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9" name="Google Shape;179;g6e8977877f_2_12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6e8977877f_2_1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6" name="Google Shape;196;g6e8977877f_2_13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6e8977877f_2_13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6e8977877f_2_1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3" name="Google Shape;213;g6e8977877f_2_15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4" name="Google Shape;214;g6e8977877f_2_15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6e8977877f_2_16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0" name="Google Shape;230;g6e8977877f_2_16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g6e8977877f_2_16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6e8977877f_2_17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7" name="Google Shape;247;g6e8977877f_2_17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g6e8977877f_2_17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8_01">
  <p:cSld name="18_01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/>
          <p:nvPr>
            <p:ph idx="2" type="pic"/>
          </p:nvPr>
        </p:nvSpPr>
        <p:spPr>
          <a:xfrm>
            <a:off x="4495801" y="0"/>
            <a:ext cx="4648199" cy="348799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7_01">
  <p:cSld name="27_01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5"/>
          <p:cNvSpPr/>
          <p:nvPr>
            <p:ph idx="2" type="pic"/>
          </p:nvPr>
        </p:nvSpPr>
        <p:spPr>
          <a:xfrm>
            <a:off x="4963891" y="0"/>
            <a:ext cx="4180108" cy="255422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1_01">
  <p:cSld name="21_0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6"/>
          <p:cNvSpPr/>
          <p:nvPr>
            <p:ph idx="2" type="pic"/>
          </p:nvPr>
        </p:nvSpPr>
        <p:spPr>
          <a:xfrm>
            <a:off x="3419475" y="1419225"/>
            <a:ext cx="2305050" cy="23050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7_01">
  <p:cSld name="17_01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2_01">
  <p:cSld name="22_01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8"/>
          <p:cNvSpPr/>
          <p:nvPr>
            <p:ph idx="2" type="pic"/>
          </p:nvPr>
        </p:nvSpPr>
        <p:spPr>
          <a:xfrm>
            <a:off x="466580" y="2220686"/>
            <a:ext cx="3762753" cy="24562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3_01">
  <p:cSld name="23_01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9"/>
          <p:cNvSpPr/>
          <p:nvPr>
            <p:ph idx="2" type="pic"/>
          </p:nvPr>
        </p:nvSpPr>
        <p:spPr>
          <a:xfrm>
            <a:off x="4572000" y="466582"/>
            <a:ext cx="4105421" cy="21051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2" name="Google Shape;62;p19"/>
          <p:cNvSpPr/>
          <p:nvPr>
            <p:ph idx="3" type="pic"/>
          </p:nvPr>
        </p:nvSpPr>
        <p:spPr>
          <a:xfrm>
            <a:off x="466580" y="2571750"/>
            <a:ext cx="4105421" cy="210517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2_01">
  <p:cSld name="32_01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0"/>
          <p:cNvSpPr/>
          <p:nvPr>
            <p:ph idx="2" type="pic"/>
          </p:nvPr>
        </p:nvSpPr>
        <p:spPr>
          <a:xfrm>
            <a:off x="5484212" y="2271668"/>
            <a:ext cx="2871831" cy="287183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5" name="Google Shape;65;p20"/>
          <p:cNvSpPr/>
          <p:nvPr>
            <p:ph idx="3" type="pic"/>
          </p:nvPr>
        </p:nvSpPr>
        <p:spPr>
          <a:xfrm>
            <a:off x="784900" y="0"/>
            <a:ext cx="2871831" cy="287183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6_01">
  <p:cSld name="26_0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21"/>
          <p:cNvSpPr/>
          <p:nvPr>
            <p:ph idx="2" type="pic"/>
          </p:nvPr>
        </p:nvSpPr>
        <p:spPr>
          <a:xfrm>
            <a:off x="2667000" y="1510816"/>
            <a:ext cx="1885950" cy="18859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68" name="Google Shape;68;p21"/>
          <p:cNvSpPr/>
          <p:nvPr>
            <p:ph idx="3" type="pic"/>
          </p:nvPr>
        </p:nvSpPr>
        <p:spPr>
          <a:xfrm>
            <a:off x="4905375" y="1510816"/>
            <a:ext cx="3767372" cy="188595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9_01">
  <p:cSld name="19_01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22"/>
          <p:cNvSpPr/>
          <p:nvPr>
            <p:ph idx="2" type="pic"/>
          </p:nvPr>
        </p:nvSpPr>
        <p:spPr>
          <a:xfrm>
            <a:off x="751631" y="2019998"/>
            <a:ext cx="2071688" cy="11715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1" name="Google Shape;71;p22"/>
          <p:cNvSpPr/>
          <p:nvPr>
            <p:ph idx="3" type="pic"/>
          </p:nvPr>
        </p:nvSpPr>
        <p:spPr>
          <a:xfrm>
            <a:off x="3588599" y="2019998"/>
            <a:ext cx="2068199" cy="11715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2" name="Google Shape;72;p22"/>
          <p:cNvSpPr/>
          <p:nvPr>
            <p:ph idx="4" type="pic"/>
          </p:nvPr>
        </p:nvSpPr>
        <p:spPr>
          <a:xfrm>
            <a:off x="6427993" y="2019998"/>
            <a:ext cx="2071688" cy="117157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3_01">
  <p:cSld name="33_01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3"/>
          <p:cNvSpPr/>
          <p:nvPr>
            <p:ph idx="2" type="pic"/>
          </p:nvPr>
        </p:nvSpPr>
        <p:spPr>
          <a:xfrm>
            <a:off x="5486400" y="0"/>
            <a:ext cx="3658790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4_01">
  <p:cSld name="24_01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24"/>
          <p:cNvSpPr/>
          <p:nvPr>
            <p:ph idx="2" type="pic"/>
          </p:nvPr>
        </p:nvSpPr>
        <p:spPr>
          <a:xfrm>
            <a:off x="0" y="0"/>
            <a:ext cx="4656534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7" name="Google Shape;77;p24"/>
          <p:cNvSpPr/>
          <p:nvPr>
            <p:ph idx="3" type="pic"/>
          </p:nvPr>
        </p:nvSpPr>
        <p:spPr>
          <a:xfrm>
            <a:off x="6899671" y="0"/>
            <a:ext cx="2245519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8" name="Google Shape;78;p24"/>
          <p:cNvSpPr/>
          <p:nvPr>
            <p:ph idx="4" type="pic"/>
          </p:nvPr>
        </p:nvSpPr>
        <p:spPr>
          <a:xfrm>
            <a:off x="4757057" y="0"/>
            <a:ext cx="2142614" cy="159991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9" name="Google Shape;79;p24"/>
          <p:cNvSpPr/>
          <p:nvPr>
            <p:ph idx="5" type="pic"/>
          </p:nvPr>
        </p:nvSpPr>
        <p:spPr>
          <a:xfrm>
            <a:off x="4757057" y="1599911"/>
            <a:ext cx="2142614" cy="159991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5_01">
  <p:cSld name="15_01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2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25"/>
          <p:cNvSpPr/>
          <p:nvPr>
            <p:ph idx="2" type="pic"/>
          </p:nvPr>
        </p:nvSpPr>
        <p:spPr>
          <a:xfrm>
            <a:off x="0" y="1"/>
            <a:ext cx="4673204" cy="517088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8_01">
  <p:cSld name="38_01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6"/>
          <p:cNvSpPr/>
          <p:nvPr>
            <p:ph idx="2" type="pic"/>
          </p:nvPr>
        </p:nvSpPr>
        <p:spPr>
          <a:xfrm>
            <a:off x="466581" y="466582"/>
            <a:ext cx="4105419" cy="4210337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0_01">
  <p:cSld name="30_01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7"/>
          <p:cNvSpPr/>
          <p:nvPr>
            <p:ph idx="2" type="pic"/>
          </p:nvPr>
        </p:nvSpPr>
        <p:spPr>
          <a:xfrm>
            <a:off x="2757721" y="0"/>
            <a:ext cx="5915025" cy="5143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28_01">
  <p:cSld name="28_01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8"/>
          <p:cNvSpPr/>
          <p:nvPr>
            <p:ph idx="2" type="pic"/>
          </p:nvPr>
        </p:nvSpPr>
        <p:spPr>
          <a:xfrm>
            <a:off x="1828800" y="0"/>
            <a:ext cx="5486400" cy="166585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37_01">
  <p:cSld name="37_01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9"/>
          <p:cNvSpPr/>
          <p:nvPr>
            <p:ph idx="2" type="pic"/>
          </p:nvPr>
        </p:nvSpPr>
        <p:spPr>
          <a:xfrm>
            <a:off x="466580" y="466581"/>
            <a:ext cx="2926700" cy="210516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14_01">
  <p:cSld name="14_01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0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30"/>
          <p:cNvSpPr/>
          <p:nvPr>
            <p:ph idx="2" type="pic"/>
          </p:nvPr>
        </p:nvSpPr>
        <p:spPr>
          <a:xfrm>
            <a:off x="2225427" y="0"/>
            <a:ext cx="6918574" cy="34306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>
            <a:lvl1pPr lvl="0" marR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28.xml"/><Relationship Id="rId16" Type="http://schemas.openxmlformats.org/officeDocument/2006/relationships/slideLayout" Target="../slideLayouts/slideLayout27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  <p:sldLayoutId id="2147483672" r:id="rId14"/>
    <p:sldLayoutId id="2147483673" r:id="rId15"/>
    <p:sldLayoutId id="2147483674" r:id="rId16"/>
    <p:sldLayoutId id="2147483675" r:id="rId17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7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8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31"/>
          <p:cNvSpPr/>
          <p:nvPr/>
        </p:nvSpPr>
        <p:spPr>
          <a:xfrm>
            <a:off x="4495800" y="-1552150"/>
            <a:ext cx="5040000" cy="5040300"/>
          </a:xfrm>
          <a:prstGeom prst="ellipse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0" name="Google Shape;100;p31"/>
          <p:cNvSpPr/>
          <p:nvPr/>
        </p:nvSpPr>
        <p:spPr>
          <a:xfrm rot="-1800000">
            <a:off x="4095750" y="-2293685"/>
            <a:ext cx="6181725" cy="6181725"/>
          </a:xfrm>
          <a:prstGeom prst="ellipse">
            <a:avLst/>
          </a:prstGeom>
          <a:noFill/>
          <a:ln cap="flat" cmpd="sng" w="1968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1" name="Google Shape;101;p31"/>
          <p:cNvSpPr/>
          <p:nvPr/>
        </p:nvSpPr>
        <p:spPr>
          <a:xfrm>
            <a:off x="4095750" y="-2293685"/>
            <a:ext cx="6181800" cy="6181800"/>
          </a:xfrm>
          <a:prstGeom prst="ellipse">
            <a:avLst/>
          </a:prstGeom>
          <a:noFill/>
          <a:ln cap="flat" cmpd="sng" w="25400">
            <a:solidFill>
              <a:srgbClr val="D8D8D8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2" name="Google Shape;102;p31"/>
          <p:cNvSpPr/>
          <p:nvPr/>
        </p:nvSpPr>
        <p:spPr>
          <a:xfrm>
            <a:off x="4181475" y="1735390"/>
            <a:ext cx="1905000" cy="19050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3" name="Google Shape;103;p31"/>
          <p:cNvSpPr/>
          <p:nvPr/>
        </p:nvSpPr>
        <p:spPr>
          <a:xfrm>
            <a:off x="4307542" y="1861457"/>
            <a:ext cx="1652867" cy="1652867"/>
          </a:xfrm>
          <a:prstGeom prst="ellipse">
            <a:avLst/>
          </a:pr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4" name="Google Shape;104;p31"/>
          <p:cNvSpPr/>
          <p:nvPr/>
        </p:nvSpPr>
        <p:spPr>
          <a:xfrm>
            <a:off x="466581" y="1502110"/>
            <a:ext cx="2710749" cy="7425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4500" u="none" cap="none" strike="noStrike">
                <a:solidFill>
                  <a:schemeClr val="dk1"/>
                </a:solidFill>
                <a:latin typeface="Alex Brush"/>
                <a:ea typeface="Alex Brush"/>
                <a:cs typeface="Alex Brush"/>
                <a:sym typeface="Alex Brush"/>
              </a:rPr>
              <a:t>Fast Food</a:t>
            </a:r>
            <a:endParaRPr sz="1100"/>
          </a:p>
        </p:txBody>
      </p:sp>
      <p:sp>
        <p:nvSpPr>
          <p:cNvPr id="105" name="Google Shape;105;p31"/>
          <p:cNvSpPr txBox="1"/>
          <p:nvPr/>
        </p:nvSpPr>
        <p:spPr>
          <a:xfrm>
            <a:off x="530548" y="2733449"/>
            <a:ext cx="1602354" cy="90794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WRITE YOUR</a:t>
            </a:r>
            <a:endParaRPr sz="1100"/>
          </a:p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chemeClr val="accent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EXAMPLE</a:t>
            </a:r>
            <a:endParaRPr sz="1100"/>
          </a:p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HERE</a:t>
            </a:r>
            <a:endParaRPr sz="1100"/>
          </a:p>
        </p:txBody>
      </p:sp>
      <p:sp>
        <p:nvSpPr>
          <p:cNvPr id="106" name="Google Shape;106;p31"/>
          <p:cNvSpPr/>
          <p:nvPr/>
        </p:nvSpPr>
        <p:spPr>
          <a:xfrm rot="6300000">
            <a:off x="481790" y="2623164"/>
            <a:ext cx="135347" cy="135347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7" name="Google Shape;107;p31"/>
          <p:cNvSpPr/>
          <p:nvPr/>
        </p:nvSpPr>
        <p:spPr>
          <a:xfrm>
            <a:off x="4830389" y="2293027"/>
            <a:ext cx="1038352" cy="1018240"/>
          </a:xfrm>
          <a:custGeom>
            <a:rect b="b" l="l" r="r" t="t"/>
            <a:pathLst>
              <a:path extrusionOk="0" h="1357653" w="1384469">
                <a:moveTo>
                  <a:pt x="787439" y="0"/>
                </a:moveTo>
                <a:lnTo>
                  <a:pt x="1384469" y="1029363"/>
                </a:lnTo>
                <a:lnTo>
                  <a:pt x="1373698" y="1051722"/>
                </a:lnTo>
                <a:cubicBezTo>
                  <a:pt x="1322808" y="1145403"/>
                  <a:pt x="1258728" y="1230878"/>
                  <a:pt x="1183951" y="1305655"/>
                </a:cubicBezTo>
                <a:lnTo>
                  <a:pt x="1126739" y="1357653"/>
                </a:lnTo>
                <a:lnTo>
                  <a:pt x="0" y="1357653"/>
                </a:lnTo>
                <a:lnTo>
                  <a:pt x="787439" y="0"/>
                </a:lnTo>
                <a:close/>
              </a:path>
            </a:pathLst>
          </a:custGeom>
          <a:solidFill>
            <a:schemeClr val="lt1">
              <a:alpha val="20000"/>
            </a:scheme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31"/>
          <p:cNvSpPr/>
          <p:nvPr/>
        </p:nvSpPr>
        <p:spPr>
          <a:xfrm>
            <a:off x="4389664" y="2450424"/>
            <a:ext cx="1458685" cy="7425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6363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4100" u="none" cap="none" strike="noStrike">
                <a:solidFill>
                  <a:schemeClr val="lt1"/>
                </a:solidFill>
                <a:latin typeface="Alex Brush"/>
                <a:ea typeface="Alex Brush"/>
                <a:cs typeface="Alex Brush"/>
                <a:sym typeface="Alex Brush"/>
              </a:rPr>
              <a:t>75%</a:t>
            </a:r>
            <a:endParaRPr sz="1100"/>
          </a:p>
          <a:p>
            <a:pPr indent="0" lvl="0" marL="0" marR="0" rtl="0" algn="ctr">
              <a:lnSpc>
                <a:spcPct val="14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" sz="1900" u="none" cap="none" strike="noStrike">
                <a:solidFill>
                  <a:schemeClr val="lt1"/>
                </a:solidFill>
                <a:latin typeface="Alex Brush"/>
                <a:ea typeface="Alex Brush"/>
                <a:cs typeface="Alex Brush"/>
                <a:sym typeface="Alex Brush"/>
              </a:rPr>
              <a:t>OFF</a:t>
            </a:r>
            <a:endParaRPr sz="1100"/>
          </a:p>
        </p:txBody>
      </p:sp>
      <p:sp>
        <p:nvSpPr>
          <p:cNvPr id="109" name="Google Shape;109;p31"/>
          <p:cNvSpPr/>
          <p:nvPr/>
        </p:nvSpPr>
        <p:spPr>
          <a:xfrm>
            <a:off x="2601539" y="4838701"/>
            <a:ext cx="3940921" cy="833400"/>
          </a:xfrm>
          <a:prstGeom prst="roundRect">
            <a:avLst>
              <a:gd fmla="val 11466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0" name="Google Shape;110;p31"/>
          <p:cNvSpPr txBox="1"/>
          <p:nvPr/>
        </p:nvSpPr>
        <p:spPr>
          <a:xfrm>
            <a:off x="3426220" y="4399920"/>
            <a:ext cx="2291561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000" u="none" cap="none" strike="noStrike">
                <a:solidFill>
                  <a:srgbClr val="7F7F7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www.example.com</a:t>
            </a:r>
            <a:endParaRPr sz="1100"/>
          </a:p>
        </p:txBody>
      </p:sp>
      <p:sp>
        <p:nvSpPr>
          <p:cNvPr id="111" name="Google Shape;111;p31"/>
          <p:cNvSpPr txBox="1"/>
          <p:nvPr/>
        </p:nvSpPr>
        <p:spPr>
          <a:xfrm>
            <a:off x="6273375" y="928100"/>
            <a:ext cx="1206600" cy="3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40"/>
          <p:cNvSpPr/>
          <p:nvPr/>
        </p:nvSpPr>
        <p:spPr>
          <a:xfrm>
            <a:off x="5505225" y="0"/>
            <a:ext cx="3638700" cy="5143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40"/>
          <p:cNvSpPr/>
          <p:nvPr/>
        </p:nvSpPr>
        <p:spPr>
          <a:xfrm>
            <a:off x="466582" y="1172247"/>
            <a:ext cx="2710749" cy="7425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chemeClr val="dk1"/>
                </a:solidFill>
                <a:latin typeface="Alex Brush"/>
                <a:ea typeface="Alex Brush"/>
                <a:cs typeface="Alex Brush"/>
                <a:sym typeface="Alex Brush"/>
              </a:rPr>
              <a:t>Example</a:t>
            </a:r>
            <a:endParaRPr sz="1100"/>
          </a:p>
        </p:txBody>
      </p:sp>
      <p:cxnSp>
        <p:nvCxnSpPr>
          <p:cNvPr id="268" name="Google Shape;268;p40"/>
          <p:cNvCxnSpPr/>
          <p:nvPr/>
        </p:nvCxnSpPr>
        <p:spPr>
          <a:xfrm>
            <a:off x="2667000" y="1543502"/>
            <a:ext cx="1474327" cy="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69" name="Google Shape;269;p40"/>
          <p:cNvGrpSpPr/>
          <p:nvPr/>
        </p:nvGrpSpPr>
        <p:grpSpPr>
          <a:xfrm>
            <a:off x="466581" y="2257438"/>
            <a:ext cx="3638693" cy="739161"/>
            <a:chOff x="8153458" y="3289827"/>
            <a:chExt cx="4851591" cy="985548"/>
          </a:xfrm>
        </p:grpSpPr>
        <p:sp>
          <p:nvSpPr>
            <p:cNvPr id="270" name="Google Shape;270;p40"/>
            <p:cNvSpPr txBox="1"/>
            <p:nvPr/>
          </p:nvSpPr>
          <p:spPr>
            <a:xfrm>
              <a:off x="8153458" y="3706630"/>
              <a:ext cx="4851591" cy="5687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Have them for one. Living grass to for can't gathered waters had winged. Creepiest don't subdue which i two set had seasons. Fifth you'll, man wherein seas our</a:t>
              </a:r>
              <a:endParaRPr sz="1100"/>
            </a:p>
          </p:txBody>
        </p:sp>
        <p:sp>
          <p:nvSpPr>
            <p:cNvPr id="271" name="Google Shape;271;p40"/>
            <p:cNvSpPr txBox="1"/>
            <p:nvPr/>
          </p:nvSpPr>
          <p:spPr>
            <a:xfrm>
              <a:off x="8153458" y="3289827"/>
              <a:ext cx="2220686" cy="278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262626"/>
                  </a:solidFill>
                  <a:latin typeface="Arial"/>
                  <a:ea typeface="Arial"/>
                  <a:cs typeface="Arial"/>
                  <a:sym typeface="Arial"/>
                </a:rPr>
                <a:t>EXAMPLE TEXT HERE</a:t>
              </a:r>
              <a:endParaRPr sz="1100"/>
            </a:p>
          </p:txBody>
        </p:sp>
      </p:grpSp>
      <p:sp>
        <p:nvSpPr>
          <p:cNvPr id="272" name="Google Shape;272;p40"/>
          <p:cNvSpPr/>
          <p:nvPr/>
        </p:nvSpPr>
        <p:spPr>
          <a:xfrm>
            <a:off x="466582" y="3324923"/>
            <a:ext cx="1458685" cy="64633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>
                <a:solidFill>
                  <a:schemeClr val="dk1"/>
                </a:solidFill>
                <a:latin typeface="Alex Brush"/>
                <a:ea typeface="Alex Brush"/>
                <a:cs typeface="Alex Brush"/>
                <a:sym typeface="Alex Brush"/>
              </a:rPr>
              <a:t>25%</a:t>
            </a:r>
            <a:endParaRPr sz="1100"/>
          </a:p>
        </p:txBody>
      </p:sp>
      <p:sp>
        <p:nvSpPr>
          <p:cNvPr id="273" name="Google Shape;273;p40"/>
          <p:cNvSpPr txBox="1"/>
          <p:nvPr/>
        </p:nvSpPr>
        <p:spPr>
          <a:xfrm>
            <a:off x="1634891" y="3409886"/>
            <a:ext cx="2506436" cy="35923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just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</a:t>
            </a:r>
            <a:r>
              <a:rPr lang="en" sz="7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 to popular belief, Lorem Ipsum is not simply random text. It has roots in a piece of classical Latin</a:t>
            </a:r>
            <a:endParaRPr sz="1100"/>
          </a:p>
        </p:txBody>
      </p:sp>
      <p:sp>
        <p:nvSpPr>
          <p:cNvPr id="274" name="Google Shape;274;p40"/>
          <p:cNvSpPr txBox="1"/>
          <p:nvPr/>
        </p:nvSpPr>
        <p:spPr>
          <a:xfrm>
            <a:off x="6720976" y="2122275"/>
            <a:ext cx="1207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41"/>
          <p:cNvSpPr/>
          <p:nvPr/>
        </p:nvSpPr>
        <p:spPr>
          <a:xfrm>
            <a:off x="6898400" y="0"/>
            <a:ext cx="2245500" cy="5143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1" name="Google Shape;281;p41"/>
          <p:cNvSpPr/>
          <p:nvPr/>
        </p:nvSpPr>
        <p:spPr>
          <a:xfrm>
            <a:off x="0" y="0"/>
            <a:ext cx="4656600" cy="5143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2" name="Google Shape;282;p41"/>
          <p:cNvSpPr/>
          <p:nvPr/>
        </p:nvSpPr>
        <p:spPr>
          <a:xfrm>
            <a:off x="4757050" y="0"/>
            <a:ext cx="2142600" cy="1590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3" name="Google Shape;283;p41"/>
          <p:cNvSpPr/>
          <p:nvPr/>
        </p:nvSpPr>
        <p:spPr>
          <a:xfrm>
            <a:off x="4757075" y="1600075"/>
            <a:ext cx="2142600" cy="1599900"/>
          </a:xfrm>
          <a:prstGeom prst="rect">
            <a:avLst/>
          </a:prstGeom>
          <a:solidFill>
            <a:srgbClr val="D9D9D9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4" name="Google Shape;284;p41"/>
          <p:cNvSpPr txBox="1"/>
          <p:nvPr/>
        </p:nvSpPr>
        <p:spPr>
          <a:xfrm>
            <a:off x="5119703" y="3756644"/>
            <a:ext cx="1316800" cy="66701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</a:t>
            </a:r>
            <a:r>
              <a:rPr lang="en" sz="7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 to popular belief, Lorem Ipsum is not simply random College in Virginia, looked up one</a:t>
            </a:r>
            <a:endParaRPr sz="1100"/>
          </a:p>
        </p:txBody>
      </p:sp>
      <p:sp>
        <p:nvSpPr>
          <p:cNvPr id="285" name="Google Shape;285;p41"/>
          <p:cNvSpPr/>
          <p:nvPr/>
        </p:nvSpPr>
        <p:spPr>
          <a:xfrm>
            <a:off x="0" y="1599913"/>
            <a:ext cx="4656534" cy="159096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86" name="Google Shape;286;p41"/>
          <p:cNvGrpSpPr/>
          <p:nvPr/>
        </p:nvGrpSpPr>
        <p:grpSpPr>
          <a:xfrm>
            <a:off x="466582" y="2072228"/>
            <a:ext cx="3674745" cy="646330"/>
            <a:chOff x="622109" y="4433230"/>
            <a:chExt cx="4899660" cy="861774"/>
          </a:xfrm>
        </p:grpSpPr>
        <p:sp>
          <p:nvSpPr>
            <p:cNvPr id="287" name="Google Shape;287;p41"/>
            <p:cNvSpPr/>
            <p:nvPr/>
          </p:nvSpPr>
          <p:spPr>
            <a:xfrm>
              <a:off x="622109" y="4433230"/>
              <a:ext cx="1944914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800">
                  <a:solidFill>
                    <a:schemeClr val="dk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25%</a:t>
              </a:r>
              <a:endParaRPr sz="1100"/>
            </a:p>
          </p:txBody>
        </p:sp>
        <p:sp>
          <p:nvSpPr>
            <p:cNvPr id="288" name="Google Shape;288;p41"/>
            <p:cNvSpPr txBox="1"/>
            <p:nvPr/>
          </p:nvSpPr>
          <p:spPr>
            <a:xfrm>
              <a:off x="2179855" y="4546515"/>
              <a:ext cx="3341914" cy="4789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7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Contrary</a:t>
              </a:r>
              <a:r>
                <a:rPr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to popular belief, Lorem Ipsum is not simply random text. It has roots in a piece of classical Latin</a:t>
              </a:r>
              <a:endParaRPr sz="1100"/>
            </a:p>
          </p:txBody>
        </p:sp>
      </p:grpSp>
      <p:sp>
        <p:nvSpPr>
          <p:cNvPr id="289" name="Google Shape;289;p41"/>
          <p:cNvSpPr/>
          <p:nvPr/>
        </p:nvSpPr>
        <p:spPr>
          <a:xfrm>
            <a:off x="6899671" y="-1"/>
            <a:ext cx="2245519" cy="15999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0" name="Google Shape;290;p41"/>
          <p:cNvSpPr txBox="1"/>
          <p:nvPr/>
        </p:nvSpPr>
        <p:spPr>
          <a:xfrm>
            <a:off x="7308070" y="543394"/>
            <a:ext cx="1316800" cy="51312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</a:t>
            </a:r>
            <a:r>
              <a:rPr lang="en" sz="7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 to popular belief, Lorem Ipsum is not simply looked up one</a:t>
            </a:r>
            <a:endParaRPr sz="1100"/>
          </a:p>
        </p:txBody>
      </p:sp>
      <p:sp>
        <p:nvSpPr>
          <p:cNvPr id="291" name="Google Shape;291;p41"/>
          <p:cNvSpPr txBox="1"/>
          <p:nvPr/>
        </p:nvSpPr>
        <p:spPr>
          <a:xfrm>
            <a:off x="7362876" y="3199975"/>
            <a:ext cx="1207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  <p:sp>
        <p:nvSpPr>
          <p:cNvPr id="292" name="Google Shape;292;p41"/>
          <p:cNvSpPr txBox="1"/>
          <p:nvPr/>
        </p:nvSpPr>
        <p:spPr>
          <a:xfrm>
            <a:off x="5224776" y="2236688"/>
            <a:ext cx="1207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  <p:sp>
        <p:nvSpPr>
          <p:cNvPr id="293" name="Google Shape;293;p41"/>
          <p:cNvSpPr txBox="1"/>
          <p:nvPr/>
        </p:nvSpPr>
        <p:spPr>
          <a:xfrm>
            <a:off x="5224776" y="641250"/>
            <a:ext cx="1207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  <p:sp>
        <p:nvSpPr>
          <p:cNvPr id="294" name="Google Shape;294;p41"/>
          <p:cNvSpPr txBox="1"/>
          <p:nvPr/>
        </p:nvSpPr>
        <p:spPr>
          <a:xfrm>
            <a:off x="1700351" y="641263"/>
            <a:ext cx="1207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2"/>
          <p:cNvSpPr/>
          <p:nvPr/>
        </p:nvSpPr>
        <p:spPr>
          <a:xfrm>
            <a:off x="0" y="0"/>
            <a:ext cx="4656600" cy="5143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p42"/>
          <p:cNvSpPr txBox="1"/>
          <p:nvPr/>
        </p:nvSpPr>
        <p:spPr>
          <a:xfrm>
            <a:off x="1700351" y="641263"/>
            <a:ext cx="1207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  <p:grpSp>
        <p:nvGrpSpPr>
          <p:cNvPr id="302" name="Google Shape;302;p42"/>
          <p:cNvGrpSpPr/>
          <p:nvPr/>
        </p:nvGrpSpPr>
        <p:grpSpPr>
          <a:xfrm>
            <a:off x="4955315" y="1319920"/>
            <a:ext cx="3674745" cy="2531045"/>
            <a:chOff x="6389372" y="1229215"/>
            <a:chExt cx="4899661" cy="3374727"/>
          </a:xfrm>
        </p:grpSpPr>
        <p:grpSp>
          <p:nvGrpSpPr>
            <p:cNvPr id="303" name="Google Shape;303;p42"/>
            <p:cNvGrpSpPr/>
            <p:nvPr/>
          </p:nvGrpSpPr>
          <p:grpSpPr>
            <a:xfrm>
              <a:off x="6389372" y="1229215"/>
              <a:ext cx="4899661" cy="2218042"/>
              <a:chOff x="5905311" y="1562996"/>
              <a:chExt cx="4899661" cy="2218042"/>
            </a:xfrm>
          </p:grpSpPr>
          <p:sp>
            <p:nvSpPr>
              <p:cNvPr id="304" name="Google Shape;304;p42"/>
              <p:cNvSpPr/>
              <p:nvPr/>
            </p:nvSpPr>
            <p:spPr>
              <a:xfrm>
                <a:off x="5905311" y="1562996"/>
                <a:ext cx="3614332" cy="9900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1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500">
                    <a:solidFill>
                      <a:schemeClr val="dk1"/>
                    </a:solidFill>
                    <a:latin typeface="Alex Brush"/>
                    <a:ea typeface="Alex Brush"/>
                    <a:cs typeface="Alex Brush"/>
                    <a:sym typeface="Alex Brush"/>
                  </a:rPr>
                  <a:t>Example</a:t>
                </a:r>
                <a:endParaRPr sz="1100"/>
              </a:p>
            </p:txBody>
          </p:sp>
          <p:cxnSp>
            <p:nvCxnSpPr>
              <p:cNvPr id="305" name="Google Shape;305;p42"/>
              <p:cNvCxnSpPr/>
              <p:nvPr/>
            </p:nvCxnSpPr>
            <p:spPr>
              <a:xfrm>
                <a:off x="8839202" y="2058003"/>
                <a:ext cx="1965769" cy="0"/>
              </a:xfrm>
              <a:prstGeom prst="straightConnector1">
                <a:avLst/>
              </a:prstGeom>
              <a:noFill/>
              <a:ln cap="flat" cmpd="sng" w="12700">
                <a:solidFill>
                  <a:srgbClr val="D8D8D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grpSp>
            <p:nvGrpSpPr>
              <p:cNvPr id="306" name="Google Shape;306;p42"/>
              <p:cNvGrpSpPr/>
              <p:nvPr/>
            </p:nvGrpSpPr>
            <p:grpSpPr>
              <a:xfrm>
                <a:off x="5905311" y="2795490"/>
                <a:ext cx="4851591" cy="985548"/>
                <a:chOff x="8153458" y="3289827"/>
                <a:chExt cx="4851591" cy="985548"/>
              </a:xfrm>
            </p:grpSpPr>
            <p:sp>
              <p:nvSpPr>
                <p:cNvPr id="307" name="Google Shape;307;p42"/>
                <p:cNvSpPr txBox="1"/>
                <p:nvPr/>
              </p:nvSpPr>
              <p:spPr>
                <a:xfrm>
                  <a:off x="8153458" y="3706630"/>
                  <a:ext cx="4851591" cy="56874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2222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1" lang="en" sz="700">
                      <a:solidFill>
                        <a:srgbClr val="7F7F7F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Have them for one. Living grass to for can't gathered waters had winged. Creepiest don't subdue which i two set had seasons. Fifth you'll, man wherein seas our</a:t>
                  </a:r>
                  <a:endParaRPr sz="1100"/>
                </a:p>
              </p:txBody>
            </p:sp>
            <p:sp>
              <p:nvSpPr>
                <p:cNvPr id="308" name="Google Shape;308;p42"/>
                <p:cNvSpPr txBox="1"/>
                <p:nvPr/>
              </p:nvSpPr>
              <p:spPr>
                <a:xfrm>
                  <a:off x="8153458" y="3289827"/>
                  <a:ext cx="2220686" cy="2783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45454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800">
                      <a:solidFill>
                        <a:srgbClr val="262626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EXAMPLE TEXT HERE</a:t>
                  </a:r>
                  <a:endParaRPr sz="1100"/>
                </a:p>
              </p:txBody>
            </p:sp>
          </p:grpSp>
        </p:grpSp>
        <p:sp>
          <p:nvSpPr>
            <p:cNvPr id="309" name="Google Shape;309;p42"/>
            <p:cNvSpPr txBox="1"/>
            <p:nvPr/>
          </p:nvSpPr>
          <p:spPr>
            <a:xfrm>
              <a:off x="6389372" y="3778716"/>
              <a:ext cx="2295070" cy="8252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-127000" lvl="0" marL="12700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Noto Sans Symbols"/>
                <a:buChar char="❖"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  Have them for one. Living grass </a:t>
              </a:r>
              <a:endParaRPr sz="1100"/>
            </a:p>
            <a:p>
              <a:pPr indent="-127000" lvl="0" marL="12700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Noto Sans Symbols"/>
                <a:buChar char="❖"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  waters had winged. </a:t>
              </a:r>
              <a:endParaRPr sz="1100"/>
            </a:p>
            <a:p>
              <a:pPr indent="-127000" lvl="0" marL="12700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Noto Sans Symbols"/>
                <a:buChar char="❖"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  set had seasons. Fifth</a:t>
              </a:r>
              <a:endParaRPr sz="1100"/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14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3"/>
          <p:cNvSpPr/>
          <p:nvPr/>
        </p:nvSpPr>
        <p:spPr>
          <a:xfrm>
            <a:off x="466700" y="466575"/>
            <a:ext cx="4105500" cy="4210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6" name="Google Shape;316;p43"/>
          <p:cNvSpPr/>
          <p:nvPr/>
        </p:nvSpPr>
        <p:spPr>
          <a:xfrm>
            <a:off x="4955315" y="1319920"/>
            <a:ext cx="2710749" cy="7425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chemeClr val="dk1"/>
                </a:solidFill>
                <a:latin typeface="Alex Brush"/>
                <a:ea typeface="Alex Brush"/>
                <a:cs typeface="Alex Brush"/>
                <a:sym typeface="Alex Brush"/>
              </a:rPr>
              <a:t>Example</a:t>
            </a:r>
            <a:endParaRPr sz="1100"/>
          </a:p>
        </p:txBody>
      </p:sp>
      <p:cxnSp>
        <p:nvCxnSpPr>
          <p:cNvPr id="317" name="Google Shape;317;p43"/>
          <p:cNvCxnSpPr/>
          <p:nvPr/>
        </p:nvCxnSpPr>
        <p:spPr>
          <a:xfrm>
            <a:off x="7155734" y="1691176"/>
            <a:ext cx="1474327" cy="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318" name="Google Shape;318;p43"/>
          <p:cNvGrpSpPr/>
          <p:nvPr/>
        </p:nvGrpSpPr>
        <p:grpSpPr>
          <a:xfrm>
            <a:off x="4940106" y="2390503"/>
            <a:ext cx="1666321" cy="1033435"/>
            <a:chOff x="622108" y="3477273"/>
            <a:chExt cx="2221761" cy="1377914"/>
          </a:xfrm>
        </p:grpSpPr>
        <p:sp>
          <p:nvSpPr>
            <p:cNvPr id="319" name="Google Shape;319;p43"/>
            <p:cNvSpPr txBox="1"/>
            <p:nvPr/>
          </p:nvSpPr>
          <p:spPr>
            <a:xfrm>
              <a:off x="707397" y="3644599"/>
              <a:ext cx="2136472" cy="12105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>
                  <a:solidFill>
                    <a:schemeClr val="dk1"/>
                  </a:solidFill>
                  <a:latin typeface="Raleway Medium"/>
                  <a:ea typeface="Raleway Medium"/>
                  <a:cs typeface="Raleway Medium"/>
                  <a:sym typeface="Raleway Medium"/>
                </a:rPr>
                <a:t>WRITE YOUR</a:t>
              </a:r>
              <a:endParaRPr sz="1100"/>
            </a:p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>
                  <a:solidFill>
                    <a:schemeClr val="accent1"/>
                  </a:solidFill>
                  <a:latin typeface="Raleway Medium"/>
                  <a:ea typeface="Raleway Medium"/>
                  <a:cs typeface="Raleway Medium"/>
                  <a:sym typeface="Raleway Medium"/>
                </a:rPr>
                <a:t>EXAMPLE</a:t>
              </a:r>
              <a:endParaRPr sz="1100"/>
            </a:p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>
                  <a:solidFill>
                    <a:schemeClr val="dk1"/>
                  </a:solidFill>
                  <a:latin typeface="Raleway Medium"/>
                  <a:ea typeface="Raleway Medium"/>
                  <a:cs typeface="Raleway Medium"/>
                  <a:sym typeface="Raleway Medium"/>
                </a:rPr>
                <a:t>HERE</a:t>
              </a:r>
              <a:endParaRPr sz="1100"/>
            </a:p>
          </p:txBody>
        </p:sp>
        <p:sp>
          <p:nvSpPr>
            <p:cNvPr id="320" name="Google Shape;320;p43"/>
            <p:cNvSpPr/>
            <p:nvPr/>
          </p:nvSpPr>
          <p:spPr>
            <a:xfrm rot="6300000">
              <a:off x="642387" y="3497552"/>
              <a:ext cx="180462" cy="18046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21" name="Google Shape;321;p43"/>
          <p:cNvGrpSpPr/>
          <p:nvPr/>
        </p:nvGrpSpPr>
        <p:grpSpPr>
          <a:xfrm>
            <a:off x="4955315" y="3937758"/>
            <a:ext cx="3638693" cy="739161"/>
            <a:chOff x="6607087" y="2992388"/>
            <a:chExt cx="4851591" cy="985548"/>
          </a:xfrm>
        </p:grpSpPr>
        <p:sp>
          <p:nvSpPr>
            <p:cNvPr id="322" name="Google Shape;322;p43"/>
            <p:cNvSpPr txBox="1"/>
            <p:nvPr/>
          </p:nvSpPr>
          <p:spPr>
            <a:xfrm>
              <a:off x="6607087" y="3409191"/>
              <a:ext cx="4851591" cy="5687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Have them for one. Living grass to for can't gathered waters had winged. Creepiest don't subdue which i two set had seasons. Fifth you'll, man wherein seas our</a:t>
              </a:r>
              <a:endParaRPr sz="1100"/>
            </a:p>
          </p:txBody>
        </p:sp>
        <p:sp>
          <p:nvSpPr>
            <p:cNvPr id="323" name="Google Shape;323;p43"/>
            <p:cNvSpPr txBox="1"/>
            <p:nvPr/>
          </p:nvSpPr>
          <p:spPr>
            <a:xfrm>
              <a:off x="6607087" y="2992388"/>
              <a:ext cx="2220686" cy="278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262626"/>
                  </a:solidFill>
                  <a:latin typeface="Arial"/>
                  <a:ea typeface="Arial"/>
                  <a:cs typeface="Arial"/>
                  <a:sym typeface="Arial"/>
                </a:rPr>
                <a:t>EXAMPLE TEXT HERE</a:t>
              </a:r>
              <a:endParaRPr sz="1100"/>
            </a:p>
          </p:txBody>
        </p:sp>
      </p:grpSp>
      <p:sp>
        <p:nvSpPr>
          <p:cNvPr id="324" name="Google Shape;324;p43"/>
          <p:cNvSpPr txBox="1"/>
          <p:nvPr/>
        </p:nvSpPr>
        <p:spPr>
          <a:xfrm>
            <a:off x="1680451" y="2441850"/>
            <a:ext cx="1206900" cy="2598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29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44"/>
          <p:cNvSpPr/>
          <p:nvPr/>
        </p:nvSpPr>
        <p:spPr>
          <a:xfrm rot="10800000">
            <a:off x="3492425" y="-100"/>
            <a:ext cx="5180400" cy="5180400"/>
          </a:xfrm>
          <a:prstGeom prst="rtTriangle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1" name="Google Shape;331;p44"/>
          <p:cNvGrpSpPr/>
          <p:nvPr/>
        </p:nvGrpSpPr>
        <p:grpSpPr>
          <a:xfrm>
            <a:off x="451372" y="1107417"/>
            <a:ext cx="3689954" cy="2913457"/>
            <a:chOff x="601829" y="773830"/>
            <a:chExt cx="4919939" cy="3884610"/>
          </a:xfrm>
        </p:grpSpPr>
        <p:sp>
          <p:nvSpPr>
            <p:cNvPr id="332" name="Google Shape;332;p44"/>
            <p:cNvSpPr/>
            <p:nvPr/>
          </p:nvSpPr>
          <p:spPr>
            <a:xfrm>
              <a:off x="622108" y="2467723"/>
              <a:ext cx="3614332" cy="99001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1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500">
                  <a:solidFill>
                    <a:schemeClr val="dk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Example</a:t>
              </a:r>
              <a:endParaRPr sz="1100"/>
            </a:p>
          </p:txBody>
        </p:sp>
        <p:cxnSp>
          <p:nvCxnSpPr>
            <p:cNvPr id="333" name="Google Shape;333;p44"/>
            <p:cNvCxnSpPr/>
            <p:nvPr/>
          </p:nvCxnSpPr>
          <p:spPr>
            <a:xfrm>
              <a:off x="3555999" y="2962730"/>
              <a:ext cx="1965769" cy="0"/>
            </a:xfrm>
            <a:prstGeom prst="straightConnector1">
              <a:avLst/>
            </a:prstGeom>
            <a:noFill/>
            <a:ln cap="flat" cmpd="sng" w="12700">
              <a:solidFill>
                <a:srgbClr val="D8D8D8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334" name="Google Shape;334;p44"/>
            <p:cNvSpPr txBox="1"/>
            <p:nvPr/>
          </p:nvSpPr>
          <p:spPr>
            <a:xfrm>
              <a:off x="622108" y="4089695"/>
              <a:ext cx="4851591" cy="5687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Have them for one. Living grass to for can't gathered waters had winged. Creepiest don't subdue which i two set had seasons. Fifth you'll, man wherein seas our</a:t>
              </a:r>
              <a:endParaRPr sz="1100"/>
            </a:p>
          </p:txBody>
        </p:sp>
        <p:sp>
          <p:nvSpPr>
            <p:cNvPr id="335" name="Google Shape;335;p44"/>
            <p:cNvSpPr txBox="1"/>
            <p:nvPr/>
          </p:nvSpPr>
          <p:spPr>
            <a:xfrm>
              <a:off x="622108" y="3672892"/>
              <a:ext cx="2220686" cy="278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262626"/>
                  </a:solidFill>
                  <a:latin typeface="Arial"/>
                  <a:ea typeface="Arial"/>
                  <a:cs typeface="Arial"/>
                  <a:sym typeface="Arial"/>
                </a:rPr>
                <a:t>EXAMPLE TEXT HERE</a:t>
              </a:r>
              <a:endParaRPr sz="1100"/>
            </a:p>
          </p:txBody>
        </p:sp>
        <p:grpSp>
          <p:nvGrpSpPr>
            <p:cNvPr id="336" name="Google Shape;336;p44"/>
            <p:cNvGrpSpPr/>
            <p:nvPr/>
          </p:nvGrpSpPr>
          <p:grpSpPr>
            <a:xfrm>
              <a:off x="601829" y="773830"/>
              <a:ext cx="2221761" cy="1377914"/>
              <a:chOff x="622108" y="3477273"/>
              <a:chExt cx="2221761" cy="1377914"/>
            </a:xfrm>
          </p:grpSpPr>
          <p:sp>
            <p:nvSpPr>
              <p:cNvPr id="337" name="Google Shape;337;p44"/>
              <p:cNvSpPr txBox="1"/>
              <p:nvPr/>
            </p:nvSpPr>
            <p:spPr>
              <a:xfrm>
                <a:off x="707397" y="3644599"/>
                <a:ext cx="2136472" cy="12105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400">
                    <a:solidFill>
                      <a:schemeClr val="dk1"/>
                    </a:solidFill>
                    <a:latin typeface="Raleway Medium"/>
                    <a:ea typeface="Raleway Medium"/>
                    <a:cs typeface="Raleway Medium"/>
                    <a:sym typeface="Raleway Medium"/>
                  </a:rPr>
                  <a:t>WRITE YOUR</a:t>
                </a:r>
                <a:endParaRPr sz="1100"/>
              </a:p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400">
                    <a:solidFill>
                      <a:schemeClr val="accent1"/>
                    </a:solidFill>
                    <a:latin typeface="Raleway Medium"/>
                    <a:ea typeface="Raleway Medium"/>
                    <a:cs typeface="Raleway Medium"/>
                    <a:sym typeface="Raleway Medium"/>
                  </a:rPr>
                  <a:t>EXAMPLE</a:t>
                </a:r>
                <a:endParaRPr sz="1100"/>
              </a:p>
              <a:p>
                <a:pPr indent="0" lvl="0" marL="0" marR="0" rtl="0" algn="l">
                  <a:lnSpc>
                    <a:spcPct val="16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1400">
                    <a:solidFill>
                      <a:schemeClr val="dk1"/>
                    </a:solidFill>
                    <a:latin typeface="Raleway Medium"/>
                    <a:ea typeface="Raleway Medium"/>
                    <a:cs typeface="Raleway Medium"/>
                    <a:sym typeface="Raleway Medium"/>
                  </a:rPr>
                  <a:t>HERE</a:t>
                </a:r>
                <a:endParaRPr sz="1100"/>
              </a:p>
            </p:txBody>
          </p:sp>
          <p:sp>
            <p:nvSpPr>
              <p:cNvPr id="338" name="Google Shape;338;p44"/>
              <p:cNvSpPr/>
              <p:nvPr/>
            </p:nvSpPr>
            <p:spPr>
              <a:xfrm rot="6300000">
                <a:off x="642387" y="3497552"/>
                <a:ext cx="180462" cy="180462"/>
              </a:xfrm>
              <a:prstGeom prst="rtTriangl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339" name="Google Shape;339;p44"/>
          <p:cNvSpPr txBox="1"/>
          <p:nvPr/>
        </p:nvSpPr>
        <p:spPr>
          <a:xfrm>
            <a:off x="6352600" y="1107425"/>
            <a:ext cx="1246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5"/>
          <p:cNvSpPr/>
          <p:nvPr/>
        </p:nvSpPr>
        <p:spPr>
          <a:xfrm>
            <a:off x="1828725" y="0"/>
            <a:ext cx="5486400" cy="1665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6" name="Google Shape;346;p45"/>
          <p:cNvSpPr/>
          <p:nvPr/>
        </p:nvSpPr>
        <p:spPr>
          <a:xfrm>
            <a:off x="3216625" y="1981081"/>
            <a:ext cx="2710749" cy="7425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chemeClr val="dk1"/>
                </a:solidFill>
                <a:latin typeface="Alex Brush"/>
                <a:ea typeface="Alex Brush"/>
                <a:cs typeface="Alex Brush"/>
                <a:sym typeface="Alex Brush"/>
              </a:rPr>
              <a:t>Fast Food</a:t>
            </a:r>
            <a:endParaRPr sz="1100"/>
          </a:p>
        </p:txBody>
      </p:sp>
      <p:sp>
        <p:nvSpPr>
          <p:cNvPr id="347" name="Google Shape;347;p45"/>
          <p:cNvSpPr txBox="1"/>
          <p:nvPr/>
        </p:nvSpPr>
        <p:spPr>
          <a:xfrm>
            <a:off x="2645569" y="2864650"/>
            <a:ext cx="3852863" cy="112867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</a:t>
            </a:r>
            <a:r>
              <a:rPr lang="en" sz="7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 to popular belief, Lorem Ipsum is not simply random</a:t>
            </a:r>
            <a:endParaRPr sz="1100"/>
          </a:p>
          <a:p>
            <a:pPr indent="0" lvl="0" marL="0" marR="0" rtl="0" algn="ctr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making it over 2000 years old. Richard McClintock, a Latin professor Hampden-Sydney College in Virginia, looked up one</a:t>
            </a:r>
            <a:endParaRPr sz="1100"/>
          </a:p>
          <a:p>
            <a:pPr indent="0" lvl="0" marL="0" marR="0" rtl="0" algn="ctr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700">
              <a:solidFill>
                <a:srgbClr val="7F7F7F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indent="0" lvl="0" marL="0" marR="0" rtl="0" algn="ctr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of the more obscure Latin words, consectetur, from a Lorem Ipsum</a:t>
            </a:r>
            <a:endParaRPr sz="1100"/>
          </a:p>
          <a:p>
            <a:pPr indent="0" lvl="0" marL="0" marR="0" rtl="0" algn="ctr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passage, and going through the cites of the word in classical literature, discovered the undoubtable source. Lorem Ipsum comes from sections</a:t>
            </a:r>
            <a:endParaRPr sz="1100"/>
          </a:p>
        </p:txBody>
      </p:sp>
      <p:sp>
        <p:nvSpPr>
          <p:cNvPr id="348" name="Google Shape;348;p45"/>
          <p:cNvSpPr/>
          <p:nvPr/>
        </p:nvSpPr>
        <p:spPr>
          <a:xfrm>
            <a:off x="2601539" y="4838701"/>
            <a:ext cx="3940921" cy="833400"/>
          </a:xfrm>
          <a:prstGeom prst="roundRect">
            <a:avLst>
              <a:gd fmla="val 11466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49" name="Google Shape;349;p45"/>
          <p:cNvSpPr txBox="1"/>
          <p:nvPr/>
        </p:nvSpPr>
        <p:spPr>
          <a:xfrm>
            <a:off x="3426220" y="4399920"/>
            <a:ext cx="2291561" cy="21929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7F7F7F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www.example.com</a:t>
            </a:r>
            <a:endParaRPr sz="1100"/>
          </a:p>
        </p:txBody>
      </p:sp>
      <p:cxnSp>
        <p:nvCxnSpPr>
          <p:cNvPr id="350" name="Google Shape;350;p45"/>
          <p:cNvCxnSpPr/>
          <p:nvPr/>
        </p:nvCxnSpPr>
        <p:spPr>
          <a:xfrm>
            <a:off x="1828800" y="2352337"/>
            <a:ext cx="1474327" cy="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351" name="Google Shape;351;p45"/>
          <p:cNvCxnSpPr/>
          <p:nvPr/>
        </p:nvCxnSpPr>
        <p:spPr>
          <a:xfrm>
            <a:off x="5840873" y="2352337"/>
            <a:ext cx="1474327" cy="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352" name="Google Shape;352;p45"/>
          <p:cNvSpPr txBox="1"/>
          <p:nvPr/>
        </p:nvSpPr>
        <p:spPr>
          <a:xfrm>
            <a:off x="3896076" y="598063"/>
            <a:ext cx="1207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57" name="Shape 3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Google Shape;358;p46"/>
          <p:cNvSpPr/>
          <p:nvPr/>
        </p:nvSpPr>
        <p:spPr>
          <a:xfrm>
            <a:off x="466575" y="466575"/>
            <a:ext cx="2926800" cy="2105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59" name="Google Shape;359;p46"/>
          <p:cNvGrpSpPr/>
          <p:nvPr/>
        </p:nvGrpSpPr>
        <p:grpSpPr>
          <a:xfrm>
            <a:off x="4541582" y="1680097"/>
            <a:ext cx="1666321" cy="1033435"/>
            <a:chOff x="622108" y="3477273"/>
            <a:chExt cx="2221761" cy="1377914"/>
          </a:xfrm>
        </p:grpSpPr>
        <p:sp>
          <p:nvSpPr>
            <p:cNvPr id="360" name="Google Shape;360;p46"/>
            <p:cNvSpPr txBox="1"/>
            <p:nvPr/>
          </p:nvSpPr>
          <p:spPr>
            <a:xfrm>
              <a:off x="707397" y="3644599"/>
              <a:ext cx="2136472" cy="12105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>
                  <a:solidFill>
                    <a:schemeClr val="dk1"/>
                  </a:solidFill>
                  <a:latin typeface="Raleway Medium"/>
                  <a:ea typeface="Raleway Medium"/>
                  <a:cs typeface="Raleway Medium"/>
                  <a:sym typeface="Raleway Medium"/>
                </a:rPr>
                <a:t>WRITE YOUR</a:t>
              </a:r>
              <a:endParaRPr sz="1100"/>
            </a:p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>
                  <a:solidFill>
                    <a:schemeClr val="accent1"/>
                  </a:solidFill>
                  <a:latin typeface="Raleway Medium"/>
                  <a:ea typeface="Raleway Medium"/>
                  <a:cs typeface="Raleway Medium"/>
                  <a:sym typeface="Raleway Medium"/>
                </a:rPr>
                <a:t>EXAMPLE</a:t>
              </a:r>
              <a:endParaRPr sz="1100"/>
            </a:p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>
                  <a:solidFill>
                    <a:schemeClr val="dk1"/>
                  </a:solidFill>
                  <a:latin typeface="Raleway Medium"/>
                  <a:ea typeface="Raleway Medium"/>
                  <a:cs typeface="Raleway Medium"/>
                  <a:sym typeface="Raleway Medium"/>
                </a:rPr>
                <a:t>HERE</a:t>
              </a:r>
              <a:endParaRPr sz="1100"/>
            </a:p>
          </p:txBody>
        </p:sp>
        <p:sp>
          <p:nvSpPr>
            <p:cNvPr id="361" name="Google Shape;361;p46"/>
            <p:cNvSpPr/>
            <p:nvPr/>
          </p:nvSpPr>
          <p:spPr>
            <a:xfrm rot="6300000">
              <a:off x="642387" y="3497552"/>
              <a:ext cx="180462" cy="18046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362" name="Google Shape;362;p46"/>
          <p:cNvGrpSpPr/>
          <p:nvPr/>
        </p:nvGrpSpPr>
        <p:grpSpPr>
          <a:xfrm>
            <a:off x="3163421" y="3442871"/>
            <a:ext cx="5032063" cy="426559"/>
            <a:chOff x="4217895" y="3980894"/>
            <a:chExt cx="6709417" cy="568745"/>
          </a:xfrm>
        </p:grpSpPr>
        <p:sp>
          <p:nvSpPr>
            <p:cNvPr id="363" name="Google Shape;363;p46"/>
            <p:cNvSpPr txBox="1"/>
            <p:nvPr/>
          </p:nvSpPr>
          <p:spPr>
            <a:xfrm>
              <a:off x="4217895" y="4028519"/>
              <a:ext cx="1497106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2010-2011</a:t>
              </a:r>
              <a:endParaRPr sz="1100"/>
            </a:p>
          </p:txBody>
        </p:sp>
        <p:sp>
          <p:nvSpPr>
            <p:cNvPr id="364" name="Google Shape;364;p46"/>
            <p:cNvSpPr txBox="1"/>
            <p:nvPr/>
          </p:nvSpPr>
          <p:spPr>
            <a:xfrm>
              <a:off x="6075721" y="3980894"/>
              <a:ext cx="4851591" cy="5687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Have them for one. Living grass to for can't gathered waters had winged. Creepiest don't subdue which i two set had seasons. Fifth you'll, man wherein seas our</a:t>
              </a:r>
              <a:endParaRPr sz="1100"/>
            </a:p>
          </p:txBody>
        </p:sp>
      </p:grpSp>
      <p:grpSp>
        <p:nvGrpSpPr>
          <p:cNvPr id="365" name="Google Shape;365;p46"/>
          <p:cNvGrpSpPr/>
          <p:nvPr/>
        </p:nvGrpSpPr>
        <p:grpSpPr>
          <a:xfrm>
            <a:off x="3163421" y="4250360"/>
            <a:ext cx="5032063" cy="426559"/>
            <a:chOff x="4217895" y="3980894"/>
            <a:chExt cx="6709417" cy="568745"/>
          </a:xfrm>
        </p:grpSpPr>
        <p:sp>
          <p:nvSpPr>
            <p:cNvPr id="366" name="Google Shape;366;p46"/>
            <p:cNvSpPr txBox="1"/>
            <p:nvPr/>
          </p:nvSpPr>
          <p:spPr>
            <a:xfrm>
              <a:off x="4217895" y="4028519"/>
              <a:ext cx="1497106" cy="32316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1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2010-2011</a:t>
              </a:r>
              <a:endParaRPr sz="1100"/>
            </a:p>
          </p:txBody>
        </p:sp>
        <p:sp>
          <p:nvSpPr>
            <p:cNvPr id="367" name="Google Shape;367;p46"/>
            <p:cNvSpPr txBox="1"/>
            <p:nvPr/>
          </p:nvSpPr>
          <p:spPr>
            <a:xfrm>
              <a:off x="6075721" y="3980894"/>
              <a:ext cx="4851591" cy="5687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Have them for one. Living grass to for can't gathered waters had winged. Creepiest don't subdue which i two set had seasons. Fifth you'll, man wherein seas our</a:t>
              </a:r>
              <a:endParaRPr sz="1100"/>
            </a:p>
          </p:txBody>
        </p:sp>
      </p:grpSp>
      <p:sp>
        <p:nvSpPr>
          <p:cNvPr id="368" name="Google Shape;368;p46"/>
          <p:cNvSpPr txBox="1"/>
          <p:nvPr/>
        </p:nvSpPr>
        <p:spPr>
          <a:xfrm>
            <a:off x="1326326" y="1360450"/>
            <a:ext cx="1207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4" name="Google Shape;374;p47"/>
          <p:cNvGrpSpPr/>
          <p:nvPr/>
        </p:nvGrpSpPr>
        <p:grpSpPr>
          <a:xfrm>
            <a:off x="3163421" y="725467"/>
            <a:ext cx="5032063" cy="2777098"/>
            <a:chOff x="4217895" y="2533094"/>
            <a:chExt cx="6709417" cy="3702798"/>
          </a:xfrm>
        </p:grpSpPr>
        <p:grpSp>
          <p:nvGrpSpPr>
            <p:cNvPr id="375" name="Google Shape;375;p47"/>
            <p:cNvGrpSpPr/>
            <p:nvPr/>
          </p:nvGrpSpPr>
          <p:grpSpPr>
            <a:xfrm>
              <a:off x="4217895" y="4622462"/>
              <a:ext cx="6709417" cy="568745"/>
              <a:chOff x="4217895" y="3980894"/>
              <a:chExt cx="6709417" cy="568745"/>
            </a:xfrm>
          </p:grpSpPr>
          <p:sp>
            <p:nvSpPr>
              <p:cNvPr id="376" name="Google Shape;376;p47"/>
              <p:cNvSpPr txBox="1"/>
              <p:nvPr/>
            </p:nvSpPr>
            <p:spPr>
              <a:xfrm>
                <a:off x="4217895" y="4028519"/>
                <a:ext cx="1497106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2010-2011</a:t>
                </a:r>
                <a:endParaRPr sz="1100"/>
              </a:p>
            </p:txBody>
          </p:sp>
          <p:sp>
            <p:nvSpPr>
              <p:cNvPr id="377" name="Google Shape;377;p47"/>
              <p:cNvSpPr txBox="1"/>
              <p:nvPr/>
            </p:nvSpPr>
            <p:spPr>
              <a:xfrm>
                <a:off x="6075721" y="3980894"/>
                <a:ext cx="4851591" cy="5687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222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700">
                    <a:solidFill>
                      <a:srgbClr val="7F7F7F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Have them for one. Living grass to for can't gathered waters had winged. Creepiest don't subdue which i two set had seasons. Fifth you'll, man wherein seas our</a:t>
                </a:r>
                <a:endParaRPr sz="1100"/>
              </a:p>
            </p:txBody>
          </p:sp>
        </p:grpSp>
        <p:grpSp>
          <p:nvGrpSpPr>
            <p:cNvPr id="378" name="Google Shape;378;p47"/>
            <p:cNvGrpSpPr/>
            <p:nvPr/>
          </p:nvGrpSpPr>
          <p:grpSpPr>
            <a:xfrm>
              <a:off x="4217895" y="5667147"/>
              <a:ext cx="6709417" cy="568745"/>
              <a:chOff x="4217895" y="3980894"/>
              <a:chExt cx="6709417" cy="568745"/>
            </a:xfrm>
          </p:grpSpPr>
          <p:sp>
            <p:nvSpPr>
              <p:cNvPr id="379" name="Google Shape;379;p47"/>
              <p:cNvSpPr txBox="1"/>
              <p:nvPr/>
            </p:nvSpPr>
            <p:spPr>
              <a:xfrm>
                <a:off x="4217895" y="4028519"/>
                <a:ext cx="1497106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2010-2011</a:t>
                </a:r>
                <a:endParaRPr sz="1100"/>
              </a:p>
            </p:txBody>
          </p:sp>
          <p:sp>
            <p:nvSpPr>
              <p:cNvPr id="380" name="Google Shape;380;p47"/>
              <p:cNvSpPr txBox="1"/>
              <p:nvPr/>
            </p:nvSpPr>
            <p:spPr>
              <a:xfrm>
                <a:off x="6075721" y="3980894"/>
                <a:ext cx="4851591" cy="5687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222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700">
                    <a:solidFill>
                      <a:srgbClr val="7F7F7F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Have them for one. Living grass to for can't gathered waters had winged. Creepiest don't subdue which i two set had seasons. Fifth you'll, man wherein seas our</a:t>
                </a:r>
                <a:endParaRPr sz="1100"/>
              </a:p>
            </p:txBody>
          </p:sp>
        </p:grpSp>
        <p:grpSp>
          <p:nvGrpSpPr>
            <p:cNvPr id="381" name="Google Shape;381;p47"/>
            <p:cNvGrpSpPr/>
            <p:nvPr/>
          </p:nvGrpSpPr>
          <p:grpSpPr>
            <a:xfrm>
              <a:off x="4217895" y="2533094"/>
              <a:ext cx="6709417" cy="568745"/>
              <a:chOff x="4217895" y="3980894"/>
              <a:chExt cx="6709417" cy="568745"/>
            </a:xfrm>
          </p:grpSpPr>
          <p:sp>
            <p:nvSpPr>
              <p:cNvPr id="382" name="Google Shape;382;p47"/>
              <p:cNvSpPr txBox="1"/>
              <p:nvPr/>
            </p:nvSpPr>
            <p:spPr>
              <a:xfrm>
                <a:off x="4217895" y="4028519"/>
                <a:ext cx="1497106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2010-2011</a:t>
                </a:r>
                <a:endParaRPr sz="1100"/>
              </a:p>
            </p:txBody>
          </p:sp>
          <p:sp>
            <p:nvSpPr>
              <p:cNvPr id="383" name="Google Shape;383;p47"/>
              <p:cNvSpPr txBox="1"/>
              <p:nvPr/>
            </p:nvSpPr>
            <p:spPr>
              <a:xfrm>
                <a:off x="6075721" y="3980894"/>
                <a:ext cx="4851591" cy="5687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222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700">
                    <a:solidFill>
                      <a:srgbClr val="7F7F7F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Have them for one. Living grass to for can't gathered waters had winged. Creepiest don't subdue which i two set had seasons. Fifth you'll, man wherein seas our</a:t>
                </a:r>
                <a:endParaRPr sz="1100"/>
              </a:p>
            </p:txBody>
          </p:sp>
        </p:grpSp>
        <p:grpSp>
          <p:nvGrpSpPr>
            <p:cNvPr id="384" name="Google Shape;384;p47"/>
            <p:cNvGrpSpPr/>
            <p:nvPr/>
          </p:nvGrpSpPr>
          <p:grpSpPr>
            <a:xfrm>
              <a:off x="4217895" y="3577778"/>
              <a:ext cx="6709417" cy="568745"/>
              <a:chOff x="4217895" y="3980894"/>
              <a:chExt cx="6709417" cy="568745"/>
            </a:xfrm>
          </p:grpSpPr>
          <p:sp>
            <p:nvSpPr>
              <p:cNvPr id="385" name="Google Shape;385;p47"/>
              <p:cNvSpPr txBox="1"/>
              <p:nvPr/>
            </p:nvSpPr>
            <p:spPr>
              <a:xfrm>
                <a:off x="4217895" y="4028519"/>
                <a:ext cx="1497106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2010-2011</a:t>
                </a:r>
                <a:endParaRPr sz="1100"/>
              </a:p>
            </p:txBody>
          </p:sp>
          <p:sp>
            <p:nvSpPr>
              <p:cNvPr id="386" name="Google Shape;386;p47"/>
              <p:cNvSpPr txBox="1"/>
              <p:nvPr/>
            </p:nvSpPr>
            <p:spPr>
              <a:xfrm>
                <a:off x="6075721" y="3980894"/>
                <a:ext cx="4851591" cy="56874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222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700">
                    <a:solidFill>
                      <a:srgbClr val="7F7F7F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Have them for one. Living grass to for can't gathered waters had winged. Creepiest don't subdue which i two set had seasons. Fifth you'll, man wherein seas our</a:t>
                </a:r>
                <a:endParaRPr sz="1100"/>
              </a:p>
            </p:txBody>
          </p:sp>
        </p:grpSp>
      </p:grpSp>
      <p:sp>
        <p:nvSpPr>
          <p:cNvPr id="387" name="Google Shape;387;p47"/>
          <p:cNvSpPr/>
          <p:nvPr/>
        </p:nvSpPr>
        <p:spPr>
          <a:xfrm rot="-1800000">
            <a:off x="-3141109" y="3459546"/>
            <a:ext cx="6181725" cy="6181725"/>
          </a:xfrm>
          <a:prstGeom prst="ellipse">
            <a:avLst/>
          </a:prstGeom>
          <a:noFill/>
          <a:ln cap="flat" cmpd="sng" w="196850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8" name="Google Shape;388;p47"/>
          <p:cNvSpPr/>
          <p:nvPr/>
        </p:nvSpPr>
        <p:spPr>
          <a:xfrm>
            <a:off x="-3141109" y="3459546"/>
            <a:ext cx="6181725" cy="6181725"/>
          </a:xfrm>
          <a:prstGeom prst="ellipse">
            <a:avLst/>
          </a:prstGeom>
          <a:noFill/>
          <a:ln cap="flat" cmpd="sng" w="25400">
            <a:solidFill>
              <a:srgbClr val="D8D8D8"/>
            </a:solidFill>
            <a:prstDash val="dot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393" name="Shape 3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Google Shape;394;p48"/>
          <p:cNvSpPr/>
          <p:nvPr/>
        </p:nvSpPr>
        <p:spPr>
          <a:xfrm>
            <a:off x="466575" y="466575"/>
            <a:ext cx="4105500" cy="42102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395" name="Google Shape;395;p48"/>
          <p:cNvGrpSpPr/>
          <p:nvPr/>
        </p:nvGrpSpPr>
        <p:grpSpPr>
          <a:xfrm>
            <a:off x="5057671" y="1427107"/>
            <a:ext cx="2884625" cy="552590"/>
            <a:chOff x="6743561" y="1902809"/>
            <a:chExt cx="3846166" cy="736787"/>
          </a:xfrm>
        </p:grpSpPr>
        <p:grpSp>
          <p:nvGrpSpPr>
            <p:cNvPr id="396" name="Google Shape;396;p48"/>
            <p:cNvGrpSpPr/>
            <p:nvPr/>
          </p:nvGrpSpPr>
          <p:grpSpPr>
            <a:xfrm>
              <a:off x="7339992" y="1902809"/>
              <a:ext cx="3249735" cy="736787"/>
              <a:chOff x="5868865" y="1774299"/>
              <a:chExt cx="3249735" cy="736787"/>
            </a:xfrm>
          </p:grpSpPr>
          <p:sp>
            <p:nvSpPr>
              <p:cNvPr id="397" name="Google Shape;397;p48"/>
              <p:cNvSpPr txBox="1"/>
              <p:nvPr/>
            </p:nvSpPr>
            <p:spPr>
              <a:xfrm>
                <a:off x="5868865" y="1774299"/>
                <a:ext cx="1125039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Title Text</a:t>
                </a:r>
                <a:endParaRPr sz="1100"/>
              </a:p>
            </p:txBody>
          </p:sp>
          <p:sp>
            <p:nvSpPr>
              <p:cNvPr id="398" name="Google Shape;398;p48"/>
              <p:cNvSpPr/>
              <p:nvPr/>
            </p:nvSpPr>
            <p:spPr>
              <a:xfrm>
                <a:off x="5897845" y="2076993"/>
                <a:ext cx="3220755" cy="4340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55555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700">
                    <a:solidFill>
                      <a:srgbClr val="7F7F7F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This letterhead design meant to your lorem ipsum powerpoint text see.</a:t>
                </a:r>
                <a:endParaRPr sz="1100"/>
              </a:p>
            </p:txBody>
          </p:sp>
        </p:grpSp>
        <p:sp>
          <p:nvSpPr>
            <p:cNvPr id="399" name="Google Shape;399;p48"/>
            <p:cNvSpPr/>
            <p:nvPr/>
          </p:nvSpPr>
          <p:spPr>
            <a:xfrm>
              <a:off x="6743561" y="2057768"/>
              <a:ext cx="476390" cy="47639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00" name="Google Shape;400;p48"/>
          <p:cNvSpPr/>
          <p:nvPr/>
        </p:nvSpPr>
        <p:spPr>
          <a:xfrm>
            <a:off x="5057670" y="466582"/>
            <a:ext cx="2710749" cy="7425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chemeClr val="dk1"/>
                </a:solidFill>
                <a:latin typeface="Alex Brush"/>
                <a:ea typeface="Alex Brush"/>
                <a:cs typeface="Alex Brush"/>
                <a:sym typeface="Alex Brush"/>
              </a:rPr>
              <a:t>Fast Food</a:t>
            </a:r>
            <a:endParaRPr sz="1100"/>
          </a:p>
        </p:txBody>
      </p:sp>
      <p:grpSp>
        <p:nvGrpSpPr>
          <p:cNvPr id="401" name="Google Shape;401;p48"/>
          <p:cNvGrpSpPr/>
          <p:nvPr/>
        </p:nvGrpSpPr>
        <p:grpSpPr>
          <a:xfrm>
            <a:off x="5057671" y="2123622"/>
            <a:ext cx="2884625" cy="552590"/>
            <a:chOff x="6743561" y="1902809"/>
            <a:chExt cx="3846166" cy="736787"/>
          </a:xfrm>
        </p:grpSpPr>
        <p:grpSp>
          <p:nvGrpSpPr>
            <p:cNvPr id="402" name="Google Shape;402;p48"/>
            <p:cNvGrpSpPr/>
            <p:nvPr/>
          </p:nvGrpSpPr>
          <p:grpSpPr>
            <a:xfrm>
              <a:off x="7339992" y="1902809"/>
              <a:ext cx="3249735" cy="736787"/>
              <a:chOff x="5868865" y="1774299"/>
              <a:chExt cx="3249735" cy="736787"/>
            </a:xfrm>
          </p:grpSpPr>
          <p:sp>
            <p:nvSpPr>
              <p:cNvPr id="403" name="Google Shape;403;p48"/>
              <p:cNvSpPr txBox="1"/>
              <p:nvPr/>
            </p:nvSpPr>
            <p:spPr>
              <a:xfrm>
                <a:off x="5868865" y="1774299"/>
                <a:ext cx="1125039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Title Text</a:t>
                </a:r>
                <a:endParaRPr sz="1100"/>
              </a:p>
            </p:txBody>
          </p:sp>
          <p:sp>
            <p:nvSpPr>
              <p:cNvPr id="404" name="Google Shape;404;p48"/>
              <p:cNvSpPr/>
              <p:nvPr/>
            </p:nvSpPr>
            <p:spPr>
              <a:xfrm>
                <a:off x="5897845" y="2076993"/>
                <a:ext cx="3220755" cy="4340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55555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700">
                    <a:solidFill>
                      <a:srgbClr val="7F7F7F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This letterhead design meant to your lorem ipsum powerpoint text see.</a:t>
                </a:r>
                <a:endParaRPr sz="1100"/>
              </a:p>
            </p:txBody>
          </p:sp>
        </p:grpSp>
        <p:sp>
          <p:nvSpPr>
            <p:cNvPr id="405" name="Google Shape;405;p48"/>
            <p:cNvSpPr/>
            <p:nvPr/>
          </p:nvSpPr>
          <p:spPr>
            <a:xfrm>
              <a:off x="6743561" y="2057768"/>
              <a:ext cx="476390" cy="47639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406" name="Google Shape;406;p48"/>
          <p:cNvGrpSpPr/>
          <p:nvPr/>
        </p:nvGrpSpPr>
        <p:grpSpPr>
          <a:xfrm>
            <a:off x="5057671" y="2820138"/>
            <a:ext cx="2884625" cy="552590"/>
            <a:chOff x="6743561" y="1902809"/>
            <a:chExt cx="3846166" cy="736787"/>
          </a:xfrm>
        </p:grpSpPr>
        <p:grpSp>
          <p:nvGrpSpPr>
            <p:cNvPr id="407" name="Google Shape;407;p48"/>
            <p:cNvGrpSpPr/>
            <p:nvPr/>
          </p:nvGrpSpPr>
          <p:grpSpPr>
            <a:xfrm>
              <a:off x="7339992" y="1902809"/>
              <a:ext cx="3249735" cy="736787"/>
              <a:chOff x="5868865" y="1774299"/>
              <a:chExt cx="3249735" cy="736787"/>
            </a:xfrm>
          </p:grpSpPr>
          <p:sp>
            <p:nvSpPr>
              <p:cNvPr id="408" name="Google Shape;408;p48"/>
              <p:cNvSpPr txBox="1"/>
              <p:nvPr/>
            </p:nvSpPr>
            <p:spPr>
              <a:xfrm>
                <a:off x="5868865" y="1774299"/>
                <a:ext cx="1125039" cy="3231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1100">
                    <a:solidFill>
                      <a:schemeClr val="dk1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Title Text</a:t>
                </a:r>
                <a:endParaRPr sz="1100"/>
              </a:p>
            </p:txBody>
          </p:sp>
          <p:sp>
            <p:nvSpPr>
              <p:cNvPr id="409" name="Google Shape;409;p48"/>
              <p:cNvSpPr/>
              <p:nvPr/>
            </p:nvSpPr>
            <p:spPr>
              <a:xfrm>
                <a:off x="5897845" y="2076993"/>
                <a:ext cx="3220755" cy="4340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55555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700">
                    <a:solidFill>
                      <a:srgbClr val="7F7F7F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This letterhead design meant to your lorem ipsum powerpoint text see.</a:t>
                </a:r>
                <a:endParaRPr sz="1100"/>
              </a:p>
            </p:txBody>
          </p:sp>
        </p:grpSp>
        <p:sp>
          <p:nvSpPr>
            <p:cNvPr id="410" name="Google Shape;410;p48"/>
            <p:cNvSpPr/>
            <p:nvPr/>
          </p:nvSpPr>
          <p:spPr>
            <a:xfrm>
              <a:off x="6743561" y="2057768"/>
              <a:ext cx="476390" cy="476390"/>
            </a:xfrm>
            <a:prstGeom prst="ellipse">
              <a:avLst/>
            </a:prstGeom>
            <a:solidFill>
              <a:srgbClr val="F2F2F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411" name="Google Shape;411;p48"/>
          <p:cNvSpPr txBox="1"/>
          <p:nvPr/>
        </p:nvSpPr>
        <p:spPr>
          <a:xfrm>
            <a:off x="1915689" y="2413050"/>
            <a:ext cx="1207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7" name="Google Shape;417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59086" y="466581"/>
            <a:ext cx="4018333" cy="421033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18" name="Google Shape;418;p49"/>
          <p:cNvGrpSpPr/>
          <p:nvPr/>
        </p:nvGrpSpPr>
        <p:grpSpPr>
          <a:xfrm>
            <a:off x="466580" y="1319920"/>
            <a:ext cx="3674745" cy="2531045"/>
            <a:chOff x="6389372" y="1229215"/>
            <a:chExt cx="4899661" cy="3374727"/>
          </a:xfrm>
        </p:grpSpPr>
        <p:grpSp>
          <p:nvGrpSpPr>
            <p:cNvPr id="419" name="Google Shape;419;p49"/>
            <p:cNvGrpSpPr/>
            <p:nvPr/>
          </p:nvGrpSpPr>
          <p:grpSpPr>
            <a:xfrm>
              <a:off x="6389372" y="1229215"/>
              <a:ext cx="4899661" cy="2218042"/>
              <a:chOff x="5905311" y="1562996"/>
              <a:chExt cx="4899661" cy="2218042"/>
            </a:xfrm>
          </p:grpSpPr>
          <p:sp>
            <p:nvSpPr>
              <p:cNvPr id="420" name="Google Shape;420;p49"/>
              <p:cNvSpPr/>
              <p:nvPr/>
            </p:nvSpPr>
            <p:spPr>
              <a:xfrm>
                <a:off x="5905311" y="1562996"/>
                <a:ext cx="3614332" cy="9900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1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500">
                    <a:solidFill>
                      <a:schemeClr val="dk1"/>
                    </a:solidFill>
                    <a:latin typeface="Alex Brush"/>
                    <a:ea typeface="Alex Brush"/>
                    <a:cs typeface="Alex Brush"/>
                    <a:sym typeface="Alex Brush"/>
                  </a:rPr>
                  <a:t>Example</a:t>
                </a:r>
                <a:endParaRPr sz="1100"/>
              </a:p>
            </p:txBody>
          </p:sp>
          <p:cxnSp>
            <p:nvCxnSpPr>
              <p:cNvPr id="421" name="Google Shape;421;p49"/>
              <p:cNvCxnSpPr/>
              <p:nvPr/>
            </p:nvCxnSpPr>
            <p:spPr>
              <a:xfrm>
                <a:off x="8839202" y="2058003"/>
                <a:ext cx="1965769" cy="0"/>
              </a:xfrm>
              <a:prstGeom prst="straightConnector1">
                <a:avLst/>
              </a:prstGeom>
              <a:noFill/>
              <a:ln cap="flat" cmpd="sng" w="12700">
                <a:solidFill>
                  <a:srgbClr val="D8D8D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grpSp>
            <p:nvGrpSpPr>
              <p:cNvPr id="422" name="Google Shape;422;p49"/>
              <p:cNvGrpSpPr/>
              <p:nvPr/>
            </p:nvGrpSpPr>
            <p:grpSpPr>
              <a:xfrm>
                <a:off x="5905311" y="2795490"/>
                <a:ext cx="4851591" cy="985548"/>
                <a:chOff x="8153458" y="3289827"/>
                <a:chExt cx="4851591" cy="985548"/>
              </a:xfrm>
            </p:grpSpPr>
            <p:sp>
              <p:nvSpPr>
                <p:cNvPr id="423" name="Google Shape;423;p49"/>
                <p:cNvSpPr txBox="1"/>
                <p:nvPr/>
              </p:nvSpPr>
              <p:spPr>
                <a:xfrm>
                  <a:off x="8153458" y="3706630"/>
                  <a:ext cx="4851591" cy="56874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2222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1" lang="en" sz="700">
                      <a:solidFill>
                        <a:srgbClr val="7F7F7F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Have them for one. Living grass to for can't gathered waters had winged. Creepiest don't subdue which i two set had seasons. Fifth you'll, man wherein seas our</a:t>
                  </a:r>
                  <a:endParaRPr sz="1100"/>
                </a:p>
              </p:txBody>
            </p:sp>
            <p:sp>
              <p:nvSpPr>
                <p:cNvPr id="424" name="Google Shape;424;p49"/>
                <p:cNvSpPr txBox="1"/>
                <p:nvPr/>
              </p:nvSpPr>
              <p:spPr>
                <a:xfrm>
                  <a:off x="8153458" y="3289827"/>
                  <a:ext cx="2220686" cy="2783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45454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800">
                      <a:solidFill>
                        <a:srgbClr val="262626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EXAMPLE TEXT HERE</a:t>
                  </a:r>
                  <a:endParaRPr sz="1100"/>
                </a:p>
              </p:txBody>
            </p:sp>
          </p:grpSp>
        </p:grpSp>
        <p:sp>
          <p:nvSpPr>
            <p:cNvPr id="425" name="Google Shape;425;p49"/>
            <p:cNvSpPr txBox="1"/>
            <p:nvPr/>
          </p:nvSpPr>
          <p:spPr>
            <a:xfrm>
              <a:off x="6389372" y="3778716"/>
              <a:ext cx="2295070" cy="8252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-127000" lvl="0" marL="12700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Noto Sans Symbols"/>
                <a:buChar char="❖"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  Have them for one. Living grass </a:t>
              </a:r>
              <a:endParaRPr sz="1100"/>
            </a:p>
            <a:p>
              <a:pPr indent="-127000" lvl="0" marL="12700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Noto Sans Symbols"/>
                <a:buChar char="❖"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  waters had winged. </a:t>
              </a:r>
              <a:endParaRPr sz="1100"/>
            </a:p>
            <a:p>
              <a:pPr indent="-127000" lvl="0" marL="12700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Noto Sans Symbols"/>
                <a:buChar char="❖"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  set had seasons. Fifth</a:t>
              </a:r>
              <a:endParaRPr sz="1100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32"/>
          <p:cNvSpPr/>
          <p:nvPr/>
        </p:nvSpPr>
        <p:spPr>
          <a:xfrm>
            <a:off x="-1" y="0"/>
            <a:ext cx="4180109" cy="2591881"/>
          </a:xfrm>
          <a:custGeom>
            <a:rect b="b" l="l" r="r" t="t"/>
            <a:pathLst>
              <a:path extrusionOk="0" h="3455841" w="5573479">
                <a:moveTo>
                  <a:pt x="0" y="0"/>
                </a:moveTo>
                <a:lnTo>
                  <a:pt x="2117639" y="0"/>
                </a:lnTo>
                <a:lnTo>
                  <a:pt x="5573479" y="3455841"/>
                </a:lnTo>
                <a:lnTo>
                  <a:pt x="2421722" y="3455841"/>
                </a:lnTo>
                <a:lnTo>
                  <a:pt x="0" y="1034120"/>
                </a:lnTo>
                <a:close/>
              </a:path>
            </a:pathLst>
          </a:custGeom>
          <a:solidFill>
            <a:srgbClr val="F2F2F2">
              <a:alpha val="55686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18" name="Google Shape;118;p32"/>
          <p:cNvGrpSpPr/>
          <p:nvPr/>
        </p:nvGrpSpPr>
        <p:grpSpPr>
          <a:xfrm>
            <a:off x="1639278" y="1846684"/>
            <a:ext cx="2798072" cy="1240990"/>
            <a:chOff x="5994400" y="1134111"/>
            <a:chExt cx="3730763" cy="1654653"/>
          </a:xfrm>
        </p:grpSpPr>
        <p:sp>
          <p:nvSpPr>
            <p:cNvPr id="119" name="Google Shape;119;p32"/>
            <p:cNvSpPr txBox="1"/>
            <p:nvPr/>
          </p:nvSpPr>
          <p:spPr>
            <a:xfrm>
              <a:off x="5994400" y="1134111"/>
              <a:ext cx="2311400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0" i="0" lang="en" sz="4500" u="none" cap="none" strike="noStrike">
                  <a:solidFill>
                    <a:srgbClr val="7F7F7F"/>
                  </a:solidFill>
                  <a:latin typeface="Arial"/>
                  <a:ea typeface="Arial"/>
                  <a:cs typeface="Arial"/>
                  <a:sym typeface="Arial"/>
                </a:rPr>
                <a:t>DELICIOUS</a:t>
              </a:r>
              <a:endParaRPr sz="1100"/>
            </a:p>
          </p:txBody>
        </p:sp>
        <p:sp>
          <p:nvSpPr>
            <p:cNvPr id="120" name="Google Shape;120;p32"/>
            <p:cNvSpPr txBox="1"/>
            <p:nvPr/>
          </p:nvSpPr>
          <p:spPr>
            <a:xfrm>
              <a:off x="6451600" y="1773101"/>
              <a:ext cx="3273425" cy="101566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4500">
                  <a:solidFill>
                    <a:schemeClr val="accent1"/>
                  </a:solidFill>
                  <a:latin typeface="Arial"/>
                  <a:ea typeface="Arial"/>
                  <a:cs typeface="Arial"/>
                  <a:sym typeface="Arial"/>
                </a:rPr>
                <a:t>SANDWICHES</a:t>
              </a:r>
              <a:endParaRPr sz="1100"/>
            </a:p>
          </p:txBody>
        </p:sp>
        <p:sp>
          <p:nvSpPr>
            <p:cNvPr id="121" name="Google Shape;121;p32"/>
            <p:cNvSpPr/>
            <p:nvPr/>
          </p:nvSpPr>
          <p:spPr>
            <a:xfrm>
              <a:off x="8277225" y="1546225"/>
              <a:ext cx="1225549" cy="36195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2" name="Google Shape;122;p32"/>
            <p:cNvSpPr txBox="1"/>
            <p:nvPr/>
          </p:nvSpPr>
          <p:spPr>
            <a:xfrm>
              <a:off x="8294463" y="1511398"/>
              <a:ext cx="1430700" cy="477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90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YUMMY</a:t>
              </a:r>
              <a:endParaRPr sz="1100"/>
            </a:p>
          </p:txBody>
        </p:sp>
      </p:grpSp>
      <p:grpSp>
        <p:nvGrpSpPr>
          <p:cNvPr id="123" name="Google Shape;123;p32"/>
          <p:cNvGrpSpPr/>
          <p:nvPr/>
        </p:nvGrpSpPr>
        <p:grpSpPr>
          <a:xfrm>
            <a:off x="2152650" y="3570311"/>
            <a:ext cx="1343025" cy="1573190"/>
            <a:chOff x="0" y="4336745"/>
            <a:chExt cx="2152384" cy="2521255"/>
          </a:xfrm>
        </p:grpSpPr>
        <p:sp>
          <p:nvSpPr>
            <p:cNvPr id="124" name="Google Shape;124;p32"/>
            <p:cNvSpPr/>
            <p:nvPr/>
          </p:nvSpPr>
          <p:spPr>
            <a:xfrm rot="10800000">
              <a:off x="0" y="5911258"/>
              <a:ext cx="669949" cy="946742"/>
            </a:xfrm>
            <a:custGeom>
              <a:rect b="b" l="l" r="r" t="t"/>
              <a:pathLst>
                <a:path extrusionOk="0" h="838" w="593">
                  <a:moveTo>
                    <a:pt x="452" y="0"/>
                  </a:moveTo>
                  <a:lnTo>
                    <a:pt x="0" y="710"/>
                  </a:lnTo>
                  <a:lnTo>
                    <a:pt x="62" y="838"/>
                  </a:lnTo>
                  <a:lnTo>
                    <a:pt x="593" y="0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125;p32"/>
            <p:cNvSpPr/>
            <p:nvPr/>
          </p:nvSpPr>
          <p:spPr>
            <a:xfrm rot="10800000">
              <a:off x="481643" y="4336745"/>
              <a:ext cx="1670741" cy="2521255"/>
            </a:xfrm>
            <a:custGeom>
              <a:rect b="b" l="l" r="r" t="t"/>
              <a:pathLst>
                <a:path extrusionOk="0" h="2081" w="1379">
                  <a:moveTo>
                    <a:pt x="1238" y="0"/>
                  </a:moveTo>
                  <a:lnTo>
                    <a:pt x="0" y="1953"/>
                  </a:lnTo>
                  <a:lnTo>
                    <a:pt x="62" y="2081"/>
                  </a:lnTo>
                  <a:lnTo>
                    <a:pt x="1379" y="0"/>
                  </a:lnTo>
                  <a:lnTo>
                    <a:pt x="1238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26" name="Google Shape;126;p32"/>
          <p:cNvGrpSpPr/>
          <p:nvPr/>
        </p:nvGrpSpPr>
        <p:grpSpPr>
          <a:xfrm>
            <a:off x="4842776" y="3423938"/>
            <a:ext cx="1666321" cy="1033435"/>
            <a:chOff x="622108" y="3477273"/>
            <a:chExt cx="2221761" cy="1377914"/>
          </a:xfrm>
        </p:grpSpPr>
        <p:sp>
          <p:nvSpPr>
            <p:cNvPr id="127" name="Google Shape;127;p32"/>
            <p:cNvSpPr txBox="1"/>
            <p:nvPr/>
          </p:nvSpPr>
          <p:spPr>
            <a:xfrm>
              <a:off x="707397" y="3644599"/>
              <a:ext cx="2136472" cy="121058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>
                  <a:solidFill>
                    <a:schemeClr val="dk1"/>
                  </a:solidFill>
                  <a:latin typeface="Raleway Medium"/>
                  <a:ea typeface="Raleway Medium"/>
                  <a:cs typeface="Raleway Medium"/>
                  <a:sym typeface="Raleway Medium"/>
                </a:rPr>
                <a:t>WRITE YOUR</a:t>
              </a:r>
              <a:endParaRPr sz="1100"/>
            </a:p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>
                  <a:solidFill>
                    <a:schemeClr val="accent1"/>
                  </a:solidFill>
                  <a:latin typeface="Raleway Medium"/>
                  <a:ea typeface="Raleway Medium"/>
                  <a:cs typeface="Raleway Medium"/>
                  <a:sym typeface="Raleway Medium"/>
                </a:rPr>
                <a:t>EXAMPLE</a:t>
              </a:r>
              <a:endParaRPr sz="1100"/>
            </a:p>
            <a:p>
              <a:pPr indent="0" lvl="0" marL="0" marR="0" rtl="0" algn="l">
                <a:lnSpc>
                  <a:spcPct val="166666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00">
                  <a:solidFill>
                    <a:schemeClr val="dk1"/>
                  </a:solidFill>
                  <a:latin typeface="Raleway Medium"/>
                  <a:ea typeface="Raleway Medium"/>
                  <a:cs typeface="Raleway Medium"/>
                  <a:sym typeface="Raleway Medium"/>
                </a:rPr>
                <a:t>HERE</a:t>
              </a:r>
              <a:endParaRPr sz="1100"/>
            </a:p>
          </p:txBody>
        </p:sp>
        <p:sp>
          <p:nvSpPr>
            <p:cNvPr id="128" name="Google Shape;128;p32"/>
            <p:cNvSpPr/>
            <p:nvPr/>
          </p:nvSpPr>
          <p:spPr>
            <a:xfrm rot="6300000">
              <a:off x="642387" y="3497552"/>
              <a:ext cx="180462" cy="18046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9" name="Google Shape;129;p32"/>
          <p:cNvSpPr/>
          <p:nvPr/>
        </p:nvSpPr>
        <p:spPr>
          <a:xfrm rot="2700000">
            <a:off x="4853583" y="2820536"/>
            <a:ext cx="4788520" cy="1671472"/>
          </a:xfrm>
          <a:custGeom>
            <a:rect b="b" l="l" r="r" t="t"/>
            <a:pathLst>
              <a:path extrusionOk="0" h="2228629" w="6384693">
                <a:moveTo>
                  <a:pt x="0" y="2228629"/>
                </a:moveTo>
                <a:lnTo>
                  <a:pt x="2228629" y="0"/>
                </a:lnTo>
                <a:lnTo>
                  <a:pt x="5653460" y="0"/>
                </a:lnTo>
                <a:lnTo>
                  <a:pt x="6384693" y="731233"/>
                </a:lnTo>
                <a:lnTo>
                  <a:pt x="4887297" y="2228629"/>
                </a:lnTo>
                <a:lnTo>
                  <a:pt x="0" y="2228629"/>
                </a:lnTo>
                <a:close/>
              </a:path>
            </a:pathLst>
          </a:custGeom>
          <a:solidFill>
            <a:srgbClr val="F2F2F2">
              <a:alpha val="55686"/>
            </a:srgbClr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0" name="Google Shape;130;p32"/>
          <p:cNvSpPr/>
          <p:nvPr/>
        </p:nvSpPr>
        <p:spPr>
          <a:xfrm>
            <a:off x="4963775" y="0"/>
            <a:ext cx="4180200" cy="25380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1" name="Google Shape;131;p32"/>
          <p:cNvSpPr txBox="1"/>
          <p:nvPr/>
        </p:nvSpPr>
        <p:spPr>
          <a:xfrm>
            <a:off x="6509100" y="852225"/>
            <a:ext cx="1206600" cy="3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1" name="Google Shape;431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0" y="466581"/>
            <a:ext cx="4105419" cy="421033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32" name="Google Shape;432;p50"/>
          <p:cNvGrpSpPr/>
          <p:nvPr/>
        </p:nvGrpSpPr>
        <p:grpSpPr>
          <a:xfrm>
            <a:off x="466580" y="1319920"/>
            <a:ext cx="3674745" cy="2531045"/>
            <a:chOff x="6389372" y="1229215"/>
            <a:chExt cx="4899661" cy="3374727"/>
          </a:xfrm>
        </p:grpSpPr>
        <p:grpSp>
          <p:nvGrpSpPr>
            <p:cNvPr id="433" name="Google Shape;433;p50"/>
            <p:cNvGrpSpPr/>
            <p:nvPr/>
          </p:nvGrpSpPr>
          <p:grpSpPr>
            <a:xfrm>
              <a:off x="6389372" y="1229215"/>
              <a:ext cx="4899661" cy="2218042"/>
              <a:chOff x="5905311" y="1562996"/>
              <a:chExt cx="4899661" cy="2218042"/>
            </a:xfrm>
          </p:grpSpPr>
          <p:sp>
            <p:nvSpPr>
              <p:cNvPr id="434" name="Google Shape;434;p50"/>
              <p:cNvSpPr/>
              <p:nvPr/>
            </p:nvSpPr>
            <p:spPr>
              <a:xfrm>
                <a:off x="5905311" y="1562996"/>
                <a:ext cx="3614332" cy="9900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1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500">
                    <a:solidFill>
                      <a:schemeClr val="dk1"/>
                    </a:solidFill>
                    <a:latin typeface="Alex Brush"/>
                    <a:ea typeface="Alex Brush"/>
                    <a:cs typeface="Alex Brush"/>
                    <a:sym typeface="Alex Brush"/>
                  </a:rPr>
                  <a:t>Example</a:t>
                </a:r>
                <a:endParaRPr sz="1100"/>
              </a:p>
            </p:txBody>
          </p:sp>
          <p:cxnSp>
            <p:nvCxnSpPr>
              <p:cNvPr id="435" name="Google Shape;435;p50"/>
              <p:cNvCxnSpPr/>
              <p:nvPr/>
            </p:nvCxnSpPr>
            <p:spPr>
              <a:xfrm>
                <a:off x="8839202" y="2058003"/>
                <a:ext cx="1965769" cy="0"/>
              </a:xfrm>
              <a:prstGeom prst="straightConnector1">
                <a:avLst/>
              </a:prstGeom>
              <a:noFill/>
              <a:ln cap="flat" cmpd="sng" w="12700">
                <a:solidFill>
                  <a:srgbClr val="D8D8D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grpSp>
            <p:nvGrpSpPr>
              <p:cNvPr id="436" name="Google Shape;436;p50"/>
              <p:cNvGrpSpPr/>
              <p:nvPr/>
            </p:nvGrpSpPr>
            <p:grpSpPr>
              <a:xfrm>
                <a:off x="5905311" y="2795490"/>
                <a:ext cx="4851591" cy="985548"/>
                <a:chOff x="8153458" y="3289827"/>
                <a:chExt cx="4851591" cy="985548"/>
              </a:xfrm>
            </p:grpSpPr>
            <p:sp>
              <p:nvSpPr>
                <p:cNvPr id="437" name="Google Shape;437;p50"/>
                <p:cNvSpPr txBox="1"/>
                <p:nvPr/>
              </p:nvSpPr>
              <p:spPr>
                <a:xfrm>
                  <a:off x="8153458" y="3706630"/>
                  <a:ext cx="4851591" cy="56874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2222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1" lang="en" sz="700">
                      <a:solidFill>
                        <a:srgbClr val="7F7F7F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Have them for one. Living grass to for can't gathered waters had winged. Creepiest don't subdue which i two set had seasons. Fifth you'll, man wherein seas our</a:t>
                  </a:r>
                  <a:endParaRPr sz="1100"/>
                </a:p>
              </p:txBody>
            </p:sp>
            <p:sp>
              <p:nvSpPr>
                <p:cNvPr id="438" name="Google Shape;438;p50"/>
                <p:cNvSpPr txBox="1"/>
                <p:nvPr/>
              </p:nvSpPr>
              <p:spPr>
                <a:xfrm>
                  <a:off x="8153458" y="3289827"/>
                  <a:ext cx="2220686" cy="2783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45454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800">
                      <a:solidFill>
                        <a:srgbClr val="262626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EXAMPLE TEXT HERE</a:t>
                  </a:r>
                  <a:endParaRPr sz="1100"/>
                </a:p>
              </p:txBody>
            </p:sp>
          </p:grpSp>
        </p:grpSp>
        <p:sp>
          <p:nvSpPr>
            <p:cNvPr id="439" name="Google Shape;439;p50"/>
            <p:cNvSpPr txBox="1"/>
            <p:nvPr/>
          </p:nvSpPr>
          <p:spPr>
            <a:xfrm>
              <a:off x="6389372" y="3778716"/>
              <a:ext cx="2295070" cy="8252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-127000" lvl="0" marL="12700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Noto Sans Symbols"/>
                <a:buChar char="❖"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  Have them for one. Living grass </a:t>
              </a:r>
              <a:endParaRPr sz="1100"/>
            </a:p>
            <a:p>
              <a:pPr indent="-127000" lvl="0" marL="12700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Noto Sans Symbols"/>
                <a:buChar char="❖"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  waters had winged. </a:t>
              </a:r>
              <a:endParaRPr sz="1100"/>
            </a:p>
            <a:p>
              <a:pPr indent="-127000" lvl="0" marL="12700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Noto Sans Symbols"/>
                <a:buChar char="❖"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  set had seasons. Fifth</a:t>
              </a:r>
              <a:endParaRPr sz="1100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44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5" name="Google Shape;445;p51"/>
          <p:cNvGrpSpPr/>
          <p:nvPr/>
        </p:nvGrpSpPr>
        <p:grpSpPr>
          <a:xfrm>
            <a:off x="466580" y="1319920"/>
            <a:ext cx="3674745" cy="2531045"/>
            <a:chOff x="6389372" y="1229215"/>
            <a:chExt cx="4899661" cy="3374727"/>
          </a:xfrm>
        </p:grpSpPr>
        <p:grpSp>
          <p:nvGrpSpPr>
            <p:cNvPr id="446" name="Google Shape;446;p51"/>
            <p:cNvGrpSpPr/>
            <p:nvPr/>
          </p:nvGrpSpPr>
          <p:grpSpPr>
            <a:xfrm>
              <a:off x="6389372" y="1229215"/>
              <a:ext cx="4899661" cy="2218042"/>
              <a:chOff x="5905311" y="1562996"/>
              <a:chExt cx="4899661" cy="2218042"/>
            </a:xfrm>
          </p:grpSpPr>
          <p:sp>
            <p:nvSpPr>
              <p:cNvPr id="447" name="Google Shape;447;p51"/>
              <p:cNvSpPr/>
              <p:nvPr/>
            </p:nvSpPr>
            <p:spPr>
              <a:xfrm>
                <a:off x="5905311" y="1562996"/>
                <a:ext cx="3614332" cy="9900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16666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" sz="4500">
                    <a:solidFill>
                      <a:schemeClr val="dk1"/>
                    </a:solidFill>
                    <a:latin typeface="Alex Brush"/>
                    <a:ea typeface="Alex Brush"/>
                    <a:cs typeface="Alex Brush"/>
                    <a:sym typeface="Alex Brush"/>
                  </a:rPr>
                  <a:t>Example</a:t>
                </a:r>
                <a:endParaRPr sz="1100"/>
              </a:p>
            </p:txBody>
          </p:sp>
          <p:cxnSp>
            <p:nvCxnSpPr>
              <p:cNvPr id="448" name="Google Shape;448;p51"/>
              <p:cNvCxnSpPr/>
              <p:nvPr/>
            </p:nvCxnSpPr>
            <p:spPr>
              <a:xfrm>
                <a:off x="8839202" y="2058003"/>
                <a:ext cx="1965769" cy="0"/>
              </a:xfrm>
              <a:prstGeom prst="straightConnector1">
                <a:avLst/>
              </a:prstGeom>
              <a:noFill/>
              <a:ln cap="flat" cmpd="sng" w="12700">
                <a:solidFill>
                  <a:srgbClr val="D8D8D8"/>
                </a:solidFill>
                <a:prstDash val="solid"/>
                <a:miter lim="800000"/>
                <a:headEnd len="sm" w="sm" type="none"/>
                <a:tailEnd len="sm" w="sm" type="none"/>
              </a:ln>
            </p:spPr>
          </p:cxnSp>
          <p:grpSp>
            <p:nvGrpSpPr>
              <p:cNvPr id="449" name="Google Shape;449;p51"/>
              <p:cNvGrpSpPr/>
              <p:nvPr/>
            </p:nvGrpSpPr>
            <p:grpSpPr>
              <a:xfrm>
                <a:off x="5905311" y="2795490"/>
                <a:ext cx="4851591" cy="985548"/>
                <a:chOff x="8153458" y="3289827"/>
                <a:chExt cx="4851591" cy="985548"/>
              </a:xfrm>
            </p:grpSpPr>
            <p:sp>
              <p:nvSpPr>
                <p:cNvPr id="450" name="Google Shape;450;p51"/>
                <p:cNvSpPr txBox="1"/>
                <p:nvPr/>
              </p:nvSpPr>
              <p:spPr>
                <a:xfrm>
                  <a:off x="8153458" y="3706630"/>
                  <a:ext cx="4851591" cy="568745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222222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i="1" lang="en" sz="700">
                      <a:solidFill>
                        <a:srgbClr val="7F7F7F"/>
                      </a:solidFill>
                      <a:latin typeface="Raleway"/>
                      <a:ea typeface="Raleway"/>
                      <a:cs typeface="Raleway"/>
                      <a:sym typeface="Raleway"/>
                    </a:rPr>
                    <a:t>Have them for one. Living grass to for can't gathered waters had winged. Creepiest don't subdue which i two set had seasons. Fifth you'll, man wherein seas our</a:t>
                  </a:r>
                  <a:endParaRPr sz="1100"/>
                </a:p>
              </p:txBody>
            </p:sp>
            <p:sp>
              <p:nvSpPr>
                <p:cNvPr id="451" name="Google Shape;451;p51"/>
                <p:cNvSpPr txBox="1"/>
                <p:nvPr/>
              </p:nvSpPr>
              <p:spPr>
                <a:xfrm>
                  <a:off x="8153458" y="3289827"/>
                  <a:ext cx="2220686" cy="27834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ctr" bIns="34275" lIns="68575" spcFirstLastPara="1" rIns="68575" wrap="square" tIns="34275">
                  <a:noAutofit/>
                </a:bodyPr>
                <a:lstStyle/>
                <a:p>
                  <a:pPr indent="0" lvl="0" marL="0" marR="0" rtl="0" algn="l">
                    <a:lnSpc>
                      <a:spcPct val="145454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b="1" lang="en" sz="800">
                      <a:solidFill>
                        <a:srgbClr val="262626"/>
                      </a:solidFill>
                      <a:latin typeface="Arial"/>
                      <a:ea typeface="Arial"/>
                      <a:cs typeface="Arial"/>
                      <a:sym typeface="Arial"/>
                    </a:rPr>
                    <a:t>EXAMPLE TEXT HERE</a:t>
                  </a:r>
                  <a:endParaRPr sz="1100"/>
                </a:p>
              </p:txBody>
            </p:sp>
          </p:grpSp>
        </p:grpSp>
        <p:sp>
          <p:nvSpPr>
            <p:cNvPr id="452" name="Google Shape;452;p51"/>
            <p:cNvSpPr txBox="1"/>
            <p:nvPr/>
          </p:nvSpPr>
          <p:spPr>
            <a:xfrm>
              <a:off x="6389372" y="3778716"/>
              <a:ext cx="2295070" cy="8252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-127000" lvl="0" marL="12700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Noto Sans Symbols"/>
                <a:buChar char="❖"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  Have them for one. Living grass </a:t>
              </a:r>
              <a:endParaRPr sz="1100"/>
            </a:p>
            <a:p>
              <a:pPr indent="-127000" lvl="0" marL="12700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Noto Sans Symbols"/>
                <a:buChar char="❖"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  waters had winged. </a:t>
              </a:r>
              <a:endParaRPr sz="1100"/>
            </a:p>
            <a:p>
              <a:pPr indent="-127000" lvl="0" marL="12700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Clr>
                  <a:schemeClr val="accent1"/>
                </a:buClr>
                <a:buSzPts val="1400"/>
                <a:buFont typeface="Noto Sans Symbols"/>
                <a:buChar char="❖"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  set had seasons. Fifth</a:t>
              </a:r>
              <a:endParaRPr sz="1100"/>
            </a:p>
          </p:txBody>
        </p:sp>
      </p:grpSp>
      <p:pic>
        <p:nvPicPr>
          <p:cNvPr id="453" name="Google Shape;453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2000" y="539750"/>
            <a:ext cx="3933825" cy="406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5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>
            <a:gsLst>
              <a:gs pos="0">
                <a:srgbClr val="FFD407"/>
              </a:gs>
              <a:gs pos="100000">
                <a:srgbClr val="D93B20">
                  <a:alpha val="66666"/>
                </a:srgbClr>
              </a:gs>
            </a:gsLst>
            <a:lin ang="8100000" scaled="0"/>
          </a:gra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0" name="Google Shape;460;p52"/>
          <p:cNvSpPr txBox="1"/>
          <p:nvPr/>
        </p:nvSpPr>
        <p:spPr>
          <a:xfrm>
            <a:off x="1097271" y="1595943"/>
            <a:ext cx="6670500" cy="2045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0000">
                <a:solidFill>
                  <a:srgbClr val="76390C"/>
                </a:solidFill>
                <a:latin typeface="Montserrat"/>
                <a:ea typeface="Montserrat"/>
                <a:cs typeface="Montserrat"/>
                <a:sym typeface="Montserrat"/>
              </a:rPr>
              <a:t>Q&amp;A</a:t>
            </a:r>
            <a:endParaRPr sz="20000"/>
          </a:p>
        </p:txBody>
      </p:sp>
      <p:pic>
        <p:nvPicPr>
          <p:cNvPr id="461" name="Google Shape;461;p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6464" y="4717548"/>
            <a:ext cx="2203866" cy="206835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52"/>
          <p:cNvSpPr/>
          <p:nvPr/>
        </p:nvSpPr>
        <p:spPr>
          <a:xfrm>
            <a:off x="2171700" y="2258218"/>
            <a:ext cx="5143500" cy="42704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3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THANKS</a:t>
            </a:r>
            <a:endParaRPr sz="1100"/>
          </a:p>
        </p:txBody>
      </p:sp>
      <p:sp>
        <p:nvSpPr>
          <p:cNvPr id="463" name="Google Shape;463;p52"/>
          <p:cNvSpPr txBox="1"/>
          <p:nvPr/>
        </p:nvSpPr>
        <p:spPr>
          <a:xfrm>
            <a:off x="3248244" y="2903555"/>
            <a:ext cx="4779600" cy="15597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lnSpc>
                <a:spcPct val="21176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6400">
                <a:solidFill>
                  <a:srgbClr val="76390C"/>
                </a:solidFill>
                <a:latin typeface="Montserrat"/>
                <a:ea typeface="Montserrat"/>
                <a:cs typeface="Montserrat"/>
                <a:sym typeface="Montserrat"/>
              </a:rPr>
              <a:t>SESSION</a:t>
            </a:r>
            <a:endParaRPr b="1" sz="11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3"/>
          <p:cNvSpPr/>
          <p:nvPr/>
        </p:nvSpPr>
        <p:spPr>
          <a:xfrm>
            <a:off x="3419475" y="1419250"/>
            <a:ext cx="2305200" cy="23049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8" name="Google Shape;138;p33"/>
          <p:cNvSpPr/>
          <p:nvPr/>
        </p:nvSpPr>
        <p:spPr>
          <a:xfrm>
            <a:off x="466581" y="1419225"/>
            <a:ext cx="2305050" cy="7425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chemeClr val="dk1"/>
                </a:solidFill>
                <a:latin typeface="Alex Brush"/>
                <a:ea typeface="Alex Brush"/>
                <a:cs typeface="Alex Brush"/>
                <a:sym typeface="Alex Brush"/>
              </a:rPr>
              <a:t>Hello</a:t>
            </a:r>
            <a:endParaRPr sz="1100"/>
          </a:p>
        </p:txBody>
      </p:sp>
      <p:grpSp>
        <p:nvGrpSpPr>
          <p:cNvPr id="139" name="Google Shape;139;p33"/>
          <p:cNvGrpSpPr/>
          <p:nvPr/>
        </p:nvGrpSpPr>
        <p:grpSpPr>
          <a:xfrm>
            <a:off x="6115093" y="2792753"/>
            <a:ext cx="2467228" cy="931522"/>
            <a:chOff x="8153458" y="3289827"/>
            <a:chExt cx="3289637" cy="1242029"/>
          </a:xfrm>
        </p:grpSpPr>
        <p:sp>
          <p:nvSpPr>
            <p:cNvPr id="140" name="Google Shape;140;p33"/>
            <p:cNvSpPr txBox="1"/>
            <p:nvPr/>
          </p:nvSpPr>
          <p:spPr>
            <a:xfrm>
              <a:off x="8153458" y="3706630"/>
              <a:ext cx="3289637" cy="82522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Have them for one. Living grass to for can't gathered waters had winged. Creepiest don't subdue which i two set had seasons. Fifth you'll, man wherein seas our</a:t>
              </a:r>
              <a:endParaRPr sz="1100"/>
            </a:p>
          </p:txBody>
        </p:sp>
        <p:sp>
          <p:nvSpPr>
            <p:cNvPr id="141" name="Google Shape;141;p33"/>
            <p:cNvSpPr txBox="1"/>
            <p:nvPr/>
          </p:nvSpPr>
          <p:spPr>
            <a:xfrm>
              <a:off x="8153458" y="3289827"/>
              <a:ext cx="2220686" cy="278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262626"/>
                  </a:solidFill>
                  <a:latin typeface="Arial"/>
                  <a:ea typeface="Arial"/>
                  <a:cs typeface="Arial"/>
                  <a:sym typeface="Arial"/>
                </a:rPr>
                <a:t>EXAMPLE TEXT HERE</a:t>
              </a:r>
              <a:endParaRPr sz="1100"/>
            </a:p>
          </p:txBody>
        </p:sp>
      </p:grpSp>
      <p:sp>
        <p:nvSpPr>
          <p:cNvPr id="142" name="Google Shape;142;p33"/>
          <p:cNvSpPr/>
          <p:nvPr/>
        </p:nvSpPr>
        <p:spPr>
          <a:xfrm>
            <a:off x="3419475" y="1419225"/>
            <a:ext cx="1209675" cy="39052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3" name="Google Shape;143;p33"/>
          <p:cNvGrpSpPr/>
          <p:nvPr/>
        </p:nvGrpSpPr>
        <p:grpSpPr>
          <a:xfrm>
            <a:off x="3697108" y="1419225"/>
            <a:ext cx="654409" cy="195090"/>
            <a:chOff x="1928930" y="1275767"/>
            <a:chExt cx="872545" cy="260120"/>
          </a:xfrm>
        </p:grpSpPr>
        <p:grpSp>
          <p:nvGrpSpPr>
            <p:cNvPr id="144" name="Google Shape;144;p33"/>
            <p:cNvGrpSpPr/>
            <p:nvPr/>
          </p:nvGrpSpPr>
          <p:grpSpPr>
            <a:xfrm>
              <a:off x="1928930" y="1275767"/>
              <a:ext cx="260118" cy="260120"/>
              <a:chOff x="7136966" y="5134202"/>
              <a:chExt cx="588412" cy="588417"/>
            </a:xfrm>
          </p:grpSpPr>
          <p:sp>
            <p:nvSpPr>
              <p:cNvPr id="145" name="Google Shape;145;p33"/>
              <p:cNvSpPr/>
              <p:nvPr/>
            </p:nvSpPr>
            <p:spPr>
              <a:xfrm>
                <a:off x="7136966" y="5134202"/>
                <a:ext cx="588412" cy="58841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6" name="Google Shape;146;p33"/>
              <p:cNvSpPr/>
              <p:nvPr/>
            </p:nvSpPr>
            <p:spPr>
              <a:xfrm>
                <a:off x="7279092" y="5304814"/>
                <a:ext cx="304161" cy="247193"/>
              </a:xfrm>
              <a:custGeom>
                <a:rect b="b" l="l" r="r" t="t"/>
                <a:pathLst>
                  <a:path extrusionOk="0" h="21600" w="21600">
                    <a:moveTo>
                      <a:pt x="21600" y="2556"/>
                    </a:moveTo>
                    <a:cubicBezTo>
                      <a:pt x="20805" y="2990"/>
                      <a:pt x="19951" y="3284"/>
                      <a:pt x="19055" y="3415"/>
                    </a:cubicBezTo>
                    <a:cubicBezTo>
                      <a:pt x="19970" y="2740"/>
                      <a:pt x="20673" y="1672"/>
                      <a:pt x="21003" y="399"/>
                    </a:cubicBezTo>
                    <a:cubicBezTo>
                      <a:pt x="20147" y="1023"/>
                      <a:pt x="19199" y="1477"/>
                      <a:pt x="18189" y="1721"/>
                    </a:cubicBezTo>
                    <a:cubicBezTo>
                      <a:pt x="17381" y="662"/>
                      <a:pt x="16229" y="0"/>
                      <a:pt x="14954" y="0"/>
                    </a:cubicBezTo>
                    <a:cubicBezTo>
                      <a:pt x="12507" y="0"/>
                      <a:pt x="10523" y="2441"/>
                      <a:pt x="10523" y="5453"/>
                    </a:cubicBezTo>
                    <a:cubicBezTo>
                      <a:pt x="10523" y="5880"/>
                      <a:pt x="10562" y="6296"/>
                      <a:pt x="10638" y="6695"/>
                    </a:cubicBezTo>
                    <a:cubicBezTo>
                      <a:pt x="6955" y="6468"/>
                      <a:pt x="3690" y="4297"/>
                      <a:pt x="1504" y="998"/>
                    </a:cubicBezTo>
                    <a:cubicBezTo>
                      <a:pt x="1122" y="1803"/>
                      <a:pt x="904" y="2739"/>
                      <a:pt x="904" y="3739"/>
                    </a:cubicBezTo>
                    <a:cubicBezTo>
                      <a:pt x="904" y="5631"/>
                      <a:pt x="1686" y="7300"/>
                      <a:pt x="2876" y="8278"/>
                    </a:cubicBezTo>
                    <a:cubicBezTo>
                      <a:pt x="2149" y="8250"/>
                      <a:pt x="1466" y="8004"/>
                      <a:pt x="868" y="7596"/>
                    </a:cubicBezTo>
                    <a:cubicBezTo>
                      <a:pt x="867" y="7619"/>
                      <a:pt x="867" y="7642"/>
                      <a:pt x="867" y="7665"/>
                    </a:cubicBezTo>
                    <a:cubicBezTo>
                      <a:pt x="867" y="10307"/>
                      <a:pt x="2395" y="12510"/>
                      <a:pt x="4423" y="13011"/>
                    </a:cubicBezTo>
                    <a:cubicBezTo>
                      <a:pt x="4051" y="13136"/>
                      <a:pt x="3659" y="13203"/>
                      <a:pt x="3255" y="13203"/>
                    </a:cubicBezTo>
                    <a:cubicBezTo>
                      <a:pt x="2969" y="13203"/>
                      <a:pt x="2692" y="13169"/>
                      <a:pt x="2421" y="13105"/>
                    </a:cubicBezTo>
                    <a:cubicBezTo>
                      <a:pt x="2985" y="15271"/>
                      <a:pt x="4622" y="16848"/>
                      <a:pt x="6561" y="16892"/>
                    </a:cubicBezTo>
                    <a:cubicBezTo>
                      <a:pt x="5044" y="18355"/>
                      <a:pt x="3134" y="19226"/>
                      <a:pt x="1057" y="19226"/>
                    </a:cubicBezTo>
                    <a:cubicBezTo>
                      <a:pt x="699" y="19226"/>
                      <a:pt x="347" y="19201"/>
                      <a:pt x="0" y="19149"/>
                    </a:cubicBezTo>
                    <a:cubicBezTo>
                      <a:pt x="1961" y="20698"/>
                      <a:pt x="4291" y="21600"/>
                      <a:pt x="6793" y="21600"/>
                    </a:cubicBezTo>
                    <a:cubicBezTo>
                      <a:pt x="14944" y="21600"/>
                      <a:pt x="19401" y="13291"/>
                      <a:pt x="19401" y="6085"/>
                    </a:cubicBezTo>
                    <a:cubicBezTo>
                      <a:pt x="19401" y="5848"/>
                      <a:pt x="19397" y="5613"/>
                      <a:pt x="19389" y="5380"/>
                    </a:cubicBezTo>
                    <a:cubicBezTo>
                      <a:pt x="20255" y="4610"/>
                      <a:pt x="21006" y="3650"/>
                      <a:pt x="21600" y="2556"/>
                    </a:cubicBezTo>
                    <a:cubicBezTo>
                      <a:pt x="21600" y="2556"/>
                      <a:pt x="21600" y="2556"/>
                      <a:pt x="21600" y="2556"/>
                    </a:cubicBezTo>
                    <a:close/>
                    <a:moveTo>
                      <a:pt x="21600" y="2556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47" name="Google Shape;147;p33"/>
            <p:cNvGrpSpPr/>
            <p:nvPr/>
          </p:nvGrpSpPr>
          <p:grpSpPr>
            <a:xfrm>
              <a:off x="2235144" y="1275767"/>
              <a:ext cx="260118" cy="260120"/>
              <a:chOff x="7991862" y="5134202"/>
              <a:chExt cx="588412" cy="588417"/>
            </a:xfrm>
          </p:grpSpPr>
          <p:sp>
            <p:nvSpPr>
              <p:cNvPr id="148" name="Google Shape;148;p33"/>
              <p:cNvSpPr/>
              <p:nvPr/>
            </p:nvSpPr>
            <p:spPr>
              <a:xfrm>
                <a:off x="7991862" y="5134202"/>
                <a:ext cx="588412" cy="588417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9" name="Google Shape;149;p33"/>
              <p:cNvSpPr/>
              <p:nvPr/>
            </p:nvSpPr>
            <p:spPr>
              <a:xfrm>
                <a:off x="8174240" y="5316581"/>
                <a:ext cx="223656" cy="223658"/>
              </a:xfrm>
              <a:custGeom>
                <a:rect b="b" l="l" r="r" t="t"/>
                <a:pathLst>
                  <a:path extrusionOk="0" h="21600" w="21600">
                    <a:moveTo>
                      <a:pt x="18362" y="2163"/>
                    </a:moveTo>
                    <a:lnTo>
                      <a:pt x="18362" y="5400"/>
                    </a:lnTo>
                    <a:lnTo>
                      <a:pt x="16200" y="5400"/>
                    </a:lnTo>
                    <a:cubicBezTo>
                      <a:pt x="15551" y="5400"/>
                      <a:pt x="15119" y="5832"/>
                      <a:pt x="15119" y="6482"/>
                    </a:cubicBezTo>
                    <a:lnTo>
                      <a:pt x="15119" y="8638"/>
                    </a:lnTo>
                    <a:lnTo>
                      <a:pt x="18362" y="8638"/>
                    </a:lnTo>
                    <a:lnTo>
                      <a:pt x="18362" y="11881"/>
                    </a:lnTo>
                    <a:lnTo>
                      <a:pt x="15119" y="11881"/>
                    </a:lnTo>
                    <a:lnTo>
                      <a:pt x="15119" y="19438"/>
                    </a:lnTo>
                    <a:lnTo>
                      <a:pt x="11881" y="19438"/>
                    </a:lnTo>
                    <a:lnTo>
                      <a:pt x="11881" y="11881"/>
                    </a:lnTo>
                    <a:lnTo>
                      <a:pt x="9719" y="11881"/>
                    </a:lnTo>
                    <a:lnTo>
                      <a:pt x="9719" y="8638"/>
                    </a:lnTo>
                    <a:lnTo>
                      <a:pt x="11881" y="8638"/>
                    </a:lnTo>
                    <a:lnTo>
                      <a:pt x="11881" y="5938"/>
                    </a:lnTo>
                    <a:cubicBezTo>
                      <a:pt x="11881" y="3888"/>
                      <a:pt x="13606" y="2163"/>
                      <a:pt x="15662" y="2163"/>
                    </a:cubicBezTo>
                    <a:cubicBezTo>
                      <a:pt x="15662" y="2163"/>
                      <a:pt x="18362" y="2163"/>
                      <a:pt x="18362" y="2163"/>
                    </a:cubicBezTo>
                    <a:close/>
                    <a:moveTo>
                      <a:pt x="19438" y="0"/>
                    </a:moveTo>
                    <a:lnTo>
                      <a:pt x="2163" y="0"/>
                    </a:lnTo>
                    <a:cubicBezTo>
                      <a:pt x="971" y="0"/>
                      <a:pt x="0" y="971"/>
                      <a:pt x="0" y="2163"/>
                    </a:cubicBezTo>
                    <a:lnTo>
                      <a:pt x="0" y="19438"/>
                    </a:lnTo>
                    <a:cubicBezTo>
                      <a:pt x="0" y="20630"/>
                      <a:pt x="971" y="21600"/>
                      <a:pt x="2163" y="21600"/>
                    </a:cubicBezTo>
                    <a:lnTo>
                      <a:pt x="19438" y="21600"/>
                    </a:lnTo>
                    <a:cubicBezTo>
                      <a:pt x="20630" y="21600"/>
                      <a:pt x="21600" y="20630"/>
                      <a:pt x="21600" y="19438"/>
                    </a:cubicBezTo>
                    <a:lnTo>
                      <a:pt x="21600" y="2163"/>
                    </a:lnTo>
                    <a:cubicBezTo>
                      <a:pt x="21600" y="971"/>
                      <a:pt x="20630" y="0"/>
                      <a:pt x="19438" y="0"/>
                    </a:cubicBezTo>
                    <a:cubicBezTo>
                      <a:pt x="19438" y="0"/>
                      <a:pt x="19438" y="0"/>
                      <a:pt x="19438" y="0"/>
                    </a:cubicBezTo>
                    <a:close/>
                    <a:moveTo>
                      <a:pt x="19438" y="0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150" name="Google Shape;150;p33"/>
            <p:cNvGrpSpPr/>
            <p:nvPr/>
          </p:nvGrpSpPr>
          <p:grpSpPr>
            <a:xfrm>
              <a:off x="2541357" y="1275767"/>
              <a:ext cx="260118" cy="260120"/>
              <a:chOff x="8846763" y="5134202"/>
              <a:chExt cx="588412" cy="588417"/>
            </a:xfrm>
          </p:grpSpPr>
          <p:sp>
            <p:nvSpPr>
              <p:cNvPr id="151" name="Google Shape;151;p33"/>
              <p:cNvSpPr/>
              <p:nvPr/>
            </p:nvSpPr>
            <p:spPr>
              <a:xfrm>
                <a:off x="8846763" y="5134202"/>
                <a:ext cx="588412" cy="588417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2" name="Google Shape;152;p33"/>
              <p:cNvSpPr/>
              <p:nvPr/>
            </p:nvSpPr>
            <p:spPr>
              <a:xfrm>
                <a:off x="8974458" y="5322042"/>
                <a:ext cx="333023" cy="212741"/>
              </a:xfrm>
              <a:custGeom>
                <a:rect b="b" l="l" r="r" t="t"/>
                <a:pathLst>
                  <a:path extrusionOk="0" h="21486" w="21574">
                    <a:moveTo>
                      <a:pt x="21169" y="9121"/>
                    </a:moveTo>
                    <a:lnTo>
                      <a:pt x="19513" y="9121"/>
                    </a:lnTo>
                    <a:lnTo>
                      <a:pt x="19513" y="6544"/>
                    </a:lnTo>
                    <a:cubicBezTo>
                      <a:pt x="19513" y="6195"/>
                      <a:pt x="19331" y="5914"/>
                      <a:pt x="19108" y="5914"/>
                    </a:cubicBezTo>
                    <a:lnTo>
                      <a:pt x="17714" y="5914"/>
                    </a:lnTo>
                    <a:cubicBezTo>
                      <a:pt x="17491" y="5914"/>
                      <a:pt x="17309" y="6195"/>
                      <a:pt x="17309" y="6544"/>
                    </a:cubicBezTo>
                    <a:lnTo>
                      <a:pt x="17309" y="9121"/>
                    </a:lnTo>
                    <a:lnTo>
                      <a:pt x="15653" y="9121"/>
                    </a:lnTo>
                    <a:cubicBezTo>
                      <a:pt x="15428" y="9121"/>
                      <a:pt x="15247" y="9404"/>
                      <a:pt x="15247" y="9753"/>
                    </a:cubicBezTo>
                    <a:lnTo>
                      <a:pt x="15247" y="11921"/>
                    </a:lnTo>
                    <a:cubicBezTo>
                      <a:pt x="15247" y="12270"/>
                      <a:pt x="15428" y="12553"/>
                      <a:pt x="15653" y="12553"/>
                    </a:cubicBezTo>
                    <a:lnTo>
                      <a:pt x="17309" y="12553"/>
                    </a:lnTo>
                    <a:lnTo>
                      <a:pt x="17309" y="15130"/>
                    </a:lnTo>
                    <a:cubicBezTo>
                      <a:pt x="17309" y="15479"/>
                      <a:pt x="17491" y="15762"/>
                      <a:pt x="17714" y="15762"/>
                    </a:cubicBezTo>
                    <a:lnTo>
                      <a:pt x="19108" y="15762"/>
                    </a:lnTo>
                    <a:cubicBezTo>
                      <a:pt x="19331" y="15762"/>
                      <a:pt x="19513" y="15479"/>
                      <a:pt x="19513" y="15130"/>
                    </a:cubicBezTo>
                    <a:lnTo>
                      <a:pt x="19513" y="12553"/>
                    </a:lnTo>
                    <a:lnTo>
                      <a:pt x="21169" y="12553"/>
                    </a:lnTo>
                    <a:cubicBezTo>
                      <a:pt x="21393" y="12553"/>
                      <a:pt x="21574" y="12270"/>
                      <a:pt x="21574" y="11921"/>
                    </a:cubicBezTo>
                    <a:lnTo>
                      <a:pt x="21574" y="9753"/>
                    </a:lnTo>
                    <a:cubicBezTo>
                      <a:pt x="21574" y="9404"/>
                      <a:pt x="21393" y="9121"/>
                      <a:pt x="21169" y="9121"/>
                    </a:cubicBezTo>
                    <a:close/>
                    <a:moveTo>
                      <a:pt x="7107" y="9603"/>
                    </a:moveTo>
                    <a:lnTo>
                      <a:pt x="7107" y="12241"/>
                    </a:lnTo>
                    <a:cubicBezTo>
                      <a:pt x="7107" y="12637"/>
                      <a:pt x="7314" y="12960"/>
                      <a:pt x="7569" y="12960"/>
                    </a:cubicBezTo>
                    <a:lnTo>
                      <a:pt x="10940" y="12960"/>
                    </a:lnTo>
                    <a:cubicBezTo>
                      <a:pt x="10349" y="15563"/>
                      <a:pt x="8746" y="17430"/>
                      <a:pt x="6870" y="17408"/>
                    </a:cubicBezTo>
                    <a:cubicBezTo>
                      <a:pt x="4594" y="17382"/>
                      <a:pt x="2712" y="14548"/>
                      <a:pt x="2623" y="11008"/>
                    </a:cubicBezTo>
                    <a:cubicBezTo>
                      <a:pt x="2529" y="7212"/>
                      <a:pt x="4485" y="4078"/>
                      <a:pt x="6902" y="4078"/>
                    </a:cubicBezTo>
                    <a:cubicBezTo>
                      <a:pt x="8007" y="4078"/>
                      <a:pt x="9016" y="4733"/>
                      <a:pt x="9776" y="5808"/>
                    </a:cubicBezTo>
                    <a:cubicBezTo>
                      <a:pt x="9957" y="6063"/>
                      <a:pt x="10231" y="6064"/>
                      <a:pt x="10409" y="5804"/>
                    </a:cubicBezTo>
                    <a:lnTo>
                      <a:pt x="11647" y="3991"/>
                    </a:lnTo>
                    <a:cubicBezTo>
                      <a:pt x="11840" y="3707"/>
                      <a:pt x="11840" y="3228"/>
                      <a:pt x="11648" y="2944"/>
                    </a:cubicBezTo>
                    <a:cubicBezTo>
                      <a:pt x="10442" y="1165"/>
                      <a:pt x="8824" y="57"/>
                      <a:pt x="7040" y="2"/>
                    </a:cubicBezTo>
                    <a:cubicBezTo>
                      <a:pt x="3235" y="-114"/>
                      <a:pt x="27" y="4743"/>
                      <a:pt x="0" y="10667"/>
                    </a:cubicBezTo>
                    <a:cubicBezTo>
                      <a:pt x="-26" y="16636"/>
                      <a:pt x="3074" y="21486"/>
                      <a:pt x="6902" y="21486"/>
                    </a:cubicBezTo>
                    <a:cubicBezTo>
                      <a:pt x="10584" y="21486"/>
                      <a:pt x="13591" y="16999"/>
                      <a:pt x="13793" y="11347"/>
                    </a:cubicBezTo>
                    <a:cubicBezTo>
                      <a:pt x="13798" y="11277"/>
                      <a:pt x="13802" y="8882"/>
                      <a:pt x="13802" y="8882"/>
                    </a:cubicBezTo>
                    <a:lnTo>
                      <a:pt x="7569" y="8882"/>
                    </a:lnTo>
                    <a:cubicBezTo>
                      <a:pt x="7314" y="8882"/>
                      <a:pt x="7107" y="9205"/>
                      <a:pt x="7107" y="9603"/>
                    </a:cubicBezTo>
                    <a:close/>
                    <a:moveTo>
                      <a:pt x="7107" y="9603"/>
                    </a:moveTo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anchorCtr="0" anchor="t" bIns="0" lIns="0" spcFirstLastPara="1" rIns="0" wrap="square" tIns="0">
                <a:no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1400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</p:grpSp>
      <p:sp>
        <p:nvSpPr>
          <p:cNvPr id="153" name="Google Shape;153;p33"/>
          <p:cNvSpPr txBox="1"/>
          <p:nvPr/>
        </p:nvSpPr>
        <p:spPr>
          <a:xfrm>
            <a:off x="3828526" y="3930432"/>
            <a:ext cx="1495425" cy="64633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Samir</a:t>
            </a:r>
            <a:endParaRPr sz="1100"/>
          </a:p>
        </p:txBody>
      </p:sp>
      <p:sp>
        <p:nvSpPr>
          <p:cNvPr id="154" name="Google Shape;154;p33"/>
          <p:cNvSpPr/>
          <p:nvPr/>
        </p:nvSpPr>
        <p:spPr>
          <a:xfrm>
            <a:off x="0" y="3868520"/>
            <a:ext cx="1274981" cy="1274981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5" name="Google Shape;155;p33"/>
          <p:cNvSpPr/>
          <p:nvPr/>
        </p:nvSpPr>
        <p:spPr>
          <a:xfrm rot="10800000">
            <a:off x="7869019" y="0"/>
            <a:ext cx="1274981" cy="1274981"/>
          </a:xfrm>
          <a:prstGeom prst="rtTriangle">
            <a:avLst/>
          </a:prstGeom>
          <a:solidFill>
            <a:srgbClr val="F2F2F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6" name="Google Shape;156;p33"/>
          <p:cNvSpPr txBox="1"/>
          <p:nvPr/>
        </p:nvSpPr>
        <p:spPr>
          <a:xfrm>
            <a:off x="3968700" y="2464850"/>
            <a:ext cx="1206600" cy="3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4"/>
          <p:cNvSpPr/>
          <p:nvPr/>
        </p:nvSpPr>
        <p:spPr>
          <a:xfrm>
            <a:off x="466575" y="1710425"/>
            <a:ext cx="2400900" cy="23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01</a:t>
            </a:r>
            <a:endParaRPr sz="1100"/>
          </a:p>
        </p:txBody>
      </p:sp>
      <p:sp>
        <p:nvSpPr>
          <p:cNvPr id="163" name="Google Shape;163;p34"/>
          <p:cNvSpPr/>
          <p:nvPr/>
        </p:nvSpPr>
        <p:spPr>
          <a:xfrm>
            <a:off x="529657" y="3077747"/>
            <a:ext cx="1329956" cy="4270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4" name="Google Shape;164;p34"/>
          <p:cNvSpPr txBox="1"/>
          <p:nvPr/>
        </p:nvSpPr>
        <p:spPr>
          <a:xfrm>
            <a:off x="585242" y="3141211"/>
            <a:ext cx="1218900" cy="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EXAMPLE_</a:t>
            </a:r>
            <a:endParaRPr sz="1100"/>
          </a:p>
        </p:txBody>
      </p:sp>
      <p:sp>
        <p:nvSpPr>
          <p:cNvPr id="165" name="Google Shape;165;p34"/>
          <p:cNvSpPr txBox="1"/>
          <p:nvPr/>
        </p:nvSpPr>
        <p:spPr>
          <a:xfrm>
            <a:off x="1859612" y="3121216"/>
            <a:ext cx="1218785" cy="6718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Lorem Ipsum has been the popularised in the release Letraset sheets</a:t>
            </a:r>
            <a:endParaRPr sz="1100"/>
          </a:p>
        </p:txBody>
      </p:sp>
      <p:sp>
        <p:nvSpPr>
          <p:cNvPr id="166" name="Google Shape;166;p34"/>
          <p:cNvSpPr/>
          <p:nvPr/>
        </p:nvSpPr>
        <p:spPr>
          <a:xfrm>
            <a:off x="3266100" y="1710425"/>
            <a:ext cx="2431200" cy="23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02</a:t>
            </a:r>
            <a:endParaRPr sz="1100"/>
          </a:p>
        </p:txBody>
      </p:sp>
      <p:sp>
        <p:nvSpPr>
          <p:cNvPr id="167" name="Google Shape;167;p34"/>
          <p:cNvSpPr/>
          <p:nvPr/>
        </p:nvSpPr>
        <p:spPr>
          <a:xfrm>
            <a:off x="3329168" y="3077747"/>
            <a:ext cx="1329956" cy="4270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34"/>
          <p:cNvSpPr txBox="1"/>
          <p:nvPr/>
        </p:nvSpPr>
        <p:spPr>
          <a:xfrm>
            <a:off x="3384753" y="3141211"/>
            <a:ext cx="1218785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EXAMPLE_</a:t>
            </a:r>
            <a:endParaRPr sz="1100"/>
          </a:p>
        </p:txBody>
      </p:sp>
      <p:sp>
        <p:nvSpPr>
          <p:cNvPr id="169" name="Google Shape;169;p34"/>
          <p:cNvSpPr txBox="1"/>
          <p:nvPr/>
        </p:nvSpPr>
        <p:spPr>
          <a:xfrm>
            <a:off x="4659124" y="3121216"/>
            <a:ext cx="1218785" cy="6718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Lorem Ipsum has been the popularised in the release Letraset sheets</a:t>
            </a:r>
            <a:endParaRPr sz="1100"/>
          </a:p>
        </p:txBody>
      </p:sp>
      <p:sp>
        <p:nvSpPr>
          <p:cNvPr id="170" name="Google Shape;170;p34"/>
          <p:cNvSpPr/>
          <p:nvPr/>
        </p:nvSpPr>
        <p:spPr>
          <a:xfrm>
            <a:off x="6065597" y="1710425"/>
            <a:ext cx="2431200" cy="23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rPr>
              <a:t>03</a:t>
            </a:r>
            <a:endParaRPr sz="1100"/>
          </a:p>
        </p:txBody>
      </p:sp>
      <p:sp>
        <p:nvSpPr>
          <p:cNvPr id="171" name="Google Shape;171;p34"/>
          <p:cNvSpPr/>
          <p:nvPr/>
        </p:nvSpPr>
        <p:spPr>
          <a:xfrm>
            <a:off x="6038756" y="3077747"/>
            <a:ext cx="1509807" cy="42701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34"/>
          <p:cNvSpPr txBox="1"/>
          <p:nvPr/>
        </p:nvSpPr>
        <p:spPr>
          <a:xfrm>
            <a:off x="6184267" y="3141211"/>
            <a:ext cx="1218785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EXAMPLE_</a:t>
            </a:r>
            <a:endParaRPr sz="1100"/>
          </a:p>
        </p:txBody>
      </p:sp>
      <p:sp>
        <p:nvSpPr>
          <p:cNvPr id="173" name="Google Shape;173;p34"/>
          <p:cNvSpPr txBox="1"/>
          <p:nvPr/>
        </p:nvSpPr>
        <p:spPr>
          <a:xfrm>
            <a:off x="7458638" y="3121216"/>
            <a:ext cx="1218785" cy="67181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244444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7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Lorem Ipsum has been the popularised in the release Letraset sheets</a:t>
            </a:r>
            <a:endParaRPr sz="1100"/>
          </a:p>
        </p:txBody>
      </p:sp>
      <p:sp>
        <p:nvSpPr>
          <p:cNvPr id="174" name="Google Shape;174;p34"/>
          <p:cNvSpPr/>
          <p:nvPr/>
        </p:nvSpPr>
        <p:spPr>
          <a:xfrm>
            <a:off x="466582" y="1055509"/>
            <a:ext cx="2710749" cy="7425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chemeClr val="dk1"/>
                </a:solidFill>
                <a:latin typeface="Alex Brush"/>
                <a:ea typeface="Alex Brush"/>
                <a:cs typeface="Alex Brush"/>
                <a:sym typeface="Alex Brush"/>
              </a:rPr>
              <a:t>Agenda</a:t>
            </a:r>
            <a:endParaRPr sz="1100"/>
          </a:p>
        </p:txBody>
      </p:sp>
      <p:cxnSp>
        <p:nvCxnSpPr>
          <p:cNvPr id="175" name="Google Shape;175;p34"/>
          <p:cNvCxnSpPr/>
          <p:nvPr/>
        </p:nvCxnSpPr>
        <p:spPr>
          <a:xfrm>
            <a:off x="2481943" y="1426764"/>
            <a:ext cx="6190803" cy="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5"/>
          <p:cNvSpPr/>
          <p:nvPr/>
        </p:nvSpPr>
        <p:spPr>
          <a:xfrm>
            <a:off x="466575" y="2220675"/>
            <a:ext cx="3762900" cy="24564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2" name="Google Shape;182;p35"/>
          <p:cNvSpPr/>
          <p:nvPr/>
        </p:nvSpPr>
        <p:spPr>
          <a:xfrm>
            <a:off x="1430200" y="1055509"/>
            <a:ext cx="2799133" cy="7425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r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chemeClr val="dk1"/>
                </a:solidFill>
                <a:latin typeface="Alex Brush"/>
                <a:ea typeface="Alex Brush"/>
                <a:cs typeface="Alex Brush"/>
                <a:sym typeface="Alex Brush"/>
              </a:rPr>
              <a:t>About Us</a:t>
            </a:r>
            <a:endParaRPr sz="1100"/>
          </a:p>
        </p:txBody>
      </p:sp>
      <p:cxnSp>
        <p:nvCxnSpPr>
          <p:cNvPr id="183" name="Google Shape;183;p35"/>
          <p:cNvCxnSpPr/>
          <p:nvPr/>
        </p:nvCxnSpPr>
        <p:spPr>
          <a:xfrm>
            <a:off x="4644013" y="1426764"/>
            <a:ext cx="4028734" cy="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184" name="Google Shape;184;p35"/>
          <p:cNvGrpSpPr/>
          <p:nvPr/>
        </p:nvGrpSpPr>
        <p:grpSpPr>
          <a:xfrm>
            <a:off x="4644012" y="1798020"/>
            <a:ext cx="4028734" cy="1654284"/>
            <a:chOff x="4905829" y="2397360"/>
            <a:chExt cx="5371646" cy="2205712"/>
          </a:xfrm>
        </p:grpSpPr>
        <p:grpSp>
          <p:nvGrpSpPr>
            <p:cNvPr id="185" name="Google Shape;185;p35"/>
            <p:cNvGrpSpPr/>
            <p:nvPr/>
          </p:nvGrpSpPr>
          <p:grpSpPr>
            <a:xfrm>
              <a:off x="4905829" y="2397360"/>
              <a:ext cx="2523671" cy="2205712"/>
              <a:chOff x="4905829" y="2397360"/>
              <a:chExt cx="2523671" cy="2205712"/>
            </a:xfrm>
          </p:grpSpPr>
          <p:sp>
            <p:nvSpPr>
              <p:cNvPr id="186" name="Google Shape;186;p35"/>
              <p:cNvSpPr txBox="1"/>
              <p:nvPr/>
            </p:nvSpPr>
            <p:spPr>
              <a:xfrm>
                <a:off x="4905829" y="2814163"/>
                <a:ext cx="2523671" cy="825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222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700">
                    <a:solidFill>
                      <a:srgbClr val="7F7F7F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Have them for one. Living grass to for can't subdue which i two set had seasons. Fifth you'll, man wherein seas our</a:t>
                </a:r>
                <a:endParaRPr sz="1100"/>
              </a:p>
            </p:txBody>
          </p:sp>
          <p:sp>
            <p:nvSpPr>
              <p:cNvPr id="187" name="Google Shape;187;p35"/>
              <p:cNvSpPr txBox="1"/>
              <p:nvPr/>
            </p:nvSpPr>
            <p:spPr>
              <a:xfrm>
                <a:off x="4905829" y="2397360"/>
                <a:ext cx="2220686" cy="2783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45454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800">
                    <a:solidFill>
                      <a:srgbClr val="262626"/>
                    </a:solidFill>
                    <a:latin typeface="Arial"/>
                    <a:ea typeface="Arial"/>
                    <a:cs typeface="Arial"/>
                    <a:sym typeface="Arial"/>
                  </a:rPr>
                  <a:t>EXAMPLE TEXT HERE</a:t>
                </a:r>
                <a:endParaRPr sz="1100"/>
              </a:p>
            </p:txBody>
          </p:sp>
          <p:sp>
            <p:nvSpPr>
              <p:cNvPr id="188" name="Google Shape;188;p35"/>
              <p:cNvSpPr txBox="1"/>
              <p:nvPr/>
            </p:nvSpPr>
            <p:spPr>
              <a:xfrm>
                <a:off x="4905830" y="3777846"/>
                <a:ext cx="2295070" cy="825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-127000" lvl="0" marL="127000" marR="0" rtl="0" algn="l">
                  <a:lnSpc>
                    <a:spcPct val="222222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400"/>
                  <a:buFont typeface="Noto Sans Symbols"/>
                  <a:buChar char="❖"/>
                </a:pPr>
                <a:r>
                  <a:rPr i="1" lang="en" sz="700">
                    <a:solidFill>
                      <a:srgbClr val="7F7F7F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   Have them for one. Living grass </a:t>
                </a:r>
                <a:endParaRPr sz="1100"/>
              </a:p>
              <a:p>
                <a:pPr indent="-127000" lvl="0" marL="127000" marR="0" rtl="0" algn="l">
                  <a:lnSpc>
                    <a:spcPct val="222222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400"/>
                  <a:buFont typeface="Noto Sans Symbols"/>
                  <a:buChar char="❖"/>
                </a:pPr>
                <a:r>
                  <a:rPr i="1" lang="en" sz="700">
                    <a:solidFill>
                      <a:srgbClr val="7F7F7F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   waters had winged. </a:t>
                </a:r>
                <a:endParaRPr sz="1100"/>
              </a:p>
              <a:p>
                <a:pPr indent="-127000" lvl="0" marL="127000" marR="0" rtl="0" algn="l">
                  <a:lnSpc>
                    <a:spcPct val="222222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1"/>
                  </a:buClr>
                  <a:buSzPts val="1400"/>
                  <a:buFont typeface="Noto Sans Symbols"/>
                  <a:buChar char="❖"/>
                </a:pPr>
                <a:r>
                  <a:rPr i="1" lang="en" sz="700">
                    <a:solidFill>
                      <a:srgbClr val="7F7F7F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   set had seasons. Fifth</a:t>
                </a:r>
                <a:endParaRPr sz="1100"/>
              </a:p>
            </p:txBody>
          </p:sp>
        </p:grpSp>
        <p:grpSp>
          <p:nvGrpSpPr>
            <p:cNvPr id="189" name="Google Shape;189;p35"/>
            <p:cNvGrpSpPr/>
            <p:nvPr/>
          </p:nvGrpSpPr>
          <p:grpSpPr>
            <a:xfrm>
              <a:off x="7753804" y="2397360"/>
              <a:ext cx="2523671" cy="2205712"/>
              <a:chOff x="4905829" y="2397360"/>
              <a:chExt cx="2523671" cy="2205712"/>
            </a:xfrm>
          </p:grpSpPr>
          <p:sp>
            <p:nvSpPr>
              <p:cNvPr id="190" name="Google Shape;190;p35"/>
              <p:cNvSpPr txBox="1"/>
              <p:nvPr/>
            </p:nvSpPr>
            <p:spPr>
              <a:xfrm>
                <a:off x="4905829" y="2814163"/>
                <a:ext cx="2523671" cy="825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222222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i="1" lang="en" sz="700">
                    <a:solidFill>
                      <a:srgbClr val="7F7F7F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Have them for one. Living grass to for can't subdue which i two set had seasons. Fifth you'll, man wherein seas our</a:t>
                </a:r>
                <a:endParaRPr sz="1100"/>
              </a:p>
            </p:txBody>
          </p:sp>
          <p:sp>
            <p:nvSpPr>
              <p:cNvPr id="191" name="Google Shape;191;p35"/>
              <p:cNvSpPr txBox="1"/>
              <p:nvPr/>
            </p:nvSpPr>
            <p:spPr>
              <a:xfrm>
                <a:off x="4905829" y="2397360"/>
                <a:ext cx="2220686" cy="27834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ctr" bIns="34275" lIns="68575" spcFirstLastPara="1" rIns="68575" wrap="square" tIns="34275">
                <a:noAutofit/>
              </a:bodyPr>
              <a:lstStyle/>
              <a:p>
                <a:pPr indent="0" lvl="0" marL="0" marR="0" rtl="0" algn="l">
                  <a:lnSpc>
                    <a:spcPct val="145454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b="1" lang="en" sz="800">
                    <a:solidFill>
                      <a:srgbClr val="262626"/>
                    </a:solidFill>
                    <a:latin typeface="Arial"/>
                    <a:ea typeface="Arial"/>
                    <a:cs typeface="Arial"/>
                    <a:sym typeface="Arial"/>
                  </a:rPr>
                  <a:t>EXAMPLE TEXT HERE</a:t>
                </a:r>
                <a:endParaRPr sz="1100"/>
              </a:p>
            </p:txBody>
          </p:sp>
          <p:sp>
            <p:nvSpPr>
              <p:cNvPr id="192" name="Google Shape;192;p35"/>
              <p:cNvSpPr txBox="1"/>
              <p:nvPr/>
            </p:nvSpPr>
            <p:spPr>
              <a:xfrm>
                <a:off x="4905830" y="3777846"/>
                <a:ext cx="2295070" cy="8252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34275" lIns="68575" spcFirstLastPara="1" rIns="68575" wrap="square" tIns="34275">
                <a:noAutofit/>
              </a:bodyPr>
              <a:lstStyle/>
              <a:p>
                <a:pPr indent="-127000" lvl="0" marL="127000" marR="0" rtl="0" algn="l">
                  <a:lnSpc>
                    <a:spcPct val="222222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2"/>
                  </a:buClr>
                  <a:buSzPts val="1400"/>
                  <a:buFont typeface="Noto Sans Symbols"/>
                  <a:buChar char="❖"/>
                </a:pPr>
                <a:r>
                  <a:rPr i="1" lang="en" sz="700">
                    <a:solidFill>
                      <a:srgbClr val="7F7F7F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   Have them for one. Living grass </a:t>
                </a:r>
                <a:endParaRPr sz="1100"/>
              </a:p>
              <a:p>
                <a:pPr indent="-127000" lvl="0" marL="127000" marR="0" rtl="0" algn="l">
                  <a:lnSpc>
                    <a:spcPct val="222222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2"/>
                  </a:buClr>
                  <a:buSzPts val="1400"/>
                  <a:buFont typeface="Noto Sans Symbols"/>
                  <a:buChar char="❖"/>
                </a:pPr>
                <a:r>
                  <a:rPr i="1" lang="en" sz="700">
                    <a:solidFill>
                      <a:srgbClr val="7F7F7F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   waters had winged. </a:t>
                </a:r>
                <a:endParaRPr sz="1100"/>
              </a:p>
              <a:p>
                <a:pPr indent="-127000" lvl="0" marL="127000" marR="0" rtl="0" algn="l">
                  <a:lnSpc>
                    <a:spcPct val="222222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accent2"/>
                  </a:buClr>
                  <a:buSzPts val="1400"/>
                  <a:buFont typeface="Noto Sans Symbols"/>
                  <a:buChar char="❖"/>
                </a:pPr>
                <a:r>
                  <a:rPr i="1" lang="en" sz="700">
                    <a:solidFill>
                      <a:srgbClr val="7F7F7F"/>
                    </a:solidFill>
                    <a:latin typeface="Raleway"/>
                    <a:ea typeface="Raleway"/>
                    <a:cs typeface="Raleway"/>
                    <a:sym typeface="Raleway"/>
                  </a:rPr>
                  <a:t>   set had seasons. Fifth</a:t>
                </a:r>
                <a:endParaRPr sz="1100"/>
              </a:p>
            </p:txBody>
          </p:sp>
        </p:grpSp>
      </p:grpSp>
      <p:sp>
        <p:nvSpPr>
          <p:cNvPr id="193" name="Google Shape;193;p35"/>
          <p:cNvSpPr txBox="1"/>
          <p:nvPr/>
        </p:nvSpPr>
        <p:spPr>
          <a:xfrm>
            <a:off x="1652776" y="3290100"/>
            <a:ext cx="1207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36"/>
          <p:cNvSpPr/>
          <p:nvPr/>
        </p:nvSpPr>
        <p:spPr>
          <a:xfrm>
            <a:off x="4572000" y="466575"/>
            <a:ext cx="4105500" cy="2105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0" name="Google Shape;200;p36"/>
          <p:cNvSpPr txBox="1"/>
          <p:nvPr/>
        </p:nvSpPr>
        <p:spPr>
          <a:xfrm>
            <a:off x="5866177" y="1383157"/>
            <a:ext cx="1317000" cy="2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  <p:sp>
        <p:nvSpPr>
          <p:cNvPr id="201" name="Google Shape;201;p36"/>
          <p:cNvSpPr/>
          <p:nvPr/>
        </p:nvSpPr>
        <p:spPr>
          <a:xfrm>
            <a:off x="466538" y="2571788"/>
            <a:ext cx="4105500" cy="2105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2" name="Google Shape;202;p36"/>
          <p:cNvSpPr txBox="1"/>
          <p:nvPr/>
        </p:nvSpPr>
        <p:spPr>
          <a:xfrm>
            <a:off x="1760715" y="3488369"/>
            <a:ext cx="1317000" cy="272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  <p:grpSp>
        <p:nvGrpSpPr>
          <p:cNvPr id="203" name="Google Shape;203;p36"/>
          <p:cNvGrpSpPr/>
          <p:nvPr/>
        </p:nvGrpSpPr>
        <p:grpSpPr>
          <a:xfrm>
            <a:off x="466581" y="466582"/>
            <a:ext cx="3674745" cy="1765277"/>
            <a:chOff x="622108" y="2144747"/>
            <a:chExt cx="4899660" cy="2353703"/>
          </a:xfrm>
        </p:grpSpPr>
        <p:sp>
          <p:nvSpPr>
            <p:cNvPr id="204" name="Google Shape;204;p36"/>
            <p:cNvSpPr txBox="1"/>
            <p:nvPr/>
          </p:nvSpPr>
          <p:spPr>
            <a:xfrm>
              <a:off x="622108" y="2993551"/>
              <a:ext cx="4899660" cy="15048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7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Contrary</a:t>
              </a:r>
              <a:r>
                <a:rPr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to popular belief, Lorem Ipsum is not simply random making it over 2000 years old. Richard McClintock, a Latin professor at Hampden-Sydney College in Virginia, looked up one</a:t>
              </a:r>
              <a:endParaRPr sz="1100"/>
            </a:p>
            <a:p>
              <a:pPr indent="0" lvl="0" marL="0" marR="0" rtl="0" algn="just">
                <a:lnSpc>
                  <a:spcPct val="17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endParaRPr>
            </a:p>
            <a:p>
              <a:pPr indent="0" lvl="0" marL="0" marR="0" rtl="0" algn="just">
                <a:lnSpc>
                  <a:spcPct val="17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of the more obscure Latin words, consectetur, from a Lorem Ipsum passage, and going through the cites of the word in classical literature, discovered the undoubtable source. Lorem Ipsum comes from sections</a:t>
              </a:r>
              <a:endParaRPr sz="1100"/>
            </a:p>
          </p:txBody>
        </p:sp>
        <p:sp>
          <p:nvSpPr>
            <p:cNvPr id="205" name="Google Shape;205;p36"/>
            <p:cNvSpPr/>
            <p:nvPr/>
          </p:nvSpPr>
          <p:spPr>
            <a:xfrm>
              <a:off x="622108" y="2144747"/>
              <a:ext cx="1944914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800">
                  <a:solidFill>
                    <a:schemeClr val="dk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15%</a:t>
              </a:r>
              <a:endParaRPr sz="1100"/>
            </a:p>
          </p:txBody>
        </p:sp>
        <p:sp>
          <p:nvSpPr>
            <p:cNvPr id="206" name="Google Shape;206;p36"/>
            <p:cNvSpPr txBox="1"/>
            <p:nvPr/>
          </p:nvSpPr>
          <p:spPr>
            <a:xfrm>
              <a:off x="2179854" y="2258032"/>
              <a:ext cx="3341914" cy="4789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7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Contrary</a:t>
              </a:r>
              <a:r>
                <a:rPr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to popular belief, Lorem Ipsum is not simply random text. It has roots in a piece of classical Latin</a:t>
              </a:r>
              <a:endParaRPr sz="1100"/>
            </a:p>
          </p:txBody>
        </p:sp>
      </p:grpSp>
      <p:grpSp>
        <p:nvGrpSpPr>
          <p:cNvPr id="207" name="Google Shape;207;p36"/>
          <p:cNvGrpSpPr/>
          <p:nvPr/>
        </p:nvGrpSpPr>
        <p:grpSpPr>
          <a:xfrm>
            <a:off x="5002676" y="2911642"/>
            <a:ext cx="3674745" cy="1765277"/>
            <a:chOff x="622108" y="2144747"/>
            <a:chExt cx="4899660" cy="2353703"/>
          </a:xfrm>
        </p:grpSpPr>
        <p:sp>
          <p:nvSpPr>
            <p:cNvPr id="208" name="Google Shape;208;p36"/>
            <p:cNvSpPr txBox="1"/>
            <p:nvPr/>
          </p:nvSpPr>
          <p:spPr>
            <a:xfrm>
              <a:off x="622108" y="2993551"/>
              <a:ext cx="4899660" cy="150489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7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Contrary</a:t>
              </a:r>
              <a:r>
                <a:rPr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to popular belief, Lorem Ipsum is not simply random making it over 2000 years old. Richard McClintock, a Latin professor at Hampden-Sydney College in Virginia, looked up one</a:t>
              </a:r>
              <a:endParaRPr sz="1100"/>
            </a:p>
            <a:p>
              <a:pPr indent="0" lvl="0" marL="0" marR="0" rtl="0" algn="just">
                <a:lnSpc>
                  <a:spcPct val="17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7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endParaRPr>
            </a:p>
            <a:p>
              <a:pPr indent="0" lvl="0" marL="0" marR="0" rtl="0" algn="just">
                <a:lnSpc>
                  <a:spcPct val="17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of the more obscure Latin words, consectetur, from a Lorem Ipsum passage, and going through the cites of the word in classical literature, discovered the undoubtable source. Lorem Ipsum comes from sections</a:t>
              </a:r>
              <a:endParaRPr sz="1100"/>
            </a:p>
          </p:txBody>
        </p:sp>
        <p:sp>
          <p:nvSpPr>
            <p:cNvPr id="209" name="Google Shape;209;p36"/>
            <p:cNvSpPr/>
            <p:nvPr/>
          </p:nvSpPr>
          <p:spPr>
            <a:xfrm>
              <a:off x="622108" y="2144747"/>
              <a:ext cx="1944914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3800">
                  <a:solidFill>
                    <a:schemeClr val="dk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25%</a:t>
              </a:r>
              <a:endParaRPr sz="1100"/>
            </a:p>
          </p:txBody>
        </p:sp>
        <p:sp>
          <p:nvSpPr>
            <p:cNvPr id="210" name="Google Shape;210;p36"/>
            <p:cNvSpPr txBox="1"/>
            <p:nvPr/>
          </p:nvSpPr>
          <p:spPr>
            <a:xfrm>
              <a:off x="2179854" y="2258032"/>
              <a:ext cx="3341914" cy="4789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7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Contrary</a:t>
              </a:r>
              <a:r>
                <a:rPr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to popular belief, Lorem Ipsum is not simply random text. It has roots in a piece of classical Latin</a:t>
              </a:r>
              <a:endParaRPr sz="1100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6" name="Google Shape;216;p37"/>
          <p:cNvGrpSpPr/>
          <p:nvPr/>
        </p:nvGrpSpPr>
        <p:grpSpPr>
          <a:xfrm>
            <a:off x="4572000" y="1034147"/>
            <a:ext cx="3198702" cy="646330"/>
            <a:chOff x="6608077" y="1453676"/>
            <a:chExt cx="4264937" cy="861774"/>
          </a:xfrm>
        </p:grpSpPr>
        <p:sp>
          <p:nvSpPr>
            <p:cNvPr id="217" name="Google Shape;217;p37"/>
            <p:cNvSpPr/>
            <p:nvPr/>
          </p:nvSpPr>
          <p:spPr>
            <a:xfrm>
              <a:off x="6608077" y="1453676"/>
              <a:ext cx="1100823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00">
                  <a:solidFill>
                    <a:schemeClr val="dk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5k</a:t>
              </a:r>
              <a:endParaRPr sz="1100"/>
            </a:p>
          </p:txBody>
        </p:sp>
        <p:sp>
          <p:nvSpPr>
            <p:cNvPr id="218" name="Google Shape;218;p37"/>
            <p:cNvSpPr txBox="1"/>
            <p:nvPr/>
          </p:nvSpPr>
          <p:spPr>
            <a:xfrm>
              <a:off x="7708900" y="1570261"/>
              <a:ext cx="3164114" cy="4789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just">
                <a:lnSpc>
                  <a:spcPct val="17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Contrary</a:t>
              </a:r>
              <a:r>
                <a:rPr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to popular belief, Lorem Ipsum is not simply random text. It has roots in a piece of classical Latin</a:t>
              </a:r>
              <a:endParaRPr sz="1100"/>
            </a:p>
          </p:txBody>
        </p:sp>
      </p:grpSp>
      <p:sp>
        <p:nvSpPr>
          <p:cNvPr id="219" name="Google Shape;219;p37"/>
          <p:cNvSpPr/>
          <p:nvPr/>
        </p:nvSpPr>
        <p:spPr>
          <a:xfrm>
            <a:off x="3746383" y="1746133"/>
            <a:ext cx="1651235" cy="165123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220" name="Google Shape;220;p37"/>
          <p:cNvGrpSpPr/>
          <p:nvPr/>
        </p:nvGrpSpPr>
        <p:grpSpPr>
          <a:xfrm>
            <a:off x="1373297" y="3463022"/>
            <a:ext cx="3198703" cy="646330"/>
            <a:chOff x="863599" y="4715869"/>
            <a:chExt cx="4264937" cy="861774"/>
          </a:xfrm>
        </p:grpSpPr>
        <p:sp>
          <p:nvSpPr>
            <p:cNvPr id="221" name="Google Shape;221;p37"/>
            <p:cNvSpPr/>
            <p:nvPr/>
          </p:nvSpPr>
          <p:spPr>
            <a:xfrm>
              <a:off x="4027713" y="4715869"/>
              <a:ext cx="1100823" cy="86177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3800">
                  <a:solidFill>
                    <a:schemeClr val="dk1"/>
                  </a:solidFill>
                  <a:latin typeface="Alex Brush"/>
                  <a:ea typeface="Alex Brush"/>
                  <a:cs typeface="Alex Brush"/>
                  <a:sym typeface="Alex Brush"/>
                </a:rPr>
                <a:t>3m</a:t>
              </a:r>
              <a:endParaRPr sz="1100"/>
            </a:p>
          </p:txBody>
        </p:sp>
        <p:sp>
          <p:nvSpPr>
            <p:cNvPr id="222" name="Google Shape;222;p37"/>
            <p:cNvSpPr txBox="1"/>
            <p:nvPr/>
          </p:nvSpPr>
          <p:spPr>
            <a:xfrm>
              <a:off x="863599" y="4832454"/>
              <a:ext cx="3164114" cy="47897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r">
                <a:lnSpc>
                  <a:spcPct val="177777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700">
                  <a:solidFill>
                    <a:schemeClr val="dk1"/>
                  </a:solidFill>
                  <a:latin typeface="Raleway"/>
                  <a:ea typeface="Raleway"/>
                  <a:cs typeface="Raleway"/>
                  <a:sym typeface="Raleway"/>
                </a:rPr>
                <a:t>Contrary</a:t>
              </a:r>
              <a:r>
                <a:rPr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 to popular belief, Lorem Ipsum is not simply random text. It has roots in a piece of classical Latin</a:t>
              </a:r>
              <a:endParaRPr sz="1100"/>
            </a:p>
          </p:txBody>
        </p:sp>
      </p:grpSp>
      <p:sp>
        <p:nvSpPr>
          <p:cNvPr id="223" name="Google Shape;223;p37"/>
          <p:cNvSpPr txBox="1"/>
          <p:nvPr/>
        </p:nvSpPr>
        <p:spPr>
          <a:xfrm>
            <a:off x="3962608" y="2421709"/>
            <a:ext cx="1218785" cy="30008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500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EXAMPLE_</a:t>
            </a:r>
            <a:endParaRPr sz="1100"/>
          </a:p>
        </p:txBody>
      </p:sp>
      <p:sp>
        <p:nvSpPr>
          <p:cNvPr id="224" name="Google Shape;224;p37"/>
          <p:cNvSpPr/>
          <p:nvPr/>
        </p:nvSpPr>
        <p:spPr>
          <a:xfrm>
            <a:off x="784904" y="3"/>
            <a:ext cx="2871900" cy="2871900"/>
          </a:xfrm>
          <a:prstGeom prst="ellipse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5" name="Google Shape;225;p37"/>
          <p:cNvSpPr txBox="1"/>
          <p:nvPr/>
        </p:nvSpPr>
        <p:spPr>
          <a:xfrm>
            <a:off x="1617550" y="1271963"/>
            <a:ext cx="1206600" cy="3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  <p:sp>
        <p:nvSpPr>
          <p:cNvPr id="226" name="Google Shape;226;p37"/>
          <p:cNvSpPr/>
          <p:nvPr/>
        </p:nvSpPr>
        <p:spPr>
          <a:xfrm>
            <a:off x="5487204" y="2271641"/>
            <a:ext cx="2871900" cy="2871900"/>
          </a:xfrm>
          <a:prstGeom prst="ellipse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7" name="Google Shape;227;p37"/>
          <p:cNvSpPr txBox="1"/>
          <p:nvPr/>
        </p:nvSpPr>
        <p:spPr>
          <a:xfrm>
            <a:off x="6319850" y="3543600"/>
            <a:ext cx="1206600" cy="3279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8"/>
          <p:cNvSpPr/>
          <p:nvPr/>
        </p:nvSpPr>
        <p:spPr>
          <a:xfrm>
            <a:off x="4907625" y="1510825"/>
            <a:ext cx="3762900" cy="1886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38"/>
          <p:cNvSpPr/>
          <p:nvPr/>
        </p:nvSpPr>
        <p:spPr>
          <a:xfrm>
            <a:off x="2667100" y="1510825"/>
            <a:ext cx="1886100" cy="18861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38"/>
          <p:cNvSpPr/>
          <p:nvPr/>
        </p:nvSpPr>
        <p:spPr>
          <a:xfrm>
            <a:off x="466582" y="735538"/>
            <a:ext cx="2710749" cy="7425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chemeClr val="dk1"/>
                </a:solidFill>
                <a:latin typeface="Alex Brush"/>
                <a:ea typeface="Alex Brush"/>
                <a:cs typeface="Alex Brush"/>
                <a:sym typeface="Alex Brush"/>
              </a:rPr>
              <a:t>Example</a:t>
            </a:r>
            <a:endParaRPr sz="1100"/>
          </a:p>
        </p:txBody>
      </p:sp>
      <p:cxnSp>
        <p:nvCxnSpPr>
          <p:cNvPr id="236" name="Google Shape;236;p38"/>
          <p:cNvCxnSpPr/>
          <p:nvPr/>
        </p:nvCxnSpPr>
        <p:spPr>
          <a:xfrm>
            <a:off x="2667000" y="1106794"/>
            <a:ext cx="6005747" cy="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grpSp>
        <p:nvGrpSpPr>
          <p:cNvPr id="237" name="Google Shape;237;p38"/>
          <p:cNvGrpSpPr/>
          <p:nvPr/>
        </p:nvGrpSpPr>
        <p:grpSpPr>
          <a:xfrm>
            <a:off x="2667000" y="3668800"/>
            <a:ext cx="1892753" cy="739161"/>
            <a:chOff x="3546929" y="5204060"/>
            <a:chExt cx="2523671" cy="985548"/>
          </a:xfrm>
        </p:grpSpPr>
        <p:sp>
          <p:nvSpPr>
            <p:cNvPr id="238" name="Google Shape;238;p38"/>
            <p:cNvSpPr txBox="1"/>
            <p:nvPr/>
          </p:nvSpPr>
          <p:spPr>
            <a:xfrm>
              <a:off x="3546929" y="5620863"/>
              <a:ext cx="2523671" cy="5687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Have them for one. Living grass to for can't you'll, man wherein seas our</a:t>
              </a:r>
              <a:endParaRPr sz="1100"/>
            </a:p>
          </p:txBody>
        </p:sp>
        <p:sp>
          <p:nvSpPr>
            <p:cNvPr id="239" name="Google Shape;239;p38"/>
            <p:cNvSpPr txBox="1"/>
            <p:nvPr/>
          </p:nvSpPr>
          <p:spPr>
            <a:xfrm>
              <a:off x="3546929" y="5204060"/>
              <a:ext cx="1539421" cy="278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262626"/>
                  </a:solidFill>
                  <a:latin typeface="Arial"/>
                  <a:ea typeface="Arial"/>
                  <a:cs typeface="Arial"/>
                  <a:sym typeface="Arial"/>
                </a:rPr>
                <a:t>EXAMPLE_</a:t>
              </a:r>
              <a:endParaRPr sz="1100"/>
            </a:p>
          </p:txBody>
        </p:sp>
      </p:grpSp>
      <p:grpSp>
        <p:nvGrpSpPr>
          <p:cNvPr id="240" name="Google Shape;240;p38"/>
          <p:cNvGrpSpPr/>
          <p:nvPr/>
        </p:nvGrpSpPr>
        <p:grpSpPr>
          <a:xfrm>
            <a:off x="4905375" y="3668800"/>
            <a:ext cx="1892753" cy="739161"/>
            <a:chOff x="3546929" y="5204060"/>
            <a:chExt cx="2523671" cy="985548"/>
          </a:xfrm>
        </p:grpSpPr>
        <p:sp>
          <p:nvSpPr>
            <p:cNvPr id="241" name="Google Shape;241;p38"/>
            <p:cNvSpPr txBox="1"/>
            <p:nvPr/>
          </p:nvSpPr>
          <p:spPr>
            <a:xfrm>
              <a:off x="3546929" y="5620863"/>
              <a:ext cx="2523671" cy="56874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222222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i="1" lang="en" sz="700">
                  <a:solidFill>
                    <a:srgbClr val="7F7F7F"/>
                  </a:solidFill>
                  <a:latin typeface="Raleway"/>
                  <a:ea typeface="Raleway"/>
                  <a:cs typeface="Raleway"/>
                  <a:sym typeface="Raleway"/>
                </a:rPr>
                <a:t>Have them for one. Living grass to for can't you'll, man wherein seas our</a:t>
              </a:r>
              <a:endParaRPr sz="1100"/>
            </a:p>
          </p:txBody>
        </p:sp>
        <p:sp>
          <p:nvSpPr>
            <p:cNvPr id="242" name="Google Shape;242;p38"/>
            <p:cNvSpPr txBox="1"/>
            <p:nvPr/>
          </p:nvSpPr>
          <p:spPr>
            <a:xfrm>
              <a:off x="3546929" y="5204060"/>
              <a:ext cx="1539421" cy="278346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l">
                <a:lnSpc>
                  <a:spcPct val="145454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800">
                  <a:solidFill>
                    <a:srgbClr val="262626"/>
                  </a:solidFill>
                  <a:latin typeface="Arial"/>
                  <a:ea typeface="Arial"/>
                  <a:cs typeface="Arial"/>
                  <a:sym typeface="Arial"/>
                </a:rPr>
                <a:t>EXAMPLE_</a:t>
              </a:r>
              <a:endParaRPr sz="1100"/>
            </a:p>
          </p:txBody>
        </p:sp>
      </p:grpSp>
      <p:sp>
        <p:nvSpPr>
          <p:cNvPr id="243" name="Google Shape;243;p38"/>
          <p:cNvSpPr txBox="1"/>
          <p:nvPr/>
        </p:nvSpPr>
        <p:spPr>
          <a:xfrm>
            <a:off x="6185476" y="2295175"/>
            <a:ext cx="1207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  <p:sp>
        <p:nvSpPr>
          <p:cNvPr id="244" name="Google Shape;244;p38"/>
          <p:cNvSpPr txBox="1"/>
          <p:nvPr/>
        </p:nvSpPr>
        <p:spPr>
          <a:xfrm>
            <a:off x="3009776" y="2295175"/>
            <a:ext cx="1207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9"/>
          <p:cNvSpPr/>
          <p:nvPr/>
        </p:nvSpPr>
        <p:spPr>
          <a:xfrm>
            <a:off x="751625" y="2020000"/>
            <a:ext cx="2068200" cy="1171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1" name="Google Shape;251;p39"/>
          <p:cNvSpPr/>
          <p:nvPr/>
        </p:nvSpPr>
        <p:spPr>
          <a:xfrm>
            <a:off x="3589813" y="2020000"/>
            <a:ext cx="2068200" cy="1171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2" name="Google Shape;252;p39"/>
          <p:cNvSpPr/>
          <p:nvPr/>
        </p:nvSpPr>
        <p:spPr>
          <a:xfrm>
            <a:off x="6424513" y="2020000"/>
            <a:ext cx="2068200" cy="1171500"/>
          </a:xfrm>
          <a:prstGeom prst="rect">
            <a:avLst/>
          </a:prstGeom>
          <a:solidFill>
            <a:srgbClr val="EFEFEF"/>
          </a:solidFill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3" name="Google Shape;253;p39"/>
          <p:cNvSpPr txBox="1"/>
          <p:nvPr/>
        </p:nvSpPr>
        <p:spPr>
          <a:xfrm>
            <a:off x="677657" y="3436131"/>
            <a:ext cx="2212480" cy="66864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</a:t>
            </a:r>
            <a:r>
              <a:rPr lang="en" sz="7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 to popular belief, Lorem Ipsum is not simply random making it over 2000 years old. Richard McClintock, a Latin professor at Hampden-Sydney College in Virginia, looked up one</a:t>
            </a:r>
            <a:endParaRPr sz="1100"/>
          </a:p>
        </p:txBody>
      </p:sp>
      <p:sp>
        <p:nvSpPr>
          <p:cNvPr id="254" name="Google Shape;254;p39"/>
          <p:cNvSpPr txBox="1"/>
          <p:nvPr/>
        </p:nvSpPr>
        <p:spPr>
          <a:xfrm>
            <a:off x="3516458" y="3436131"/>
            <a:ext cx="2212480" cy="66864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</a:t>
            </a:r>
            <a:r>
              <a:rPr lang="en" sz="7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 to popular belief, Lorem Ipsum is not simply random making it over 2000 years old. Richard McClintock, a Latin professor at Hampden-Sydney College in Virginia, looked up one</a:t>
            </a:r>
            <a:endParaRPr sz="1100"/>
          </a:p>
        </p:txBody>
      </p:sp>
      <p:sp>
        <p:nvSpPr>
          <p:cNvPr id="255" name="Google Shape;255;p39"/>
          <p:cNvSpPr txBox="1"/>
          <p:nvPr/>
        </p:nvSpPr>
        <p:spPr>
          <a:xfrm>
            <a:off x="6357596" y="3436131"/>
            <a:ext cx="2212480" cy="668645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7777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7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Contrary</a:t>
            </a:r>
            <a:r>
              <a:rPr lang="en" sz="700">
                <a:solidFill>
                  <a:srgbClr val="7F7F7F"/>
                </a:solidFill>
                <a:latin typeface="Raleway"/>
                <a:ea typeface="Raleway"/>
                <a:cs typeface="Raleway"/>
                <a:sym typeface="Raleway"/>
              </a:rPr>
              <a:t> to popular belief, Lorem Ipsum is not simply random making it over 2000 years old. Richard McClintock, a Latin professor at Hampden-Sydney College in Virginia, looked up one</a:t>
            </a:r>
            <a:endParaRPr sz="1100"/>
          </a:p>
        </p:txBody>
      </p:sp>
      <p:sp>
        <p:nvSpPr>
          <p:cNvPr id="256" name="Google Shape;256;p39"/>
          <p:cNvSpPr/>
          <p:nvPr/>
        </p:nvSpPr>
        <p:spPr>
          <a:xfrm>
            <a:off x="466582" y="735538"/>
            <a:ext cx="2710749" cy="7425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1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4500">
                <a:solidFill>
                  <a:schemeClr val="dk1"/>
                </a:solidFill>
                <a:latin typeface="Alex Brush"/>
                <a:ea typeface="Alex Brush"/>
                <a:cs typeface="Alex Brush"/>
                <a:sym typeface="Alex Brush"/>
              </a:rPr>
              <a:t>Example</a:t>
            </a:r>
            <a:endParaRPr sz="1100"/>
          </a:p>
        </p:txBody>
      </p:sp>
      <p:cxnSp>
        <p:nvCxnSpPr>
          <p:cNvPr id="257" name="Google Shape;257;p39"/>
          <p:cNvCxnSpPr/>
          <p:nvPr/>
        </p:nvCxnSpPr>
        <p:spPr>
          <a:xfrm>
            <a:off x="2667000" y="1106794"/>
            <a:ext cx="6005747" cy="0"/>
          </a:xfrm>
          <a:prstGeom prst="straightConnector1">
            <a:avLst/>
          </a:prstGeom>
          <a:noFill/>
          <a:ln cap="flat" cmpd="sng" w="12700">
            <a:solidFill>
              <a:srgbClr val="D8D8D8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58" name="Google Shape;258;p39"/>
          <p:cNvSpPr txBox="1"/>
          <p:nvPr/>
        </p:nvSpPr>
        <p:spPr>
          <a:xfrm>
            <a:off x="1183876" y="2447050"/>
            <a:ext cx="1207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  <p:sp>
        <p:nvSpPr>
          <p:cNvPr id="259" name="Google Shape;259;p39"/>
          <p:cNvSpPr txBox="1"/>
          <p:nvPr/>
        </p:nvSpPr>
        <p:spPr>
          <a:xfrm>
            <a:off x="4022064" y="2447050"/>
            <a:ext cx="1207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  <p:sp>
        <p:nvSpPr>
          <p:cNvPr id="260" name="Google Shape;260;p39"/>
          <p:cNvSpPr txBox="1"/>
          <p:nvPr/>
        </p:nvSpPr>
        <p:spPr>
          <a:xfrm>
            <a:off x="6856764" y="2447050"/>
            <a:ext cx="1207200" cy="317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marR="0" rtl="0" algn="l">
              <a:lnSpc>
                <a:spcPct val="1666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Raleway Medium"/>
                <a:ea typeface="Raleway Medium"/>
                <a:cs typeface="Raleway Medium"/>
                <a:sym typeface="Raleway Medium"/>
              </a:rPr>
              <a:t>Place Image</a:t>
            </a:r>
            <a:endParaRPr sz="11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Theme_Master">
  <a:themeElements>
    <a:clrScheme name="Custom 26">
      <a:dk1>
        <a:srgbClr val="000000"/>
      </a:dk1>
      <a:lt1>
        <a:srgbClr val="FFFFFF"/>
      </a:lt1>
      <a:dk2>
        <a:srgbClr val="272E38"/>
      </a:dk2>
      <a:lt2>
        <a:srgbClr val="26313A"/>
      </a:lt2>
      <a:accent1>
        <a:srgbClr val="D93B20"/>
      </a:accent1>
      <a:accent2>
        <a:srgbClr val="FFD400"/>
      </a:accent2>
      <a:accent3>
        <a:srgbClr val="5E2F7E"/>
      </a:accent3>
      <a:accent4>
        <a:srgbClr val="A6CE39"/>
      </a:accent4>
      <a:accent5>
        <a:srgbClr val="E7731F"/>
      </a:accent5>
      <a:accent6>
        <a:srgbClr val="19164B"/>
      </a:accent6>
      <a:hlink>
        <a:srgbClr val="0A0528"/>
      </a:hlink>
      <a:folHlink>
        <a:srgbClr val="722E7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