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1" r:id="rId4"/>
    <p:sldId id="266" r:id="rId5"/>
    <p:sldId id="273" r:id="rId6"/>
    <p:sldId id="274" r:id="rId7"/>
    <p:sldId id="27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0000"/>
    <a:srgbClr val="696DE8"/>
    <a:srgbClr val="006092"/>
    <a:srgbClr val="FFFFFF"/>
    <a:srgbClr val="404040"/>
    <a:srgbClr val="D9EBBC"/>
    <a:srgbClr val="003049"/>
    <a:srgbClr val="EF4630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3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64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AA-4731-AAB2-7490C9BE4F8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AA-4731-AAB2-7490C9BE4F8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AA-4731-AAB2-7490C9BE4F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85413832"/>
        <c:axId val="485410552"/>
        <c:axId val="487243712"/>
      </c:bar3DChart>
      <c:catAx>
        <c:axId val="485413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85410552"/>
        <c:crosses val="autoZero"/>
        <c:auto val="1"/>
        <c:lblAlgn val="ctr"/>
        <c:lblOffset val="100"/>
        <c:noMultiLvlLbl val="0"/>
      </c:catAx>
      <c:valAx>
        <c:axId val="485410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85413832"/>
        <c:crosses val="autoZero"/>
        <c:crossBetween val="between"/>
      </c:valAx>
      <c:serAx>
        <c:axId val="48724371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85410552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19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5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51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9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07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42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21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38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AC8333-48EB-484A-9378-84FAD0CF92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41D2A99-4F29-45E3-ACF6-176A963D1F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967236" y="0"/>
            <a:ext cx="9224765" cy="4574232"/>
          </a:xfrm>
          <a:custGeom>
            <a:avLst/>
            <a:gdLst>
              <a:gd name="connsiteX0" fmla="*/ 0 w 9224765"/>
              <a:gd name="connsiteY0" fmla="*/ 0 h 4574232"/>
              <a:gd name="connsiteX1" fmla="*/ 9224765 w 9224765"/>
              <a:gd name="connsiteY1" fmla="*/ 0 h 4574232"/>
              <a:gd name="connsiteX2" fmla="*/ 9224765 w 9224765"/>
              <a:gd name="connsiteY2" fmla="*/ 3722522 h 4574232"/>
              <a:gd name="connsiteX3" fmla="*/ 9224765 w 9224765"/>
              <a:gd name="connsiteY3" fmla="*/ 4335775 h 4574232"/>
              <a:gd name="connsiteX4" fmla="*/ 9224765 w 9224765"/>
              <a:gd name="connsiteY4" fmla="*/ 4335938 h 4574232"/>
              <a:gd name="connsiteX5" fmla="*/ 9168619 w 9224765"/>
              <a:gd name="connsiteY5" fmla="*/ 4361065 h 4574232"/>
              <a:gd name="connsiteX6" fmla="*/ 8691845 w 9224765"/>
              <a:gd name="connsiteY6" fmla="*/ 4509766 h 4574232"/>
              <a:gd name="connsiteX7" fmla="*/ 8637869 w 9224765"/>
              <a:gd name="connsiteY7" fmla="*/ 4518922 h 4574232"/>
              <a:gd name="connsiteX8" fmla="*/ 8561183 w 9224765"/>
              <a:gd name="connsiteY8" fmla="*/ 4531930 h 4574232"/>
              <a:gd name="connsiteX9" fmla="*/ 8561215 w 9224765"/>
              <a:gd name="connsiteY9" fmla="*/ 4531925 h 4574232"/>
              <a:gd name="connsiteX10" fmla="*/ 8451047 w 9224765"/>
              <a:gd name="connsiteY10" fmla="*/ 4550613 h 4574232"/>
              <a:gd name="connsiteX11" fmla="*/ 8208641 w 9224765"/>
              <a:gd name="connsiteY11" fmla="*/ 4570429 h 4574232"/>
              <a:gd name="connsiteX12" fmla="*/ 8161631 w 9224765"/>
              <a:gd name="connsiteY12" fmla="*/ 4571873 h 4574232"/>
              <a:gd name="connsiteX13" fmla="*/ 8158651 w 9224765"/>
              <a:gd name="connsiteY13" fmla="*/ 4571965 h 4574232"/>
              <a:gd name="connsiteX14" fmla="*/ 8084835 w 9224765"/>
              <a:gd name="connsiteY14" fmla="*/ 4574232 h 4574232"/>
              <a:gd name="connsiteX15" fmla="*/ 7950625 w 9224765"/>
              <a:gd name="connsiteY15" fmla="*/ 4568501 h 4574232"/>
              <a:gd name="connsiteX16" fmla="*/ 7844969 w 9224765"/>
              <a:gd name="connsiteY16" fmla="*/ 4563988 h 4574232"/>
              <a:gd name="connsiteX17" fmla="*/ 7844977 w 9224765"/>
              <a:gd name="connsiteY17" fmla="*/ 4563989 h 4574232"/>
              <a:gd name="connsiteX18" fmla="*/ 7817885 w 9224765"/>
              <a:gd name="connsiteY18" fmla="*/ 4562832 h 4574232"/>
              <a:gd name="connsiteX19" fmla="*/ 7549205 w 9224765"/>
              <a:gd name="connsiteY19" fmla="*/ 4529467 h 4574232"/>
              <a:gd name="connsiteX20" fmla="*/ 7423981 w 9224765"/>
              <a:gd name="connsiteY20" fmla="*/ 4504421 h 4574232"/>
              <a:gd name="connsiteX21" fmla="*/ 7423999 w 9224765"/>
              <a:gd name="connsiteY21" fmla="*/ 4504424 h 4574232"/>
              <a:gd name="connsiteX22" fmla="*/ 7304675 w 9224765"/>
              <a:gd name="connsiteY22" fmla="*/ 4480557 h 4574232"/>
              <a:gd name="connsiteX23" fmla="*/ 7304689 w 9224765"/>
              <a:gd name="connsiteY23" fmla="*/ 4480560 h 4574232"/>
              <a:gd name="connsiteX24" fmla="*/ 7278843 w 9224765"/>
              <a:gd name="connsiteY24" fmla="*/ 4475391 h 4574232"/>
              <a:gd name="connsiteX25" fmla="*/ 6458211 w 9224765"/>
              <a:gd name="connsiteY25" fmla="*/ 4201427 h 4574232"/>
              <a:gd name="connsiteX26" fmla="*/ 6329261 w 9224765"/>
              <a:gd name="connsiteY26" fmla="*/ 4143427 h 4574232"/>
              <a:gd name="connsiteX27" fmla="*/ 6329265 w 9224765"/>
              <a:gd name="connsiteY27" fmla="*/ 4143429 h 4574232"/>
              <a:gd name="connsiteX28" fmla="*/ 6288833 w 9224765"/>
              <a:gd name="connsiteY28" fmla="*/ 4125244 h 4574232"/>
              <a:gd name="connsiteX29" fmla="*/ 6181661 w 9224765"/>
              <a:gd name="connsiteY29" fmla="*/ 4077039 h 4574232"/>
              <a:gd name="connsiteX30" fmla="*/ 5903697 w 9224765"/>
              <a:gd name="connsiteY30" fmla="*/ 3938207 h 4574232"/>
              <a:gd name="connsiteX31" fmla="*/ 5674709 w 9224765"/>
              <a:gd name="connsiteY31" fmla="*/ 3813580 h 4574232"/>
              <a:gd name="connsiteX32" fmla="*/ 5648543 w 9224765"/>
              <a:gd name="connsiteY32" fmla="*/ 3799339 h 4574232"/>
              <a:gd name="connsiteX33" fmla="*/ 5648549 w 9224765"/>
              <a:gd name="connsiteY33" fmla="*/ 3799342 h 4574232"/>
              <a:gd name="connsiteX34" fmla="*/ 5624369 w 9224765"/>
              <a:gd name="connsiteY34" fmla="*/ 3786183 h 4574232"/>
              <a:gd name="connsiteX35" fmla="*/ 5402089 w 9224765"/>
              <a:gd name="connsiteY35" fmla="*/ 3656315 h 4574232"/>
              <a:gd name="connsiteX36" fmla="*/ 5367365 w 9224765"/>
              <a:gd name="connsiteY36" fmla="*/ 3636027 h 4574232"/>
              <a:gd name="connsiteX37" fmla="*/ 5367375 w 9224765"/>
              <a:gd name="connsiteY37" fmla="*/ 3636033 h 4574232"/>
              <a:gd name="connsiteX38" fmla="*/ 5343737 w 9224765"/>
              <a:gd name="connsiteY38" fmla="*/ 3622222 h 4574232"/>
              <a:gd name="connsiteX39" fmla="*/ 5210489 w 9224765"/>
              <a:gd name="connsiteY39" fmla="*/ 3539669 h 4574232"/>
              <a:gd name="connsiteX40" fmla="*/ 5210517 w 9224765"/>
              <a:gd name="connsiteY40" fmla="*/ 3539686 h 4574232"/>
              <a:gd name="connsiteX41" fmla="*/ 5084323 w 9224765"/>
              <a:gd name="connsiteY41" fmla="*/ 3461502 h 4574232"/>
              <a:gd name="connsiteX42" fmla="*/ 5084347 w 9224765"/>
              <a:gd name="connsiteY42" fmla="*/ 3461518 h 4574232"/>
              <a:gd name="connsiteX43" fmla="*/ 5061845 w 9224765"/>
              <a:gd name="connsiteY43" fmla="*/ 3447577 h 4574232"/>
              <a:gd name="connsiteX44" fmla="*/ 4494511 w 9224765"/>
              <a:gd name="connsiteY44" fmla="*/ 3071246 h 4574232"/>
              <a:gd name="connsiteX45" fmla="*/ 4350459 w 9224765"/>
              <a:gd name="connsiteY45" fmla="*/ 2970692 h 4574232"/>
              <a:gd name="connsiteX46" fmla="*/ 4227207 w 9224765"/>
              <a:gd name="connsiteY46" fmla="*/ 2884656 h 4574232"/>
              <a:gd name="connsiteX47" fmla="*/ 4227261 w 9224765"/>
              <a:gd name="connsiteY47" fmla="*/ 2884695 h 4574232"/>
              <a:gd name="connsiteX48" fmla="*/ 4209173 w 9224765"/>
              <a:gd name="connsiteY48" fmla="*/ 2872068 h 4574232"/>
              <a:gd name="connsiteX49" fmla="*/ 3635417 w 9224765"/>
              <a:gd name="connsiteY49" fmla="*/ 2457952 h 4574232"/>
              <a:gd name="connsiteX50" fmla="*/ 4052119 w 9224765"/>
              <a:gd name="connsiteY50" fmla="*/ 2758713 h 4574232"/>
              <a:gd name="connsiteX51" fmla="*/ 3676095 w 9224765"/>
              <a:gd name="connsiteY51" fmla="*/ 2488230 h 4574232"/>
              <a:gd name="connsiteX52" fmla="*/ 2835449 w 9224765"/>
              <a:gd name="connsiteY52" fmla="*/ 1867425 h 4574232"/>
              <a:gd name="connsiteX53" fmla="*/ 2806283 w 9224765"/>
              <a:gd name="connsiteY53" fmla="*/ 1845886 h 4574232"/>
              <a:gd name="connsiteX54" fmla="*/ 2799263 w 9224765"/>
              <a:gd name="connsiteY54" fmla="*/ 1840727 h 4574232"/>
              <a:gd name="connsiteX55" fmla="*/ 2368529 w 9224765"/>
              <a:gd name="connsiteY55" fmla="*/ 1524156 h 4574232"/>
              <a:gd name="connsiteX56" fmla="*/ 158108 w 9224765"/>
              <a:gd name="connsiteY56" fmla="*/ 80909 h 457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224765" h="4574232">
                <a:moveTo>
                  <a:pt x="0" y="0"/>
                </a:moveTo>
                <a:lnTo>
                  <a:pt x="9224765" y="0"/>
                </a:lnTo>
                <a:lnTo>
                  <a:pt x="9224765" y="3722522"/>
                </a:lnTo>
                <a:lnTo>
                  <a:pt x="9224765" y="4335775"/>
                </a:lnTo>
                <a:lnTo>
                  <a:pt x="9224765" y="4335938"/>
                </a:lnTo>
                <a:lnTo>
                  <a:pt x="9168619" y="4361065"/>
                </a:lnTo>
                <a:cubicBezTo>
                  <a:pt x="9010765" y="4426174"/>
                  <a:pt x="8851841" y="4475306"/>
                  <a:pt x="8691845" y="4509766"/>
                </a:cubicBezTo>
                <a:lnTo>
                  <a:pt x="8637869" y="4518922"/>
                </a:lnTo>
                <a:lnTo>
                  <a:pt x="8561183" y="4531930"/>
                </a:lnTo>
                <a:lnTo>
                  <a:pt x="8561215" y="4531925"/>
                </a:lnTo>
                <a:lnTo>
                  <a:pt x="8451047" y="4550613"/>
                </a:lnTo>
                <a:cubicBezTo>
                  <a:pt x="8370513" y="4560669"/>
                  <a:pt x="8289711" y="4567220"/>
                  <a:pt x="8208641" y="4570429"/>
                </a:cubicBezTo>
                <a:lnTo>
                  <a:pt x="8161631" y="4571873"/>
                </a:lnTo>
                <a:lnTo>
                  <a:pt x="8158651" y="4571965"/>
                </a:lnTo>
                <a:lnTo>
                  <a:pt x="8084835" y="4574232"/>
                </a:lnTo>
                <a:lnTo>
                  <a:pt x="7950625" y="4568501"/>
                </a:lnTo>
                <a:lnTo>
                  <a:pt x="7844969" y="4563988"/>
                </a:lnTo>
                <a:lnTo>
                  <a:pt x="7844977" y="4563989"/>
                </a:lnTo>
                <a:lnTo>
                  <a:pt x="7817885" y="4562832"/>
                </a:lnTo>
                <a:cubicBezTo>
                  <a:pt x="7728611" y="4555301"/>
                  <a:pt x="7639047" y="4544110"/>
                  <a:pt x="7549205" y="4529467"/>
                </a:cubicBezTo>
                <a:lnTo>
                  <a:pt x="7423981" y="4504421"/>
                </a:lnTo>
                <a:lnTo>
                  <a:pt x="7423999" y="4504424"/>
                </a:lnTo>
                <a:lnTo>
                  <a:pt x="7304675" y="4480557"/>
                </a:lnTo>
                <a:lnTo>
                  <a:pt x="7304689" y="4480560"/>
                </a:lnTo>
                <a:lnTo>
                  <a:pt x="7278843" y="4475391"/>
                </a:lnTo>
                <a:cubicBezTo>
                  <a:pt x="7007659" y="4411377"/>
                  <a:pt x="6734035" y="4318175"/>
                  <a:pt x="6458211" y="4201427"/>
                </a:cubicBezTo>
                <a:lnTo>
                  <a:pt x="6329261" y="4143427"/>
                </a:lnTo>
                <a:lnTo>
                  <a:pt x="6329265" y="4143429"/>
                </a:lnTo>
                <a:lnTo>
                  <a:pt x="6288833" y="4125244"/>
                </a:lnTo>
                <a:lnTo>
                  <a:pt x="6181661" y="4077039"/>
                </a:lnTo>
                <a:cubicBezTo>
                  <a:pt x="6089239" y="4033100"/>
                  <a:pt x="5996581" y="3986753"/>
                  <a:pt x="5903697" y="3938207"/>
                </a:cubicBezTo>
                <a:lnTo>
                  <a:pt x="5674709" y="3813580"/>
                </a:lnTo>
                <a:lnTo>
                  <a:pt x="5648543" y="3799339"/>
                </a:lnTo>
                <a:lnTo>
                  <a:pt x="5648549" y="3799342"/>
                </a:lnTo>
                <a:lnTo>
                  <a:pt x="5624369" y="3786183"/>
                </a:lnTo>
                <a:lnTo>
                  <a:pt x="5402089" y="3656315"/>
                </a:lnTo>
                <a:lnTo>
                  <a:pt x="5367365" y="3636027"/>
                </a:lnTo>
                <a:lnTo>
                  <a:pt x="5367375" y="3636033"/>
                </a:lnTo>
                <a:lnTo>
                  <a:pt x="5343737" y="3622222"/>
                </a:lnTo>
                <a:lnTo>
                  <a:pt x="5210489" y="3539669"/>
                </a:lnTo>
                <a:lnTo>
                  <a:pt x="5210517" y="3539686"/>
                </a:lnTo>
                <a:lnTo>
                  <a:pt x="5084323" y="3461502"/>
                </a:lnTo>
                <a:lnTo>
                  <a:pt x="5084347" y="3461518"/>
                </a:lnTo>
                <a:lnTo>
                  <a:pt x="5061845" y="3447577"/>
                </a:lnTo>
                <a:cubicBezTo>
                  <a:pt x="4873513" y="3327863"/>
                  <a:pt x="4684377" y="3201863"/>
                  <a:pt x="4494511" y="3071246"/>
                </a:cubicBezTo>
                <a:lnTo>
                  <a:pt x="4350459" y="2970692"/>
                </a:lnTo>
                <a:lnTo>
                  <a:pt x="4227207" y="2884656"/>
                </a:lnTo>
                <a:lnTo>
                  <a:pt x="4227261" y="2884695"/>
                </a:lnTo>
                <a:lnTo>
                  <a:pt x="4209173" y="2872068"/>
                </a:lnTo>
                <a:cubicBezTo>
                  <a:pt x="4018593" y="2737253"/>
                  <a:pt x="3827317" y="2598657"/>
                  <a:pt x="3635417" y="2457952"/>
                </a:cubicBezTo>
                <a:lnTo>
                  <a:pt x="4052119" y="2758713"/>
                </a:lnTo>
                <a:lnTo>
                  <a:pt x="3676095" y="2488230"/>
                </a:lnTo>
                <a:lnTo>
                  <a:pt x="2835449" y="1867425"/>
                </a:lnTo>
                <a:lnTo>
                  <a:pt x="2806283" y="1845886"/>
                </a:lnTo>
                <a:lnTo>
                  <a:pt x="2799263" y="1840727"/>
                </a:lnTo>
                <a:lnTo>
                  <a:pt x="2368529" y="1524156"/>
                </a:lnTo>
                <a:cubicBezTo>
                  <a:pt x="1637495" y="991194"/>
                  <a:pt x="899499" y="480429"/>
                  <a:pt x="158108" y="8090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847DE56-475C-4820-A51F-B6B5EBEF1E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2175" y="2693330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2651997-AF34-4929-9935-3115ED57C9A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4798" y="2693330"/>
            <a:ext cx="2757599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88FF977-9629-4C09-9C53-5E37EC59B6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70657" y="2693330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3280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7D7E67-DBE9-499A-9A5F-A3BBD0132B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98700" y="1"/>
            <a:ext cx="6230938" cy="6894513"/>
          </a:xfrm>
          <a:custGeom>
            <a:avLst/>
            <a:gdLst>
              <a:gd name="connsiteX0" fmla="*/ 0 w 6230938"/>
              <a:gd name="connsiteY0" fmla="*/ 0 h 6894513"/>
              <a:gd name="connsiteX1" fmla="*/ 3379788 w 6230938"/>
              <a:gd name="connsiteY1" fmla="*/ 0 h 6894513"/>
              <a:gd name="connsiteX2" fmla="*/ 6230938 w 6230938"/>
              <a:gd name="connsiteY2" fmla="*/ 4751388 h 6894513"/>
              <a:gd name="connsiteX3" fmla="*/ 4376738 w 6230938"/>
              <a:gd name="connsiteY3" fmla="*/ 6894513 h 6894513"/>
              <a:gd name="connsiteX4" fmla="*/ 858838 w 6230938"/>
              <a:gd name="connsiteY4" fmla="*/ 6894513 h 6894513"/>
              <a:gd name="connsiteX5" fmla="*/ 2960688 w 6230938"/>
              <a:gd name="connsiteY5" fmla="*/ 4664076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0938" h="6894513">
                <a:moveTo>
                  <a:pt x="0" y="0"/>
                </a:moveTo>
                <a:lnTo>
                  <a:pt x="3379788" y="0"/>
                </a:lnTo>
                <a:lnTo>
                  <a:pt x="6230938" y="4751388"/>
                </a:lnTo>
                <a:lnTo>
                  <a:pt x="4376738" y="6894513"/>
                </a:lnTo>
                <a:lnTo>
                  <a:pt x="858838" y="6894513"/>
                </a:lnTo>
                <a:lnTo>
                  <a:pt x="2960688" y="4664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3875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8309A8D-D77F-465D-AA8D-5408515CBEE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528050" cy="6894514"/>
          </a:xfrm>
          <a:custGeom>
            <a:avLst/>
            <a:gdLst>
              <a:gd name="connsiteX0" fmla="*/ 0 w 8528050"/>
              <a:gd name="connsiteY0" fmla="*/ 0 h 6894514"/>
              <a:gd name="connsiteX1" fmla="*/ 2297113 w 8528050"/>
              <a:gd name="connsiteY1" fmla="*/ 0 h 6894514"/>
              <a:gd name="connsiteX2" fmla="*/ 2297113 w 8528050"/>
              <a:gd name="connsiteY2" fmla="*/ 1 h 6894514"/>
              <a:gd name="connsiteX3" fmla="*/ 5676900 w 8528050"/>
              <a:gd name="connsiteY3" fmla="*/ 1 h 6894514"/>
              <a:gd name="connsiteX4" fmla="*/ 8528050 w 8528050"/>
              <a:gd name="connsiteY4" fmla="*/ 4751389 h 6894514"/>
              <a:gd name="connsiteX5" fmla="*/ 6673850 w 8528050"/>
              <a:gd name="connsiteY5" fmla="*/ 6894514 h 6894514"/>
              <a:gd name="connsiteX6" fmla="*/ 3155950 w 8528050"/>
              <a:gd name="connsiteY6" fmla="*/ 6894514 h 6894514"/>
              <a:gd name="connsiteX7" fmla="*/ 5257800 w 8528050"/>
              <a:gd name="connsiteY7" fmla="*/ 4664077 h 6894514"/>
              <a:gd name="connsiteX8" fmla="*/ 5257800 w 8528050"/>
              <a:gd name="connsiteY8" fmla="*/ 4664076 h 6894514"/>
              <a:gd name="connsiteX9" fmla="*/ 3155950 w 8528050"/>
              <a:gd name="connsiteY9" fmla="*/ 6894513 h 6894514"/>
              <a:gd name="connsiteX10" fmla="*/ 0 w 8528050"/>
              <a:gd name="connsiteY10" fmla="*/ 6894513 h 689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8050" h="6894514">
                <a:moveTo>
                  <a:pt x="0" y="0"/>
                </a:moveTo>
                <a:lnTo>
                  <a:pt x="2297113" y="0"/>
                </a:lnTo>
                <a:lnTo>
                  <a:pt x="2297113" y="1"/>
                </a:lnTo>
                <a:lnTo>
                  <a:pt x="5676900" y="1"/>
                </a:lnTo>
                <a:lnTo>
                  <a:pt x="8528050" y="4751389"/>
                </a:lnTo>
                <a:lnTo>
                  <a:pt x="6673850" y="6894514"/>
                </a:lnTo>
                <a:lnTo>
                  <a:pt x="3155950" y="6894514"/>
                </a:lnTo>
                <a:lnTo>
                  <a:pt x="5257800" y="4664077"/>
                </a:lnTo>
                <a:lnTo>
                  <a:pt x="5257800" y="4664076"/>
                </a:lnTo>
                <a:lnTo>
                  <a:pt x="3155950" y="6894513"/>
                </a:lnTo>
                <a:lnTo>
                  <a:pt x="0" y="68945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0088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4C131E-EA00-406B-AACF-F2E20315B5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28077" y="1640699"/>
            <a:ext cx="2248674" cy="2248674"/>
          </a:xfrm>
          <a:custGeom>
            <a:avLst/>
            <a:gdLst>
              <a:gd name="connsiteX0" fmla="*/ 1124337 w 2248674"/>
              <a:gd name="connsiteY0" fmla="*/ 0 h 2248674"/>
              <a:gd name="connsiteX1" fmla="*/ 2248674 w 2248674"/>
              <a:gd name="connsiteY1" fmla="*/ 1124337 h 2248674"/>
              <a:gd name="connsiteX2" fmla="*/ 1124337 w 2248674"/>
              <a:gd name="connsiteY2" fmla="*/ 2248674 h 2248674"/>
              <a:gd name="connsiteX3" fmla="*/ 0 w 2248674"/>
              <a:gd name="connsiteY3" fmla="*/ 1124337 h 2248674"/>
              <a:gd name="connsiteX4" fmla="*/ 1124337 w 2248674"/>
              <a:gd name="connsiteY4" fmla="*/ 0 h 224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8674" h="2248674">
                <a:moveTo>
                  <a:pt x="1124337" y="0"/>
                </a:moveTo>
                <a:cubicBezTo>
                  <a:pt x="1745291" y="0"/>
                  <a:pt x="2248674" y="503383"/>
                  <a:pt x="2248674" y="1124337"/>
                </a:cubicBezTo>
                <a:cubicBezTo>
                  <a:pt x="2248674" y="1745291"/>
                  <a:pt x="1745291" y="2248674"/>
                  <a:pt x="1124337" y="2248674"/>
                </a:cubicBezTo>
                <a:cubicBezTo>
                  <a:pt x="503383" y="2248674"/>
                  <a:pt x="0" y="1745291"/>
                  <a:pt x="0" y="1124337"/>
                </a:cubicBezTo>
                <a:cubicBezTo>
                  <a:pt x="0" y="503383"/>
                  <a:pt x="503383" y="0"/>
                  <a:pt x="11243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6562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0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9CB5A58-C87D-4F93-9058-27B536298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782354"/>
            <a:ext cx="6712854" cy="5293293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8052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9D95545-28E4-413B-8806-5570B6622A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208712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7AC4BEF-344A-4A7F-A2A5-9F2443333C3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99562" y="0"/>
            <a:ext cx="2994025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BA9EC0B-1CDE-47F6-BED2-07F6C40A91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2743" y="0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C47DC999-869A-4EB8-BFC2-7C67306A8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42743" y="2133215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384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01F14E6-57AC-4BE3-A104-B118296EAA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60694" y="1702819"/>
            <a:ext cx="7431305" cy="4050281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8165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B7C1876-0F6E-452F-8C28-4657D4AAC5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712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2903A8DE-021F-43AC-A1AB-CC142439F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8321"/>
            <a:ext cx="10515600" cy="568325"/>
          </a:xfrm>
          <a:prstGeom prst="rect">
            <a:avLst/>
          </a:prstGeom>
        </p:spPr>
        <p:txBody>
          <a:bodyPr/>
          <a:lstStyle>
            <a:lvl1pPr>
              <a:defRPr sz="3500" b="0">
                <a:latin typeface="Bebas Neue" panose="020B0606020202050201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671FB90-8B44-4543-A8FC-FF3C70D947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064076"/>
            <a:ext cx="10515600" cy="2280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and the </a:t>
            </a:r>
            <a:r>
              <a:rPr lang="en-US" dirty="0" err="1"/>
              <a:t>mujurity</a:t>
            </a:r>
            <a:r>
              <a:rPr lang="en-US" dirty="0"/>
              <a:t> and the </a:t>
            </a:r>
            <a:r>
              <a:rPr lang="en-US" dirty="0" err="1"/>
              <a:t>powerpoint</a:t>
            </a:r>
            <a:r>
              <a:rPr lang="en-US" dirty="0"/>
              <a:t> and best flyer</a:t>
            </a:r>
          </a:p>
        </p:txBody>
      </p:sp>
    </p:spTree>
    <p:extLst>
      <p:ext uri="{BB962C8B-B14F-4D97-AF65-F5344CB8AC3E}">
        <p14:creationId xmlns:p14="http://schemas.microsoft.com/office/powerpoint/2010/main" val="143131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7D628B9-8544-4D6A-A7D3-E86C24C8AB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96387" y="2049682"/>
            <a:ext cx="2999226" cy="2999226"/>
          </a:xfrm>
          <a:custGeom>
            <a:avLst/>
            <a:gdLst>
              <a:gd name="connsiteX0" fmla="*/ 1499613 w 2999226"/>
              <a:gd name="connsiteY0" fmla="*/ 0 h 2999226"/>
              <a:gd name="connsiteX1" fmla="*/ 2999226 w 2999226"/>
              <a:gd name="connsiteY1" fmla="*/ 1499613 h 2999226"/>
              <a:gd name="connsiteX2" fmla="*/ 1499613 w 2999226"/>
              <a:gd name="connsiteY2" fmla="*/ 2999226 h 2999226"/>
              <a:gd name="connsiteX3" fmla="*/ 0 w 2999226"/>
              <a:gd name="connsiteY3" fmla="*/ 1499613 h 2999226"/>
              <a:gd name="connsiteX4" fmla="*/ 1499613 w 2999226"/>
              <a:gd name="connsiteY4" fmla="*/ 0 h 299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9226" h="2999226">
                <a:moveTo>
                  <a:pt x="1499613" y="0"/>
                </a:moveTo>
                <a:cubicBezTo>
                  <a:pt x="2327826" y="0"/>
                  <a:pt x="2999226" y="671400"/>
                  <a:pt x="2999226" y="1499613"/>
                </a:cubicBezTo>
                <a:cubicBezTo>
                  <a:pt x="2999226" y="2327826"/>
                  <a:pt x="2327826" y="2999226"/>
                  <a:pt x="1499613" y="2999226"/>
                </a:cubicBezTo>
                <a:cubicBezTo>
                  <a:pt x="671400" y="2999226"/>
                  <a:pt x="0" y="2327826"/>
                  <a:pt x="0" y="1499613"/>
                </a:cubicBezTo>
                <a:cubicBezTo>
                  <a:pt x="0" y="671400"/>
                  <a:pt x="671400" y="0"/>
                  <a:pt x="14996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24167-027B-4DD3-ABCD-6D927C90862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54574" y="2049682"/>
            <a:ext cx="2999226" cy="2999226"/>
          </a:xfrm>
          <a:custGeom>
            <a:avLst/>
            <a:gdLst>
              <a:gd name="connsiteX0" fmla="*/ 1499613 w 2999226"/>
              <a:gd name="connsiteY0" fmla="*/ 0 h 2999226"/>
              <a:gd name="connsiteX1" fmla="*/ 2999226 w 2999226"/>
              <a:gd name="connsiteY1" fmla="*/ 1499613 h 2999226"/>
              <a:gd name="connsiteX2" fmla="*/ 1499613 w 2999226"/>
              <a:gd name="connsiteY2" fmla="*/ 2999226 h 2999226"/>
              <a:gd name="connsiteX3" fmla="*/ 0 w 2999226"/>
              <a:gd name="connsiteY3" fmla="*/ 1499613 h 2999226"/>
              <a:gd name="connsiteX4" fmla="*/ 1499613 w 2999226"/>
              <a:gd name="connsiteY4" fmla="*/ 0 h 299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9226" h="2999226">
                <a:moveTo>
                  <a:pt x="1499613" y="0"/>
                </a:moveTo>
                <a:cubicBezTo>
                  <a:pt x="2327826" y="0"/>
                  <a:pt x="2999226" y="671400"/>
                  <a:pt x="2999226" y="1499613"/>
                </a:cubicBezTo>
                <a:cubicBezTo>
                  <a:pt x="2999226" y="2327826"/>
                  <a:pt x="2327826" y="2999226"/>
                  <a:pt x="1499613" y="2999226"/>
                </a:cubicBezTo>
                <a:cubicBezTo>
                  <a:pt x="671400" y="2999226"/>
                  <a:pt x="0" y="2327826"/>
                  <a:pt x="0" y="1499613"/>
                </a:cubicBezTo>
                <a:cubicBezTo>
                  <a:pt x="0" y="671400"/>
                  <a:pt x="671400" y="0"/>
                  <a:pt x="14996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903A8DE-021F-43AC-A1AB-CC142439F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8321"/>
            <a:ext cx="10515600" cy="568325"/>
          </a:xfrm>
          <a:prstGeom prst="rect">
            <a:avLst/>
          </a:prstGeom>
        </p:spPr>
        <p:txBody>
          <a:bodyPr/>
          <a:lstStyle>
            <a:lvl1pPr>
              <a:defRPr sz="3500" b="0">
                <a:latin typeface="Bebas Neue" panose="020B0606020202050201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671FB90-8B44-4543-A8FC-FF3C70D947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064076"/>
            <a:ext cx="10515600" cy="2280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and the </a:t>
            </a:r>
            <a:r>
              <a:rPr lang="en-US" dirty="0" err="1"/>
              <a:t>mujurity</a:t>
            </a:r>
            <a:r>
              <a:rPr lang="en-US" dirty="0"/>
              <a:t> and the </a:t>
            </a:r>
            <a:r>
              <a:rPr lang="en-US" dirty="0" err="1"/>
              <a:t>powerpoint</a:t>
            </a:r>
            <a:r>
              <a:rPr lang="en-US" dirty="0"/>
              <a:t> and best flyer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26858BC-4556-450E-AC15-7C735F5E786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" y="2049682"/>
            <a:ext cx="2999226" cy="2999226"/>
          </a:xfrm>
          <a:custGeom>
            <a:avLst/>
            <a:gdLst>
              <a:gd name="connsiteX0" fmla="*/ 1499613 w 2999226"/>
              <a:gd name="connsiteY0" fmla="*/ 0 h 2999226"/>
              <a:gd name="connsiteX1" fmla="*/ 2999226 w 2999226"/>
              <a:gd name="connsiteY1" fmla="*/ 1499613 h 2999226"/>
              <a:gd name="connsiteX2" fmla="*/ 1499613 w 2999226"/>
              <a:gd name="connsiteY2" fmla="*/ 2999226 h 2999226"/>
              <a:gd name="connsiteX3" fmla="*/ 0 w 2999226"/>
              <a:gd name="connsiteY3" fmla="*/ 1499613 h 2999226"/>
              <a:gd name="connsiteX4" fmla="*/ 1499613 w 2999226"/>
              <a:gd name="connsiteY4" fmla="*/ 0 h 299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9226" h="2999226">
                <a:moveTo>
                  <a:pt x="1499613" y="0"/>
                </a:moveTo>
                <a:cubicBezTo>
                  <a:pt x="2327826" y="0"/>
                  <a:pt x="2999226" y="671400"/>
                  <a:pt x="2999226" y="1499613"/>
                </a:cubicBezTo>
                <a:cubicBezTo>
                  <a:pt x="2999226" y="2327826"/>
                  <a:pt x="2327826" y="2999226"/>
                  <a:pt x="1499613" y="2999226"/>
                </a:cubicBezTo>
                <a:cubicBezTo>
                  <a:pt x="671400" y="2999226"/>
                  <a:pt x="0" y="2327826"/>
                  <a:pt x="0" y="1499613"/>
                </a:cubicBezTo>
                <a:cubicBezTo>
                  <a:pt x="0" y="671400"/>
                  <a:pt x="671400" y="0"/>
                  <a:pt x="14996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07589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3E6684-EF9D-4CC2-B9DD-B1B411E51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190694"/>
            <a:ext cx="5814812" cy="4467156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126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178E86-B7BE-4282-8379-08D50AC817DE}"/>
              </a:ext>
            </a:extLst>
          </p:cNvPr>
          <p:cNvSpPr/>
          <p:nvPr userDrawn="1"/>
        </p:nvSpPr>
        <p:spPr>
          <a:xfrm>
            <a:off x="11454549" y="6129875"/>
            <a:ext cx="417629" cy="40830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339828F2-2008-4B34-BC65-0D4FDE78A374}"/>
              </a:ext>
            </a:extLst>
          </p:cNvPr>
          <p:cNvSpPr txBox="1">
            <a:spLocks/>
          </p:cNvSpPr>
          <p:nvPr userDrawn="1"/>
        </p:nvSpPr>
        <p:spPr>
          <a:xfrm>
            <a:off x="11476349" y="6156338"/>
            <a:ext cx="374028" cy="3553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u="none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‹#›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FDC6D4-07EB-4471-BB47-98732F30F73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19821" y="6108523"/>
            <a:ext cx="1349247" cy="42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4" r:id="rId2"/>
    <p:sldLayoutId id="2147483772" r:id="rId3"/>
    <p:sldLayoutId id="2147483771" r:id="rId4"/>
    <p:sldLayoutId id="2147483770" r:id="rId5"/>
    <p:sldLayoutId id="2147483769" r:id="rId6"/>
    <p:sldLayoutId id="2147483768" r:id="rId7"/>
    <p:sldLayoutId id="2147483773" r:id="rId8"/>
    <p:sldLayoutId id="2147483765" r:id="rId9"/>
    <p:sldLayoutId id="2147483766" r:id="rId10"/>
    <p:sldLayoutId id="2147483762" r:id="rId11"/>
    <p:sldLayoutId id="2147483767" r:id="rId12"/>
    <p:sldLayoutId id="2147483763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B545436A-2CEF-436F-A91E-0E71F430FAF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54607AE-B3AC-42C0-A481-E0A74D8F08DD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5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F0CD43E-BAB1-4A32-BB51-56972EE9CFD9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35000"/>
                  </a:schemeClr>
                </a:gs>
                <a:gs pos="97000">
                  <a:schemeClr val="accent5">
                    <a:alpha val="62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A7B81F2-61AA-48E9-ABB2-13D9EF1AB9F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0" y="0"/>
            <a:ext cx="12192000" cy="6848544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F2B2AB0-3BA3-4E68-ABE0-5D4CF97C897B}"/>
              </a:ext>
            </a:extLst>
          </p:cNvPr>
          <p:cNvGrpSpPr/>
          <p:nvPr/>
        </p:nvGrpSpPr>
        <p:grpSpPr>
          <a:xfrm>
            <a:off x="2578682" y="2596946"/>
            <a:ext cx="7034637" cy="1654653"/>
            <a:chOff x="2578682" y="2596946"/>
            <a:chExt cx="7034637" cy="165465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37503E8-5711-440B-BD97-12EDDA886798}"/>
                </a:ext>
              </a:extLst>
            </p:cNvPr>
            <p:cNvGrpSpPr/>
            <p:nvPr/>
          </p:nvGrpSpPr>
          <p:grpSpPr>
            <a:xfrm>
              <a:off x="2578682" y="2596946"/>
              <a:ext cx="7034637" cy="1654653"/>
              <a:chOff x="1262743" y="2338796"/>
              <a:chExt cx="7034637" cy="165465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D2A184E-B2FD-49AB-A9F1-A944BD911C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44533" y="2808857"/>
                <a:ext cx="2852847" cy="900589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9E5C5D9-031D-455B-B102-E7D401370126}"/>
                  </a:ext>
                </a:extLst>
              </p:cNvPr>
              <p:cNvGrpSpPr/>
              <p:nvPr/>
            </p:nvGrpSpPr>
            <p:grpSpPr>
              <a:xfrm>
                <a:off x="1262743" y="2338796"/>
                <a:ext cx="3730625" cy="1654653"/>
                <a:chOff x="5994400" y="1134111"/>
                <a:chExt cx="3730625" cy="1654653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33CA34D-BB16-47E3-9A1E-13807E65D375}"/>
                    </a:ext>
                  </a:extLst>
                </p:cNvPr>
                <p:cNvSpPr txBox="1"/>
                <p:nvPr/>
              </p:nvSpPr>
              <p:spPr>
                <a:xfrm>
                  <a:off x="5994400" y="1134111"/>
                  <a:ext cx="2311400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0" dirty="0">
                      <a:latin typeface="Bebas Neue Light" panose="00000500000000000000" pitchFamily="50" charset="0"/>
                    </a:rPr>
                    <a:t>DELICIOUS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076E034-36D2-4437-ACCC-B2B6AD518DE0}"/>
                    </a:ext>
                  </a:extLst>
                </p:cNvPr>
                <p:cNvSpPr txBox="1"/>
                <p:nvPr/>
              </p:nvSpPr>
              <p:spPr>
                <a:xfrm>
                  <a:off x="6451600" y="1773101"/>
                  <a:ext cx="3273425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0" dirty="0">
                      <a:solidFill>
                        <a:schemeClr val="tx2"/>
                      </a:solidFill>
                      <a:latin typeface="Bebas Neue" panose="020B0606020202050201" pitchFamily="34" charset="0"/>
                    </a:rPr>
                    <a:t>SANDWICHES</a:t>
                  </a: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0DABB0F-4C11-4B12-9AE5-C94C8F211842}"/>
                    </a:ext>
                  </a:extLst>
                </p:cNvPr>
                <p:cNvSpPr/>
                <p:nvPr/>
              </p:nvSpPr>
              <p:spPr>
                <a:xfrm>
                  <a:off x="8277225" y="1546225"/>
                  <a:ext cx="1225549" cy="361950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6F2F532-EEA6-4308-BCC0-3C259ADBCB1E}"/>
                    </a:ext>
                  </a:extLst>
                </p:cNvPr>
                <p:cNvSpPr txBox="1"/>
                <p:nvPr/>
              </p:nvSpPr>
              <p:spPr>
                <a:xfrm>
                  <a:off x="8294461" y="1511406"/>
                  <a:ext cx="1323409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500" spc="600" dirty="0">
                      <a:solidFill>
                        <a:schemeClr val="tx2"/>
                      </a:solidFill>
                      <a:latin typeface="Bebas Neue" panose="020B0606020202050201" pitchFamily="34" charset="0"/>
                    </a:rPr>
                    <a:t>YUMMY</a:t>
                  </a:r>
                </a:p>
              </p:txBody>
            </p:sp>
          </p:grp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7E0A16-0253-4531-97BC-047538E0696B}"/>
                </a:ext>
              </a:extLst>
            </p:cNvPr>
            <p:cNvCxnSpPr>
              <a:cxnSpLocks/>
            </p:cNvCxnSpPr>
            <p:nvPr/>
          </p:nvCxnSpPr>
          <p:spPr>
            <a:xfrm>
              <a:off x="6435204" y="2838450"/>
              <a:ext cx="0" cy="11291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CA6FFFF-C9F0-463A-B69A-532E65CAC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35204" y="2856100"/>
              <a:ext cx="3178115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1844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8560308-74A5-46DE-AD0D-89FB280DFE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9ED8EC-5562-47A4-B108-CF61487175A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5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12FD50-F1FD-4CF5-82E3-2070EFE945B9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35000"/>
                  </a:schemeClr>
                </a:gs>
                <a:gs pos="97000">
                  <a:schemeClr val="accent5">
                    <a:alpha val="62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35DA82F-4DB6-4FE1-B0CE-238E8FB030F4}"/>
              </a:ext>
            </a:extLst>
          </p:cNvPr>
          <p:cNvSpPr txBox="1"/>
          <p:nvPr/>
        </p:nvSpPr>
        <p:spPr>
          <a:xfrm>
            <a:off x="1259828" y="2839124"/>
            <a:ext cx="88938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accent5">
                    <a:lumMod val="50000"/>
                    <a:alpha val="2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Q&amp;A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ED7B3C-1E9D-4655-8075-F5CA2E5CF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E2D00B2-3F0D-48FA-A486-11ACC4FECAFC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tx2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026AE-ADDA-485A-9846-0DD300E4B445}"/>
              </a:ext>
            </a:extLst>
          </p:cNvPr>
          <p:cNvSpPr txBox="1"/>
          <p:nvPr/>
        </p:nvSpPr>
        <p:spPr>
          <a:xfrm>
            <a:off x="4330992" y="3871407"/>
            <a:ext cx="63728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8500" b="1" dirty="0">
                <a:solidFill>
                  <a:schemeClr val="accent5">
                    <a:lumMod val="50000"/>
                    <a:alpha val="20000"/>
                  </a:schemeClr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318169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41AD9C0-D1EB-4A77-9CDA-F043890C0C85}"/>
              </a:ext>
            </a:extLst>
          </p:cNvPr>
          <p:cNvSpPr/>
          <p:nvPr/>
        </p:nvSpPr>
        <p:spPr>
          <a:xfrm>
            <a:off x="939800" y="0"/>
            <a:ext cx="2891971" cy="2127068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5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611A44-58FF-4D47-A78C-5C72303C0DC9}"/>
              </a:ext>
            </a:extLst>
          </p:cNvPr>
          <p:cNvSpPr/>
          <p:nvPr/>
        </p:nvSpPr>
        <p:spPr>
          <a:xfrm>
            <a:off x="939800" y="0"/>
            <a:ext cx="2891971" cy="2127068"/>
          </a:xfrm>
          <a:prstGeom prst="rect">
            <a:avLst/>
          </a:prstGeom>
          <a:gradFill>
            <a:gsLst>
              <a:gs pos="0">
                <a:schemeClr val="bg1">
                  <a:alpha val="20000"/>
                </a:schemeClr>
              </a:gs>
              <a:gs pos="97000">
                <a:schemeClr val="accent5">
                  <a:alpha val="62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386813-84CD-42AC-B532-5F310E3A8074}"/>
              </a:ext>
            </a:extLst>
          </p:cNvPr>
          <p:cNvSpPr txBox="1"/>
          <p:nvPr/>
        </p:nvSpPr>
        <p:spPr>
          <a:xfrm>
            <a:off x="836612" y="2942357"/>
            <a:ext cx="1601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Iam</a:t>
            </a:r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Jhon</a:t>
            </a:r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Deo</a:t>
            </a:r>
          </a:p>
          <a:p>
            <a:pPr>
              <a:lnSpc>
                <a:spcPts val="1800"/>
              </a:lnSpc>
            </a:pPr>
            <a:r>
              <a:rPr lang="en-US" sz="1500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Presenter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3E656F-3328-45B3-AD78-7C81F5DCBDBB}"/>
              </a:ext>
            </a:extLst>
          </p:cNvPr>
          <p:cNvCxnSpPr>
            <a:cxnSpLocks/>
          </p:cNvCxnSpPr>
          <p:nvPr/>
        </p:nvCxnSpPr>
        <p:spPr>
          <a:xfrm>
            <a:off x="939800" y="3857984"/>
            <a:ext cx="289197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AB2E3CC9-FB85-4C6D-8AC1-94D85F3FD16F}"/>
              </a:ext>
            </a:extLst>
          </p:cNvPr>
          <p:cNvGrpSpPr/>
          <p:nvPr/>
        </p:nvGrpSpPr>
        <p:grpSpPr>
          <a:xfrm>
            <a:off x="4760695" y="-2"/>
            <a:ext cx="7431307" cy="3405640"/>
            <a:chOff x="8205408" y="2076450"/>
            <a:chExt cx="3986592" cy="182698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EFE6C49-D705-4E42-97BF-683A1A49E240}"/>
                </a:ext>
              </a:extLst>
            </p:cNvPr>
            <p:cNvSpPr/>
            <p:nvPr/>
          </p:nvSpPr>
          <p:spPr>
            <a:xfrm>
              <a:off x="11195351" y="2076450"/>
              <a:ext cx="996648" cy="913493"/>
            </a:xfrm>
            <a:prstGeom prst="rect">
              <a:avLst/>
            </a:prstGeom>
            <a:solidFill>
              <a:srgbClr val="D9D9D9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A3A98E-0C65-4CA7-9EC9-6A0808F39B15}"/>
                </a:ext>
              </a:extLst>
            </p:cNvPr>
            <p:cNvSpPr/>
            <p:nvPr/>
          </p:nvSpPr>
          <p:spPr>
            <a:xfrm>
              <a:off x="10198704" y="2076450"/>
              <a:ext cx="996648" cy="913493"/>
            </a:xfrm>
            <a:prstGeom prst="rect">
              <a:avLst/>
            </a:prstGeom>
            <a:solidFill>
              <a:srgbClr val="BFBFB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F1B40F-9237-478A-8148-ACE10424F732}"/>
                </a:ext>
              </a:extLst>
            </p:cNvPr>
            <p:cNvSpPr/>
            <p:nvPr/>
          </p:nvSpPr>
          <p:spPr>
            <a:xfrm>
              <a:off x="9202056" y="2076450"/>
              <a:ext cx="996648" cy="913493"/>
            </a:xfrm>
            <a:prstGeom prst="rect">
              <a:avLst/>
            </a:prstGeom>
            <a:solidFill>
              <a:srgbClr val="D9D9D9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47051C2-9696-4B78-941B-33AEED2F8E0C}"/>
                </a:ext>
              </a:extLst>
            </p:cNvPr>
            <p:cNvSpPr/>
            <p:nvPr/>
          </p:nvSpPr>
          <p:spPr>
            <a:xfrm>
              <a:off x="11195352" y="2989943"/>
              <a:ext cx="996648" cy="913493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6F20647-70F6-4C6B-A899-388CF5BD38D4}"/>
                </a:ext>
              </a:extLst>
            </p:cNvPr>
            <p:cNvSpPr/>
            <p:nvPr/>
          </p:nvSpPr>
          <p:spPr>
            <a:xfrm>
              <a:off x="8205408" y="2076450"/>
              <a:ext cx="996648" cy="913493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35ADF16-3831-418B-AD72-9EDA01AEF88C}"/>
                </a:ext>
              </a:extLst>
            </p:cNvPr>
            <p:cNvSpPr/>
            <p:nvPr/>
          </p:nvSpPr>
          <p:spPr>
            <a:xfrm>
              <a:off x="9202056" y="2989943"/>
              <a:ext cx="996648" cy="913493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37A1331F-35B3-410F-AFFE-DFB05E32C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5402" y="2076450"/>
              <a:ext cx="896284" cy="1352550"/>
            </a:xfrm>
            <a:custGeom>
              <a:avLst/>
              <a:gdLst>
                <a:gd name="T0" fmla="*/ 1238 w 1379"/>
                <a:gd name="T1" fmla="*/ 0 h 2081"/>
                <a:gd name="T2" fmla="*/ 0 w 1379"/>
                <a:gd name="T3" fmla="*/ 1953 h 2081"/>
                <a:gd name="T4" fmla="*/ 62 w 1379"/>
                <a:gd name="T5" fmla="*/ 2081 h 2081"/>
                <a:gd name="T6" fmla="*/ 1379 w 1379"/>
                <a:gd name="T7" fmla="*/ 0 h 2081"/>
                <a:gd name="T8" fmla="*/ 1238 w 1379"/>
                <a:gd name="T9" fmla="*/ 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2081">
                  <a:moveTo>
                    <a:pt x="1238" y="0"/>
                  </a:moveTo>
                  <a:lnTo>
                    <a:pt x="0" y="1953"/>
                  </a:lnTo>
                  <a:lnTo>
                    <a:pt x="62" y="2081"/>
                  </a:lnTo>
                  <a:lnTo>
                    <a:pt x="1379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85F26FA0-A450-409A-91AA-80E041708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0668" y="2076450"/>
              <a:ext cx="359400" cy="507888"/>
            </a:xfrm>
            <a:custGeom>
              <a:avLst/>
              <a:gdLst>
                <a:gd name="T0" fmla="*/ 452 w 593"/>
                <a:gd name="T1" fmla="*/ 0 h 838"/>
                <a:gd name="T2" fmla="*/ 0 w 593"/>
                <a:gd name="T3" fmla="*/ 710 h 838"/>
                <a:gd name="T4" fmla="*/ 62 w 593"/>
                <a:gd name="T5" fmla="*/ 838 h 838"/>
                <a:gd name="T6" fmla="*/ 593 w 593"/>
                <a:gd name="T7" fmla="*/ 0 h 838"/>
                <a:gd name="T8" fmla="*/ 452 w 593"/>
                <a:gd name="T9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838">
                  <a:moveTo>
                    <a:pt x="452" y="0"/>
                  </a:moveTo>
                  <a:lnTo>
                    <a:pt x="0" y="710"/>
                  </a:lnTo>
                  <a:lnTo>
                    <a:pt x="62" y="838"/>
                  </a:lnTo>
                  <a:lnTo>
                    <a:pt x="593" y="0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4DA8655-335A-409C-8473-13AFF8BDEEAA}"/>
              </a:ext>
            </a:extLst>
          </p:cNvPr>
          <p:cNvSpPr txBox="1"/>
          <p:nvPr/>
        </p:nvSpPr>
        <p:spPr>
          <a:xfrm>
            <a:off x="1335603" y="1062126"/>
            <a:ext cx="2158420" cy="75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000" spc="3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  <a:r>
              <a:rPr lang="en-US" spc="3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spc="3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FCAF8D8-4264-4EFB-998F-F475B9692513}"/>
              </a:ext>
            </a:extLst>
          </p:cNvPr>
          <p:cNvCxnSpPr>
            <a:cxnSpLocks/>
          </p:cNvCxnSpPr>
          <p:nvPr/>
        </p:nvCxnSpPr>
        <p:spPr>
          <a:xfrm>
            <a:off x="939800" y="2580729"/>
            <a:ext cx="289197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9">
            <a:extLst>
              <a:ext uri="{FF2B5EF4-FFF2-40B4-BE49-F238E27FC236}">
                <a16:creationId xmlns:a16="http://schemas.microsoft.com/office/drawing/2014/main" id="{1DFE8D82-8105-4140-BDBF-9AFB8B17FAE2}"/>
              </a:ext>
            </a:extLst>
          </p:cNvPr>
          <p:cNvSpPr>
            <a:spLocks/>
          </p:cNvSpPr>
          <p:nvPr/>
        </p:nvSpPr>
        <p:spPr bwMode="auto">
          <a:xfrm>
            <a:off x="939800" y="4158163"/>
            <a:ext cx="2891971" cy="159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project an image and the best alignments we have created a very of the layout design is meant to the project an image and the best ipsum and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thebest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7A550-0FDE-4F9E-8F55-680DB8CCFE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04370637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0C6CB36-2A1E-4A5C-9F9C-E9B69AA66D4E}"/>
              </a:ext>
            </a:extLst>
          </p:cNvPr>
          <p:cNvGrpSpPr/>
          <p:nvPr/>
        </p:nvGrpSpPr>
        <p:grpSpPr>
          <a:xfrm>
            <a:off x="5943598" y="1190694"/>
            <a:ext cx="133352" cy="4467156"/>
            <a:chOff x="6019798" y="1190694"/>
            <a:chExt cx="133352" cy="446715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623B33C-94A4-4F09-AC83-8DD8CE360535}"/>
                </a:ext>
              </a:extLst>
            </p:cNvPr>
            <p:cNvSpPr/>
            <p:nvPr/>
          </p:nvSpPr>
          <p:spPr>
            <a:xfrm>
              <a:off x="6019798" y="1190694"/>
              <a:ext cx="133352" cy="4467156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5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4A8445E-A80E-4CA0-A796-CE2B7E09CE31}"/>
                </a:ext>
              </a:extLst>
            </p:cNvPr>
            <p:cNvSpPr/>
            <p:nvPr/>
          </p:nvSpPr>
          <p:spPr>
            <a:xfrm>
              <a:off x="6019799" y="1190694"/>
              <a:ext cx="133351" cy="4467156"/>
            </a:xfrm>
            <a:prstGeom prst="rect">
              <a:avLst/>
            </a:prstGeom>
            <a:gradFill>
              <a:gsLst>
                <a:gs pos="0">
                  <a:schemeClr val="bg1">
                    <a:alpha val="20000"/>
                  </a:schemeClr>
                </a:gs>
                <a:gs pos="97000">
                  <a:schemeClr val="accent5">
                    <a:alpha val="62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220DF64-4291-4EAA-A504-2FE27884341D}"/>
              </a:ext>
            </a:extLst>
          </p:cNvPr>
          <p:cNvSpPr/>
          <p:nvPr/>
        </p:nvSpPr>
        <p:spPr>
          <a:xfrm>
            <a:off x="6527797" y="847794"/>
            <a:ext cx="3934316" cy="160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US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09CB84-3994-405B-BE34-F0D511272986}"/>
              </a:ext>
            </a:extLst>
          </p:cNvPr>
          <p:cNvCxnSpPr>
            <a:cxnSpLocks/>
          </p:cNvCxnSpPr>
          <p:nvPr/>
        </p:nvCxnSpPr>
        <p:spPr>
          <a:xfrm>
            <a:off x="6616697" y="2496892"/>
            <a:ext cx="4602846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83537B6-1C7E-419D-955C-207F40D12244}"/>
              </a:ext>
            </a:extLst>
          </p:cNvPr>
          <p:cNvSpPr txBox="1"/>
          <p:nvPr/>
        </p:nvSpPr>
        <p:spPr>
          <a:xfrm>
            <a:off x="6529613" y="2900473"/>
            <a:ext cx="4689930" cy="131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9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standard dummy text ever since the 1500s, when an unknown printer took a galley has survived not only five centuries, but also the leap into electronic typesetting, remaining essentially unchanged. It was 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popularised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the 1960s with the release of 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Letraset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sheets</a:t>
            </a:r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id="{8054C9CC-2EC4-430A-87EB-C6234F4714E7}"/>
              </a:ext>
            </a:extLst>
          </p:cNvPr>
          <p:cNvSpPr>
            <a:spLocks/>
          </p:cNvSpPr>
          <p:nvPr/>
        </p:nvSpPr>
        <p:spPr bwMode="auto">
          <a:xfrm>
            <a:off x="6616697" y="4858325"/>
            <a:ext cx="4602846" cy="79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project an image and the best alignments we have created a very of the layout design is meant to the project an image and the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85433B0-48E0-43A3-8543-29A491CC7B06}"/>
              </a:ext>
            </a:extLst>
          </p:cNvPr>
          <p:cNvCxnSpPr>
            <a:cxnSpLocks/>
          </p:cNvCxnSpPr>
          <p:nvPr/>
        </p:nvCxnSpPr>
        <p:spPr>
          <a:xfrm>
            <a:off x="6616697" y="4499864"/>
            <a:ext cx="460284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A9CA8D-3A69-4107-8130-F06BC8BB56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60840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3677047-0801-4033-AD44-3D0CEF2046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FE43E8-CC06-4C6F-AB77-A7755E334EB8}"/>
              </a:ext>
            </a:extLst>
          </p:cNvPr>
          <p:cNvGrpSpPr/>
          <p:nvPr/>
        </p:nvGrpSpPr>
        <p:grpSpPr>
          <a:xfrm>
            <a:off x="1104900" y="879436"/>
            <a:ext cx="9982200" cy="5099129"/>
            <a:chOff x="1104900" y="962031"/>
            <a:chExt cx="9982200" cy="50991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D847C65-FCEB-4876-96B5-67CC67702EBF}"/>
                </a:ext>
              </a:extLst>
            </p:cNvPr>
            <p:cNvSpPr txBox="1"/>
            <p:nvPr/>
          </p:nvSpPr>
          <p:spPr>
            <a:xfrm>
              <a:off x="1104900" y="2283272"/>
              <a:ext cx="99822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 classical literature, discovered the undoubtable source. Lorem Ipsum comes from sections 1.10.32 and 1.10.33 of "de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(The Extremes of Good and Evil) by Cicero, written in 45 BC. This book is a treatise on the theory of ethics, very popular during the Renaissance. The first line of Lorem Ipsum, "Lorem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..", comes from a line in section 1.10.32.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standard chunk of Lorem Ipsum used since the 1500s is reproduced below for those interested. Sections 1.10.32 and 1.10.33 from "de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by Cicero are also reproduced in their exact original form, accompanied by English versions from the 1914 translation by H. Rackham.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52B905E-1532-46BF-B7DE-0E98EB7AD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6340" y="962031"/>
              <a:ext cx="2852847" cy="90058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50977C9-AEBC-45C5-9C64-C1C226024896}"/>
                </a:ext>
              </a:extLst>
            </p:cNvPr>
            <p:cNvSpPr txBox="1"/>
            <p:nvPr/>
          </p:nvSpPr>
          <p:spPr>
            <a:xfrm>
              <a:off x="1104900" y="4532536"/>
              <a:ext cx="9982200" cy="1528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 classical literature, discovered the undoubtable source. Lorem Ipsum comes from sections 1.10.32 and 1.10.33 of "de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(The Extremes of Good and Evil) by Cicero, written in 45 BC. This book is a treatise on the theory of ethics, very popular during the Renaissance. The first line of Lorem Ipsum, "Lorem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..", comes from a line in section 1.10.32.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standard chunk of Lorem Ipsum used since the 1500s is reproduced below for those interested. Sections 1.10.32 and 1.10.33 from "de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8151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B3CA3790-FBA6-4C54-8959-A68FB08884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582579E-2500-4941-BB1E-450DEA4AEE2A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64067D1D-3072-4571-87FA-CC9AE64CD1FB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5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3AEE318-3EA3-406D-A231-4521B48ED6D6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35000"/>
                  </a:schemeClr>
                </a:gs>
                <a:gs pos="97000">
                  <a:schemeClr val="accent5">
                    <a:alpha val="62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A3FD9958-8C38-44B8-89C6-124997A5C50C}"/>
              </a:ext>
            </a:extLst>
          </p:cNvPr>
          <p:cNvSpPr/>
          <p:nvPr/>
        </p:nvSpPr>
        <p:spPr>
          <a:xfrm>
            <a:off x="0" y="782354"/>
            <a:ext cx="6712854" cy="5293293"/>
          </a:xfrm>
          <a:prstGeom prst="rect">
            <a:avLst/>
          </a:prstGeom>
          <a:solidFill>
            <a:srgbClr val="0D0D0D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D44B18A-CDEC-49D1-80CD-E2451DFBEE0A}"/>
              </a:ext>
            </a:extLst>
          </p:cNvPr>
          <p:cNvGrpSpPr/>
          <p:nvPr/>
        </p:nvGrpSpPr>
        <p:grpSpPr>
          <a:xfrm>
            <a:off x="6283788" y="1682838"/>
            <a:ext cx="4210764" cy="3492325"/>
            <a:chOff x="5209735" y="1682838"/>
            <a:chExt cx="4210764" cy="349232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103D33B-F064-414E-8193-DB8DA5495E2A}"/>
                </a:ext>
              </a:extLst>
            </p:cNvPr>
            <p:cNvGrpSpPr/>
            <p:nvPr/>
          </p:nvGrpSpPr>
          <p:grpSpPr>
            <a:xfrm>
              <a:off x="6170764" y="1734852"/>
              <a:ext cx="3249735" cy="754100"/>
              <a:chOff x="5868865" y="1774299"/>
              <a:chExt cx="3249735" cy="75410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47AE1791-2A37-4C2E-AFB4-9D7A33C75390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3E8B6A4C-79BD-45F8-A888-1C2E8A9A7711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</a:t>
                </a:r>
                <a:r>
                  <a:rPr lang="en-US" sz="10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powerpoint</a:t>
                </a: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 text see.</a:t>
                </a:r>
              </a:p>
            </p:txBody>
          </p:sp>
        </p:grp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09722C3-63C4-4F2F-A0D3-59020A25E57E}"/>
                </a:ext>
              </a:extLst>
            </p:cNvPr>
            <p:cNvSpPr/>
            <p:nvPr/>
          </p:nvSpPr>
          <p:spPr>
            <a:xfrm>
              <a:off x="5209735" y="2999936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1CFBDDD-EDA1-48B6-8D14-7794A3C9C961}"/>
                </a:ext>
              </a:extLst>
            </p:cNvPr>
            <p:cNvSpPr/>
            <p:nvPr/>
          </p:nvSpPr>
          <p:spPr>
            <a:xfrm>
              <a:off x="5209735" y="4317034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48B061C-D6C9-484D-A0B7-433861D40546}"/>
                </a:ext>
              </a:extLst>
            </p:cNvPr>
            <p:cNvSpPr/>
            <p:nvPr/>
          </p:nvSpPr>
          <p:spPr>
            <a:xfrm>
              <a:off x="5209735" y="1682838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6686AD4-B698-4C07-ACDC-F42261B10EFD}"/>
                </a:ext>
              </a:extLst>
            </p:cNvPr>
            <p:cNvGrpSpPr/>
            <p:nvPr/>
          </p:nvGrpSpPr>
          <p:grpSpPr>
            <a:xfrm>
              <a:off x="5324473" y="3114674"/>
              <a:ext cx="628652" cy="628652"/>
              <a:chOff x="3934921" y="1806230"/>
              <a:chExt cx="469452" cy="469452"/>
            </a:xfrm>
          </p:grpSpPr>
          <p:sp>
            <p:nvSpPr>
              <p:cNvPr id="89" name="Freeform 9">
                <a:extLst>
                  <a:ext uri="{FF2B5EF4-FFF2-40B4-BE49-F238E27FC236}">
                    <a16:creationId xmlns:a16="http://schemas.microsoft.com/office/drawing/2014/main" id="{C965AFC7-D593-4D31-BC11-1AB8DEF54A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9338" y="1917773"/>
                <a:ext cx="240618" cy="24636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D596D03A-8069-4F68-8FA1-58EBAA2DE33E}"/>
                  </a:ext>
                </a:extLst>
              </p:cNvPr>
              <p:cNvSpPr/>
              <p:nvPr/>
            </p:nvSpPr>
            <p:spPr>
              <a:xfrm>
                <a:off x="3934921" y="1806230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EDAD6AD-0421-41BA-9CD2-2BB2282504A9}"/>
                </a:ext>
              </a:extLst>
            </p:cNvPr>
            <p:cNvGrpSpPr/>
            <p:nvPr/>
          </p:nvGrpSpPr>
          <p:grpSpPr>
            <a:xfrm>
              <a:off x="5324473" y="4431772"/>
              <a:ext cx="628652" cy="628652"/>
              <a:chOff x="-2603000" y="3156174"/>
              <a:chExt cx="469452" cy="469452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FDB26F10-C63D-44FF-A689-5499A7EC9EB3}"/>
                  </a:ext>
                </a:extLst>
              </p:cNvPr>
              <p:cNvGrpSpPr/>
              <p:nvPr/>
            </p:nvGrpSpPr>
            <p:grpSpPr>
              <a:xfrm>
                <a:off x="-2460831" y="3272238"/>
                <a:ext cx="185114" cy="237324"/>
                <a:chOff x="2522538" y="3189288"/>
                <a:chExt cx="371475" cy="47625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86" name="Freeform 5">
                  <a:extLst>
                    <a:ext uri="{FF2B5EF4-FFF2-40B4-BE49-F238E27FC236}">
                      <a16:creationId xmlns:a16="http://schemas.microsoft.com/office/drawing/2014/main" id="{60C8614B-8145-4340-B95D-AECB6074174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">
                  <a:extLst>
                    <a:ext uri="{FF2B5EF4-FFF2-40B4-BE49-F238E27FC236}">
                      <a16:creationId xmlns:a16="http://schemas.microsoft.com/office/drawing/2014/main" id="{722686F9-AA14-4980-B9E9-0FA52C0AC01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7">
                  <a:extLst>
                    <a:ext uri="{FF2B5EF4-FFF2-40B4-BE49-F238E27FC236}">
                      <a16:creationId xmlns:a16="http://schemas.microsoft.com/office/drawing/2014/main" id="{EB5677F4-A073-40B2-A23D-1670BBAFD3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602911BC-3863-4981-86F5-D7F0D659AEA2}"/>
                  </a:ext>
                </a:extLst>
              </p:cNvPr>
              <p:cNvSpPr/>
              <p:nvPr/>
            </p:nvSpPr>
            <p:spPr>
              <a:xfrm>
                <a:off x="-2603000" y="3156174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11F651A-6754-49E0-AAE3-0C83E85850F4}"/>
                </a:ext>
              </a:extLst>
            </p:cNvPr>
            <p:cNvGrpSpPr/>
            <p:nvPr/>
          </p:nvGrpSpPr>
          <p:grpSpPr>
            <a:xfrm>
              <a:off x="5324473" y="1797576"/>
              <a:ext cx="628652" cy="628652"/>
              <a:chOff x="5467306" y="1917773"/>
              <a:chExt cx="469452" cy="469452"/>
            </a:xfrm>
          </p:grpSpPr>
          <p:sp>
            <p:nvSpPr>
              <p:cNvPr id="82" name="AutoShape 9">
                <a:extLst>
                  <a:ext uri="{FF2B5EF4-FFF2-40B4-BE49-F238E27FC236}">
                    <a16:creationId xmlns:a16="http://schemas.microsoft.com/office/drawing/2014/main" id="{AA1486CE-320C-4963-B7BA-57543B1B3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206" y="2015129"/>
                <a:ext cx="263652" cy="27474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C42E252-FE97-43AC-B47C-850FF0AB19EE}"/>
                  </a:ext>
                </a:extLst>
              </p:cNvPr>
              <p:cNvSpPr/>
              <p:nvPr/>
            </p:nvSpPr>
            <p:spPr>
              <a:xfrm>
                <a:off x="5467306" y="1917773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06B0BF7-F0A0-40CC-B063-E8725AF75CFF}"/>
                </a:ext>
              </a:extLst>
            </p:cNvPr>
            <p:cNvGrpSpPr/>
            <p:nvPr/>
          </p:nvGrpSpPr>
          <p:grpSpPr>
            <a:xfrm>
              <a:off x="6170764" y="3051950"/>
              <a:ext cx="3249735" cy="754100"/>
              <a:chOff x="5868865" y="1774299"/>
              <a:chExt cx="3249735" cy="754100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4FAAB1F-DC96-43AC-82F6-B8B49AAB2991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8809FFAD-A893-4F54-B5CC-4DB94C0724E2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</a:t>
                </a:r>
                <a:r>
                  <a:rPr lang="en-US" sz="10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powerpoint</a:t>
                </a: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 text see.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C6B4D11-407D-4AD0-958B-0984340E91BB}"/>
                </a:ext>
              </a:extLst>
            </p:cNvPr>
            <p:cNvGrpSpPr/>
            <p:nvPr/>
          </p:nvGrpSpPr>
          <p:grpSpPr>
            <a:xfrm>
              <a:off x="6170764" y="4369048"/>
              <a:ext cx="3249735" cy="754100"/>
              <a:chOff x="5868865" y="1774299"/>
              <a:chExt cx="3249735" cy="754100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C17759F2-1805-446F-98D1-2E21AD135993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D85CCB3-AD37-495A-9959-E7BE5E148F9F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</a:t>
                </a:r>
                <a:r>
                  <a:rPr lang="en-US" sz="10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powerpoint</a:t>
                </a: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 text see.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9C42B0-F8EC-4895-BA4E-A721F226B0BE}"/>
              </a:ext>
            </a:extLst>
          </p:cNvPr>
          <p:cNvGrpSpPr/>
          <p:nvPr/>
        </p:nvGrpSpPr>
        <p:grpSpPr>
          <a:xfrm>
            <a:off x="860892" y="1682838"/>
            <a:ext cx="1846078" cy="1007185"/>
            <a:chOff x="1383405" y="1371416"/>
            <a:chExt cx="1846078" cy="1007185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7EB9FEC-2B52-4470-9158-8258B15FE45A}"/>
                </a:ext>
              </a:extLst>
            </p:cNvPr>
            <p:cNvSpPr txBox="1"/>
            <p:nvPr/>
          </p:nvSpPr>
          <p:spPr>
            <a:xfrm>
              <a:off x="1383405" y="1371416"/>
              <a:ext cx="1846078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</a:t>
              </a:r>
            </a:p>
            <a:p>
              <a:pPr>
                <a:lnSpc>
                  <a:spcPts val="3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</a:t>
              </a: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6338B5F-A8A6-4583-975F-4D682D88F3A6}"/>
                </a:ext>
              </a:extLst>
            </p:cNvPr>
            <p:cNvCxnSpPr/>
            <p:nvPr/>
          </p:nvCxnSpPr>
          <p:spPr>
            <a:xfrm>
              <a:off x="1511300" y="2378601"/>
              <a:ext cx="9144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A2ED24-68B1-4128-9CD0-38E187C790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15333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122">
            <a:extLst>
              <a:ext uri="{FF2B5EF4-FFF2-40B4-BE49-F238E27FC236}">
                <a16:creationId xmlns:a16="http://schemas.microsoft.com/office/drawing/2014/main" id="{086A6850-0361-4E18-8D0B-73550E2A52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AFDA6934-2DD7-4EBC-95C8-B1A570A8355B}"/>
              </a:ext>
            </a:extLst>
          </p:cNvPr>
          <p:cNvSpPr/>
          <p:nvPr/>
        </p:nvSpPr>
        <p:spPr>
          <a:xfrm rot="10800000">
            <a:off x="2144563" y="4255430"/>
            <a:ext cx="464058" cy="4000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02DDBA-AC87-4407-B1FB-A1BFB7C1F8EE}"/>
              </a:ext>
            </a:extLst>
          </p:cNvPr>
          <p:cNvGrpSpPr/>
          <p:nvPr/>
        </p:nvGrpSpPr>
        <p:grpSpPr>
          <a:xfrm>
            <a:off x="995467" y="4652347"/>
            <a:ext cx="10343819" cy="170372"/>
            <a:chOff x="995467" y="4882013"/>
            <a:chExt cx="10343819" cy="170372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3DFCFCF-805C-48C2-A9A3-D7E650D91ECF}"/>
                </a:ext>
              </a:extLst>
            </p:cNvPr>
            <p:cNvCxnSpPr>
              <a:cxnSpLocks/>
            </p:cNvCxnSpPr>
            <p:nvPr/>
          </p:nvCxnSpPr>
          <p:spPr>
            <a:xfrm>
              <a:off x="995467" y="4967199"/>
              <a:ext cx="1034381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F9B5AB1-9D2C-49B5-96CC-BF9E8089C887}"/>
                </a:ext>
              </a:extLst>
            </p:cNvPr>
            <p:cNvSpPr/>
            <p:nvPr/>
          </p:nvSpPr>
          <p:spPr>
            <a:xfrm>
              <a:off x="2291405" y="4882013"/>
              <a:ext cx="170372" cy="1703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3F79E2-C4CC-4E3E-B536-B06B95870CB7}"/>
                </a:ext>
              </a:extLst>
            </p:cNvPr>
            <p:cNvSpPr/>
            <p:nvPr/>
          </p:nvSpPr>
          <p:spPr>
            <a:xfrm>
              <a:off x="6073061" y="4882013"/>
              <a:ext cx="170372" cy="17037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2090CD7-33A3-4E6E-96A5-72498CD65211}"/>
                </a:ext>
              </a:extLst>
            </p:cNvPr>
            <p:cNvSpPr/>
            <p:nvPr/>
          </p:nvSpPr>
          <p:spPr>
            <a:xfrm>
              <a:off x="9872975" y="4882013"/>
              <a:ext cx="170372" cy="1703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303AE6-563D-4FB1-ADB8-D8473DDA28A3}"/>
              </a:ext>
            </a:extLst>
          </p:cNvPr>
          <p:cNvGrpSpPr/>
          <p:nvPr/>
        </p:nvGrpSpPr>
        <p:grpSpPr>
          <a:xfrm>
            <a:off x="852714" y="1007126"/>
            <a:ext cx="5685975" cy="1236769"/>
            <a:chOff x="852714" y="1147892"/>
            <a:chExt cx="5685975" cy="1236769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7267DF7-0D45-4C16-BEA7-474FD3FE56E7}"/>
                </a:ext>
              </a:extLst>
            </p:cNvPr>
            <p:cNvSpPr/>
            <p:nvPr/>
          </p:nvSpPr>
          <p:spPr>
            <a:xfrm>
              <a:off x="852714" y="1147892"/>
              <a:ext cx="5685975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OUR</a:t>
              </a:r>
            </a:p>
            <a:p>
              <a:pPr>
                <a:lnSpc>
                  <a:spcPts val="4000"/>
                </a:lnSpc>
              </a:pPr>
              <a:r>
                <a:rPr lang="en-US" sz="4000" dirty="0">
                  <a:solidFill>
                    <a:schemeClr val="accent5"/>
                  </a:solidFill>
                  <a:latin typeface="Montserrat Black" panose="00000A00000000000000" pitchFamily="50" charset="0"/>
                </a:rPr>
                <a:t>TEAM MEMBER</a:t>
              </a:r>
              <a:endParaRPr lang="en-US" sz="4000" dirty="0">
                <a:solidFill>
                  <a:schemeClr val="accent5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D22A47BF-D2FD-48D4-8426-6E115274EEA1}"/>
                </a:ext>
              </a:extLst>
            </p:cNvPr>
            <p:cNvSpPr/>
            <p:nvPr/>
          </p:nvSpPr>
          <p:spPr>
            <a:xfrm>
              <a:off x="1002174" y="2295323"/>
              <a:ext cx="932861" cy="893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CC7D5D0C-148C-4D87-937F-E4F8BDF59236}"/>
              </a:ext>
            </a:extLst>
          </p:cNvPr>
          <p:cNvSpPr/>
          <p:nvPr/>
        </p:nvSpPr>
        <p:spPr>
          <a:xfrm rot="10800000">
            <a:off x="5926219" y="4255430"/>
            <a:ext cx="464058" cy="40005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>
            <a:extLst>
              <a:ext uri="{FF2B5EF4-FFF2-40B4-BE49-F238E27FC236}">
                <a16:creationId xmlns:a16="http://schemas.microsoft.com/office/drawing/2014/main" id="{B9036135-3B4C-435D-8829-2C71D45C7965}"/>
              </a:ext>
            </a:extLst>
          </p:cNvPr>
          <p:cNvSpPr/>
          <p:nvPr/>
        </p:nvSpPr>
        <p:spPr>
          <a:xfrm rot="10800000">
            <a:off x="9726132" y="4255430"/>
            <a:ext cx="464058" cy="4000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4D766C5-57E0-42C1-8F97-7007DA7A8E6C}"/>
              </a:ext>
            </a:extLst>
          </p:cNvPr>
          <p:cNvGrpSpPr/>
          <p:nvPr/>
        </p:nvGrpSpPr>
        <p:grpSpPr>
          <a:xfrm>
            <a:off x="887116" y="4997027"/>
            <a:ext cx="2859378" cy="853847"/>
            <a:chOff x="2937829" y="4804441"/>
            <a:chExt cx="2859378" cy="853847"/>
          </a:xfrm>
        </p:grpSpPr>
        <p:sp>
          <p:nvSpPr>
            <p:cNvPr id="94" name="Rectangle 9">
              <a:extLst>
                <a:ext uri="{FF2B5EF4-FFF2-40B4-BE49-F238E27FC236}">
                  <a16:creationId xmlns:a16="http://schemas.microsoft.com/office/drawing/2014/main" id="{6514727D-C7A3-4F71-97F1-FA3AB2410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78A4A63-2117-4289-AC6D-8E73182F2632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1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5D6AFF8-9325-407E-83D8-50D7A56FECA1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1087C83-8665-4776-9201-7A326B585238}"/>
              </a:ext>
            </a:extLst>
          </p:cNvPr>
          <p:cNvGrpSpPr/>
          <p:nvPr/>
        </p:nvGrpSpPr>
        <p:grpSpPr>
          <a:xfrm>
            <a:off x="4694172" y="4997027"/>
            <a:ext cx="2859378" cy="853847"/>
            <a:chOff x="2937829" y="4804441"/>
            <a:chExt cx="2859378" cy="853847"/>
          </a:xfrm>
        </p:grpSpPr>
        <p:sp>
          <p:nvSpPr>
            <p:cNvPr id="108" name="Rectangle 9">
              <a:extLst>
                <a:ext uri="{FF2B5EF4-FFF2-40B4-BE49-F238E27FC236}">
                  <a16:creationId xmlns:a16="http://schemas.microsoft.com/office/drawing/2014/main" id="{7E0CB04A-B36A-45E9-A6EA-172DD64F6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3374FC5-33B2-44A2-B570-010E868362E2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5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5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C8984D6E-4DAF-4CA6-A6D2-B4810DEE9FED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02CD6740-601C-4715-B374-9BE9508D481C}"/>
              </a:ext>
            </a:extLst>
          </p:cNvPr>
          <p:cNvGrpSpPr/>
          <p:nvPr/>
        </p:nvGrpSpPr>
        <p:grpSpPr>
          <a:xfrm>
            <a:off x="8455986" y="4997027"/>
            <a:ext cx="2859378" cy="853847"/>
            <a:chOff x="2937829" y="4804441"/>
            <a:chExt cx="2859378" cy="853847"/>
          </a:xfrm>
        </p:grpSpPr>
        <p:sp>
          <p:nvSpPr>
            <p:cNvPr id="112" name="Rectangle 9">
              <a:extLst>
                <a:ext uri="{FF2B5EF4-FFF2-40B4-BE49-F238E27FC236}">
                  <a16:creationId xmlns:a16="http://schemas.microsoft.com/office/drawing/2014/main" id="{0610D36F-522E-4CA8-A3B0-5C7DE1F83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B9E4A5B2-6C9C-43BD-B171-08AECF96DA19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2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19F421E-7C45-4343-961E-3F7A60E511AB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5538C-FEEF-432C-B774-3C207AF9CF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D547D5-D98A-49D6-B729-F3B13D8F7D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129575-E7D7-40FE-A751-65FBCF6733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2636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A5831E43-949B-4B52-BBDC-C2B6F57667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00C7740-3496-45C4-8451-635C03FE1365}"/>
              </a:ext>
            </a:extLst>
          </p:cNvPr>
          <p:cNvSpPr/>
          <p:nvPr/>
        </p:nvSpPr>
        <p:spPr bwMode="auto">
          <a:xfrm>
            <a:off x="838200" y="4539624"/>
            <a:ext cx="544012" cy="54401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3" name="Rectangle 6">
            <a:extLst>
              <a:ext uri="{FF2B5EF4-FFF2-40B4-BE49-F238E27FC236}">
                <a16:creationId xmlns:a16="http://schemas.microsoft.com/office/drawing/2014/main" id="{3A76ED8F-C5FB-4BA8-96F2-1E821C2330C4}"/>
              </a:ext>
            </a:extLst>
          </p:cNvPr>
          <p:cNvSpPr>
            <a:spLocks/>
          </p:cNvSpPr>
          <p:nvPr/>
        </p:nvSpPr>
        <p:spPr bwMode="auto">
          <a:xfrm>
            <a:off x="929418" y="4572765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1</a:t>
            </a:r>
          </a:p>
        </p:txBody>
      </p:sp>
      <p:sp>
        <p:nvSpPr>
          <p:cNvPr id="36" name="Rectangle 20">
            <a:extLst>
              <a:ext uri="{FF2B5EF4-FFF2-40B4-BE49-F238E27FC236}">
                <a16:creationId xmlns:a16="http://schemas.microsoft.com/office/drawing/2014/main" id="{91F74E4B-411E-4B9F-A51B-9D81547934CC}"/>
              </a:ext>
            </a:extLst>
          </p:cNvPr>
          <p:cNvSpPr>
            <a:spLocks/>
          </p:cNvSpPr>
          <p:nvPr/>
        </p:nvSpPr>
        <p:spPr bwMode="auto">
          <a:xfrm>
            <a:off x="896075" y="5336353"/>
            <a:ext cx="1851950" cy="44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 to project an image </a:t>
            </a:r>
            <a:r>
              <a:rPr lang="en-US"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of profession.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43" name="Title 42">
            <a:extLst>
              <a:ext uri="{FF2B5EF4-FFF2-40B4-BE49-F238E27FC236}">
                <a16:creationId xmlns:a16="http://schemas.microsoft.com/office/drawing/2014/main" id="{79876FB5-AC36-41CA-8591-2B82D0D90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accent5"/>
                </a:solidFill>
              </a:rPr>
              <a:t>portfolio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E7F98E45-40E6-4AB1-8BEC-7984F292E7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Lorem ipsum and the </a:t>
            </a:r>
            <a:r>
              <a:rPr lang="en-US" dirty="0" err="1"/>
              <a:t>mujurity</a:t>
            </a:r>
            <a:r>
              <a:rPr lang="en-US" dirty="0"/>
              <a:t> and the </a:t>
            </a:r>
            <a:r>
              <a:rPr lang="en-US" dirty="0" err="1"/>
              <a:t>powerpoint</a:t>
            </a:r>
            <a:r>
              <a:rPr lang="en-US" dirty="0"/>
              <a:t> and best flyer and the </a:t>
            </a:r>
            <a:r>
              <a:rPr lang="en-US" dirty="0" err="1"/>
              <a:t>mejurity</a:t>
            </a:r>
            <a:r>
              <a:rPr lang="en-US" dirty="0"/>
              <a:t> </a:t>
            </a:r>
            <a:r>
              <a:rPr lang="en-US" dirty="0" err="1"/>
              <a:t>powerpoint</a:t>
            </a:r>
            <a:r>
              <a:rPr lang="en-US" dirty="0"/>
              <a:t> and dummy.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41EB066-0643-4C2C-9237-27B5D8BA13A2}"/>
              </a:ext>
            </a:extLst>
          </p:cNvPr>
          <p:cNvSpPr/>
          <p:nvPr/>
        </p:nvSpPr>
        <p:spPr bwMode="auto">
          <a:xfrm>
            <a:off x="4596387" y="4539624"/>
            <a:ext cx="544012" cy="544012"/>
          </a:xfrm>
          <a:prstGeom prst="ellipse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8" name="Rectangle 6">
            <a:extLst>
              <a:ext uri="{FF2B5EF4-FFF2-40B4-BE49-F238E27FC236}">
                <a16:creationId xmlns:a16="http://schemas.microsoft.com/office/drawing/2014/main" id="{02156E0B-2819-461C-8074-402120611C52}"/>
              </a:ext>
            </a:extLst>
          </p:cNvPr>
          <p:cNvSpPr>
            <a:spLocks/>
          </p:cNvSpPr>
          <p:nvPr/>
        </p:nvSpPr>
        <p:spPr bwMode="auto">
          <a:xfrm>
            <a:off x="4687605" y="4572765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2</a:t>
            </a:r>
          </a:p>
        </p:txBody>
      </p:sp>
      <p:sp>
        <p:nvSpPr>
          <p:cNvPr id="49" name="Rectangle 20">
            <a:extLst>
              <a:ext uri="{FF2B5EF4-FFF2-40B4-BE49-F238E27FC236}">
                <a16:creationId xmlns:a16="http://schemas.microsoft.com/office/drawing/2014/main" id="{78211BB4-C377-4C07-95BA-F866F6CB0819}"/>
              </a:ext>
            </a:extLst>
          </p:cNvPr>
          <p:cNvSpPr>
            <a:spLocks/>
          </p:cNvSpPr>
          <p:nvPr/>
        </p:nvSpPr>
        <p:spPr bwMode="auto">
          <a:xfrm>
            <a:off x="4654262" y="5336353"/>
            <a:ext cx="1851950" cy="44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 to project an image </a:t>
            </a:r>
            <a:r>
              <a:rPr lang="en-US"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of profession.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0478856-33B5-4171-B764-EDA245F55CFC}"/>
              </a:ext>
            </a:extLst>
          </p:cNvPr>
          <p:cNvSpPr/>
          <p:nvPr/>
        </p:nvSpPr>
        <p:spPr bwMode="auto">
          <a:xfrm>
            <a:off x="8354574" y="4539624"/>
            <a:ext cx="544012" cy="544012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3" name="Rectangle 6">
            <a:extLst>
              <a:ext uri="{FF2B5EF4-FFF2-40B4-BE49-F238E27FC236}">
                <a16:creationId xmlns:a16="http://schemas.microsoft.com/office/drawing/2014/main" id="{D9C9396D-73D9-41DA-B36C-2F2294487AAB}"/>
              </a:ext>
            </a:extLst>
          </p:cNvPr>
          <p:cNvSpPr>
            <a:spLocks/>
          </p:cNvSpPr>
          <p:nvPr/>
        </p:nvSpPr>
        <p:spPr bwMode="auto">
          <a:xfrm>
            <a:off x="8445792" y="4572765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3</a:t>
            </a:r>
          </a:p>
        </p:txBody>
      </p:sp>
      <p:sp>
        <p:nvSpPr>
          <p:cNvPr id="54" name="Rectangle 20">
            <a:extLst>
              <a:ext uri="{FF2B5EF4-FFF2-40B4-BE49-F238E27FC236}">
                <a16:creationId xmlns:a16="http://schemas.microsoft.com/office/drawing/2014/main" id="{DA2E89A2-D001-4824-B855-4D00AC93B1D0}"/>
              </a:ext>
            </a:extLst>
          </p:cNvPr>
          <p:cNvSpPr>
            <a:spLocks/>
          </p:cNvSpPr>
          <p:nvPr/>
        </p:nvSpPr>
        <p:spPr bwMode="auto">
          <a:xfrm>
            <a:off x="8412449" y="5336353"/>
            <a:ext cx="1851950" cy="44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 to project an image </a:t>
            </a:r>
            <a:r>
              <a:rPr lang="en-US"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of profession.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2D5ECA-D94D-4332-A806-CDCFE08836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C05B5C-8D53-46D7-A05D-952580477F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67EDD8-5B9F-4D26-BDCB-C5452AD9A3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95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3D698FF-F978-4380-9A26-F9AB1789C36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25044F0-CA74-4650-931E-132DAEB1FDBB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5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22BFAD79-5AEB-45C5-982A-AC8E0834D24B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35000"/>
                  </a:schemeClr>
                </a:gs>
                <a:gs pos="97000">
                  <a:schemeClr val="accent5">
                    <a:alpha val="62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60481285-DA78-4E40-BF84-26BABE39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Our Timeline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8C424D-DA6E-47FB-B9B6-DBB31A3D08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Lorem ipsum and the </a:t>
            </a:r>
            <a:r>
              <a:rPr lang="en-US" dirty="0" err="1">
                <a:solidFill>
                  <a:schemeClr val="tx1"/>
                </a:solidFill>
              </a:rPr>
              <a:t>mujurity</a:t>
            </a:r>
            <a:r>
              <a:rPr lang="en-US" dirty="0">
                <a:solidFill>
                  <a:schemeClr val="tx1"/>
                </a:solidFill>
              </a:rPr>
              <a:t> and the </a:t>
            </a:r>
            <a:r>
              <a:rPr lang="en-US" dirty="0" err="1">
                <a:solidFill>
                  <a:schemeClr val="tx1"/>
                </a:solidFill>
              </a:rPr>
              <a:t>powerpoint</a:t>
            </a:r>
            <a:r>
              <a:rPr lang="en-US" dirty="0">
                <a:solidFill>
                  <a:schemeClr val="tx1"/>
                </a:solidFill>
              </a:rPr>
              <a:t> and best flyer and the </a:t>
            </a:r>
            <a:r>
              <a:rPr lang="en-US" dirty="0" err="1">
                <a:solidFill>
                  <a:schemeClr val="tx1"/>
                </a:solidFill>
              </a:rPr>
              <a:t>mejurity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powerpoint</a:t>
            </a:r>
            <a:r>
              <a:rPr lang="en-US" dirty="0">
                <a:solidFill>
                  <a:schemeClr val="tx1"/>
                </a:solidFill>
              </a:rPr>
              <a:t> and dummy.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416DCD-3B1A-4457-A776-F5AD013A5177}"/>
              </a:ext>
            </a:extLst>
          </p:cNvPr>
          <p:cNvGrpSpPr/>
          <p:nvPr/>
        </p:nvGrpSpPr>
        <p:grpSpPr>
          <a:xfrm>
            <a:off x="1160635" y="2140848"/>
            <a:ext cx="9870732" cy="3835132"/>
            <a:chOff x="2313939" y="2025982"/>
            <a:chExt cx="7695035" cy="2989797"/>
          </a:xfrm>
        </p:grpSpPr>
        <p:sp>
          <p:nvSpPr>
            <p:cNvPr id="46" name="AutoShape 9">
              <a:extLst>
                <a:ext uri="{FF2B5EF4-FFF2-40B4-BE49-F238E27FC236}">
                  <a16:creationId xmlns:a16="http://schemas.microsoft.com/office/drawing/2014/main" id="{40CC5422-88DD-4AF6-B388-EFF02D4D8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126" y="2808163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7" name="AutoShape 17">
              <a:extLst>
                <a:ext uri="{FF2B5EF4-FFF2-40B4-BE49-F238E27FC236}">
                  <a16:creationId xmlns:a16="http://schemas.microsoft.com/office/drawing/2014/main" id="{035438EF-A42F-474B-8677-E93818B5E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357" y="3007187"/>
              <a:ext cx="636926" cy="3608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AutoShape 23">
              <a:extLst>
                <a:ext uri="{FF2B5EF4-FFF2-40B4-BE49-F238E27FC236}">
                  <a16:creationId xmlns:a16="http://schemas.microsoft.com/office/drawing/2014/main" id="{B7FEF922-B1BA-432A-85C2-FCA410441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8373" y="2567879"/>
              <a:ext cx="688964" cy="80011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AutoShape 49">
              <a:extLst>
                <a:ext uri="{FF2B5EF4-FFF2-40B4-BE49-F238E27FC236}">
                  <a16:creationId xmlns:a16="http://schemas.microsoft.com/office/drawing/2014/main" id="{A746A2AA-4248-4459-B3BE-68045A77C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244" y="2928383"/>
              <a:ext cx="440007" cy="439614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51">
              <a:extLst>
                <a:ext uri="{FF2B5EF4-FFF2-40B4-BE49-F238E27FC236}">
                  <a16:creationId xmlns:a16="http://schemas.microsoft.com/office/drawing/2014/main" id="{7F9E9D3D-DB3C-4D49-A2D2-5BFB19D74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863" y="2948625"/>
              <a:ext cx="419372" cy="419372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62">
              <a:extLst>
                <a:ext uri="{FF2B5EF4-FFF2-40B4-BE49-F238E27FC236}">
                  <a16:creationId xmlns:a16="http://schemas.microsoft.com/office/drawing/2014/main" id="{6067D9E3-B543-4D68-88F8-4A66B6DD5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668" y="2919714"/>
              <a:ext cx="448283" cy="448283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tx1">
                <a:alpha val="6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FD4D6F11-A725-4CA6-8514-08B54C55F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3908" y="2963137"/>
              <a:ext cx="492873" cy="4048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30000"/>
              </a:schemeClr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 dirty="0"/>
            </a:p>
          </p:txBody>
        </p:sp>
        <p:sp>
          <p:nvSpPr>
            <p:cNvPr id="53" name="Chevron 12">
              <a:extLst>
                <a:ext uri="{FF2B5EF4-FFF2-40B4-BE49-F238E27FC236}">
                  <a16:creationId xmlns:a16="http://schemas.microsoft.com/office/drawing/2014/main" id="{4C007337-DD46-4DFB-8087-4206FD7DA9C0}"/>
                </a:ext>
              </a:extLst>
            </p:cNvPr>
            <p:cNvSpPr/>
            <p:nvPr/>
          </p:nvSpPr>
          <p:spPr bwMode="auto">
            <a:xfrm>
              <a:off x="2313939" y="3528685"/>
              <a:ext cx="1022770" cy="217186"/>
            </a:xfrm>
            <a:prstGeom prst="chevron">
              <a:avLst/>
            </a:prstGeom>
            <a:solidFill>
              <a:schemeClr val="tx1">
                <a:alpha val="6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4" name="Chevron 13">
              <a:extLst>
                <a:ext uri="{FF2B5EF4-FFF2-40B4-BE49-F238E27FC236}">
                  <a16:creationId xmlns:a16="http://schemas.microsoft.com/office/drawing/2014/main" id="{0A3F429B-4D00-436D-BB9E-7C339F10FE73}"/>
                </a:ext>
              </a:extLst>
            </p:cNvPr>
            <p:cNvSpPr/>
            <p:nvPr/>
          </p:nvSpPr>
          <p:spPr bwMode="auto">
            <a:xfrm>
              <a:off x="3344245" y="3528293"/>
              <a:ext cx="1022770" cy="217186"/>
            </a:xfrm>
            <a:prstGeom prst="chevron">
              <a:avLst/>
            </a:prstGeom>
            <a:solidFill>
              <a:schemeClr val="accent1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5" name="Chevron 14">
              <a:extLst>
                <a:ext uri="{FF2B5EF4-FFF2-40B4-BE49-F238E27FC236}">
                  <a16:creationId xmlns:a16="http://schemas.microsoft.com/office/drawing/2014/main" id="{F618EB0C-E82A-41BC-9928-F08F157859D3}"/>
                </a:ext>
              </a:extLst>
            </p:cNvPr>
            <p:cNvSpPr/>
            <p:nvPr/>
          </p:nvSpPr>
          <p:spPr bwMode="auto">
            <a:xfrm>
              <a:off x="4374551" y="3528293"/>
              <a:ext cx="1022770" cy="217186"/>
            </a:xfrm>
            <a:prstGeom prst="chevron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6" name="Chevron 15">
              <a:extLst>
                <a:ext uri="{FF2B5EF4-FFF2-40B4-BE49-F238E27FC236}">
                  <a16:creationId xmlns:a16="http://schemas.microsoft.com/office/drawing/2014/main" id="{4502AEAC-EC7B-4DEE-9276-9917C1653707}"/>
                </a:ext>
              </a:extLst>
            </p:cNvPr>
            <p:cNvSpPr/>
            <p:nvPr/>
          </p:nvSpPr>
          <p:spPr bwMode="auto">
            <a:xfrm>
              <a:off x="5404857" y="3528293"/>
              <a:ext cx="1022770" cy="217186"/>
            </a:xfrm>
            <a:prstGeom prst="chevron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7" name="Chevron 16">
              <a:extLst>
                <a:ext uri="{FF2B5EF4-FFF2-40B4-BE49-F238E27FC236}">
                  <a16:creationId xmlns:a16="http://schemas.microsoft.com/office/drawing/2014/main" id="{F66B22AD-6DCA-4981-9ACA-A5301D45958D}"/>
                </a:ext>
              </a:extLst>
            </p:cNvPr>
            <p:cNvSpPr/>
            <p:nvPr/>
          </p:nvSpPr>
          <p:spPr bwMode="auto">
            <a:xfrm>
              <a:off x="6435163" y="3528685"/>
              <a:ext cx="1022770" cy="217186"/>
            </a:xfrm>
            <a:prstGeom prst="chevron">
              <a:avLst/>
            </a:prstGeom>
            <a:solidFill>
              <a:schemeClr val="accent5">
                <a:lumMod val="50000"/>
                <a:alpha val="3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8" name="Chevron 17">
              <a:extLst>
                <a:ext uri="{FF2B5EF4-FFF2-40B4-BE49-F238E27FC236}">
                  <a16:creationId xmlns:a16="http://schemas.microsoft.com/office/drawing/2014/main" id="{EDC78369-0357-4F42-A3B5-8FF8C3DEC0CE}"/>
                </a:ext>
              </a:extLst>
            </p:cNvPr>
            <p:cNvSpPr/>
            <p:nvPr/>
          </p:nvSpPr>
          <p:spPr bwMode="auto">
            <a:xfrm>
              <a:off x="7465471" y="3528685"/>
              <a:ext cx="1022770" cy="217186"/>
            </a:xfrm>
            <a:prstGeom prst="chevron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9" name="Chevron 21">
              <a:extLst>
                <a:ext uri="{FF2B5EF4-FFF2-40B4-BE49-F238E27FC236}">
                  <a16:creationId xmlns:a16="http://schemas.microsoft.com/office/drawing/2014/main" id="{68F5FB3E-DE66-4484-A8CB-4E87A6589DCB}"/>
                </a:ext>
              </a:extLst>
            </p:cNvPr>
            <p:cNvSpPr/>
            <p:nvPr/>
          </p:nvSpPr>
          <p:spPr bwMode="auto">
            <a:xfrm>
              <a:off x="8402595" y="3468128"/>
              <a:ext cx="1606379" cy="337516"/>
            </a:xfrm>
            <a:prstGeom prst="chevron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0" name="Rectangle 17">
              <a:extLst>
                <a:ext uri="{FF2B5EF4-FFF2-40B4-BE49-F238E27FC236}">
                  <a16:creationId xmlns:a16="http://schemas.microsoft.com/office/drawing/2014/main" id="{743A0839-F298-4C6F-8F3E-2D88A05AF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045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2002</a:t>
              </a:r>
            </a:p>
          </p:txBody>
        </p:sp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E9F3BF4F-325A-4F02-844F-E9147FAD7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350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2005</a:t>
              </a:r>
            </a:p>
          </p:txBody>
        </p:sp>
        <p:sp>
          <p:nvSpPr>
            <p:cNvPr id="62" name="Rectangle 17">
              <a:extLst>
                <a:ext uri="{FF2B5EF4-FFF2-40B4-BE49-F238E27FC236}">
                  <a16:creationId xmlns:a16="http://schemas.microsoft.com/office/drawing/2014/main" id="{5618A02B-44B4-45FB-8789-D8CE33016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656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2008</a:t>
              </a:r>
            </a:p>
          </p:txBody>
        </p:sp>
        <p:sp>
          <p:nvSpPr>
            <p:cNvPr id="63" name="Rectangle 17">
              <a:extLst>
                <a:ext uri="{FF2B5EF4-FFF2-40B4-BE49-F238E27FC236}">
                  <a16:creationId xmlns:a16="http://schemas.microsoft.com/office/drawing/2014/main" id="{66F0042A-7361-4085-8F95-C5E5A52C0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8962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2011</a:t>
              </a:r>
            </a:p>
          </p:txBody>
        </p:sp>
        <p:sp>
          <p:nvSpPr>
            <p:cNvPr id="64" name="Rectangle 17">
              <a:extLst>
                <a:ext uri="{FF2B5EF4-FFF2-40B4-BE49-F238E27FC236}">
                  <a16:creationId xmlns:a16="http://schemas.microsoft.com/office/drawing/2014/main" id="{51B79FD2-B0C5-4311-8EE1-A777AC956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9268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2014</a:t>
              </a:r>
            </a:p>
          </p:txBody>
        </p:sp>
        <p:sp>
          <p:nvSpPr>
            <p:cNvPr id="65" name="Rectangle 17">
              <a:extLst>
                <a:ext uri="{FF2B5EF4-FFF2-40B4-BE49-F238E27FC236}">
                  <a16:creationId xmlns:a16="http://schemas.microsoft.com/office/drawing/2014/main" id="{DF43F1D0-4BD9-4833-BF42-FCEA2E842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9576" y="3511102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2015</a:t>
              </a:r>
            </a:p>
          </p:txBody>
        </p:sp>
        <p:sp>
          <p:nvSpPr>
            <p:cNvPr id="66" name="Rectangle 17">
              <a:extLst>
                <a:ext uri="{FF2B5EF4-FFF2-40B4-BE49-F238E27FC236}">
                  <a16:creationId xmlns:a16="http://schemas.microsoft.com/office/drawing/2014/main" id="{E8ABC579-B56B-4AEA-B978-3C540C2DD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505" y="3510709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2017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4E97677-5F18-47A9-8D31-C36F6A4029ED}"/>
                </a:ext>
              </a:extLst>
            </p:cNvPr>
            <p:cNvCxnSpPr/>
            <p:nvPr/>
          </p:nvCxnSpPr>
          <p:spPr bwMode="auto">
            <a:xfrm>
              <a:off x="2818716" y="3834329"/>
              <a:ext cx="0" cy="217489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tx1">
                  <a:alpha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87D0573-0C2A-42DF-901C-D6BE078284D4}"/>
                </a:ext>
              </a:extLst>
            </p:cNvPr>
            <p:cNvCxnSpPr/>
            <p:nvPr/>
          </p:nvCxnSpPr>
          <p:spPr bwMode="auto">
            <a:xfrm>
              <a:off x="3807256" y="3834329"/>
              <a:ext cx="0" cy="728237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E6DE8A2-55DE-4307-B441-371304611E22}"/>
                </a:ext>
              </a:extLst>
            </p:cNvPr>
            <p:cNvCxnSpPr/>
            <p:nvPr/>
          </p:nvCxnSpPr>
          <p:spPr bwMode="auto">
            <a:xfrm>
              <a:off x="4853462" y="2697508"/>
              <a:ext cx="0" cy="217489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0F770FC-2986-40E3-9CC9-269FB004DC66}"/>
                </a:ext>
              </a:extLst>
            </p:cNvPr>
            <p:cNvCxnSpPr/>
            <p:nvPr/>
          </p:nvCxnSpPr>
          <p:spPr bwMode="auto">
            <a:xfrm>
              <a:off x="5891430" y="3834329"/>
              <a:ext cx="0" cy="217489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71C59BD-1573-42AD-B07D-E1EA6B3B0AA8}"/>
                </a:ext>
              </a:extLst>
            </p:cNvPr>
            <p:cNvCxnSpPr/>
            <p:nvPr/>
          </p:nvCxnSpPr>
          <p:spPr bwMode="auto">
            <a:xfrm>
              <a:off x="6962348" y="3834329"/>
              <a:ext cx="0" cy="728237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78D5CA0-382E-497E-BFD7-A720E43AC822}"/>
                </a:ext>
              </a:extLst>
            </p:cNvPr>
            <p:cNvCxnSpPr/>
            <p:nvPr/>
          </p:nvCxnSpPr>
          <p:spPr bwMode="auto">
            <a:xfrm>
              <a:off x="7942651" y="2516274"/>
              <a:ext cx="0" cy="217489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096AE95-D3C4-4953-968C-D9FC3EE5FD7A}"/>
                </a:ext>
              </a:extLst>
            </p:cNvPr>
            <p:cNvCxnSpPr/>
            <p:nvPr/>
          </p:nvCxnSpPr>
          <p:spPr bwMode="auto">
            <a:xfrm>
              <a:off x="9186565" y="3834329"/>
              <a:ext cx="0" cy="217489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4" name="Rectangle 17">
              <a:extLst>
                <a:ext uri="{FF2B5EF4-FFF2-40B4-BE49-F238E27FC236}">
                  <a16:creationId xmlns:a16="http://schemas.microsoft.com/office/drawing/2014/main" id="{EF4E01C3-AEE8-4788-8015-0514E4248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720" y="4339285"/>
              <a:ext cx="894891" cy="454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professionalism.</a:t>
              </a:r>
            </a:p>
          </p:txBody>
        </p:sp>
        <p:sp>
          <p:nvSpPr>
            <p:cNvPr id="75" name="Rectangle 17">
              <a:extLst>
                <a:ext uri="{FF2B5EF4-FFF2-40B4-BE49-F238E27FC236}">
                  <a16:creationId xmlns:a16="http://schemas.microsoft.com/office/drawing/2014/main" id="{83263285-1529-4A36-97E0-C41F2AD3E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720" y="4126630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BEGINNING…</a:t>
              </a:r>
            </a:p>
          </p:txBody>
        </p:sp>
        <p:sp>
          <p:nvSpPr>
            <p:cNvPr id="76" name="Rectangle 17">
              <a:extLst>
                <a:ext uri="{FF2B5EF4-FFF2-40B4-BE49-F238E27FC236}">
                  <a16:creationId xmlns:a16="http://schemas.microsoft.com/office/drawing/2014/main" id="{EC022162-80B4-474A-A2D8-CE5BA6017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450" y="2627346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FLY TO AHEAD</a:t>
              </a:r>
            </a:p>
          </p:txBody>
        </p:sp>
        <p:sp>
          <p:nvSpPr>
            <p:cNvPr id="77" name="Rectangle 17">
              <a:extLst>
                <a:ext uri="{FF2B5EF4-FFF2-40B4-BE49-F238E27FC236}">
                  <a16:creationId xmlns:a16="http://schemas.microsoft.com/office/drawing/2014/main" id="{2668F083-751C-42C1-9CB4-7C08DFCD0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688" y="4656644"/>
              <a:ext cx="812513" cy="339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78" name="Rectangle 17">
              <a:extLst>
                <a:ext uri="{FF2B5EF4-FFF2-40B4-BE49-F238E27FC236}">
                  <a16:creationId xmlns:a16="http://schemas.microsoft.com/office/drawing/2014/main" id="{FD7FB4C3-8F18-4E16-9B65-3E56B535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326" y="3879498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EXTEND THE COMMUNITY</a:t>
              </a:r>
            </a:p>
          </p:txBody>
        </p:sp>
        <p:sp>
          <p:nvSpPr>
            <p:cNvPr id="79" name="Rectangle 17">
              <a:extLst>
                <a:ext uri="{FF2B5EF4-FFF2-40B4-BE49-F238E27FC236}">
                  <a16:creationId xmlns:a16="http://schemas.microsoft.com/office/drawing/2014/main" id="{7962AB08-6F04-4EC0-B92C-710E79F8F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179" y="2190738"/>
              <a:ext cx="894891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</a:t>
              </a:r>
              <a:r>
                <a:rPr lang="en-US" sz="8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an image.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</p:txBody>
        </p:sp>
        <p:sp>
          <p:nvSpPr>
            <p:cNvPr id="80" name="Rectangle 17">
              <a:extLst>
                <a:ext uri="{FF2B5EF4-FFF2-40B4-BE49-F238E27FC236}">
                  <a16:creationId xmlns:a16="http://schemas.microsoft.com/office/drawing/2014/main" id="{521CC75C-C829-4BD2-A933-36965DD39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720" y="4329918"/>
              <a:ext cx="894891" cy="42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professionalism.</a:t>
              </a:r>
            </a:p>
          </p:txBody>
        </p:sp>
        <p:sp>
          <p:nvSpPr>
            <p:cNvPr id="81" name="Rectangle 17">
              <a:extLst>
                <a:ext uri="{FF2B5EF4-FFF2-40B4-BE49-F238E27FC236}">
                  <a16:creationId xmlns:a16="http://schemas.microsoft.com/office/drawing/2014/main" id="{7AD8376D-98CE-4B52-9E0D-AD2456D81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720" y="4126630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9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SETTING UP</a:t>
              </a:r>
              <a:endPara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</p:txBody>
        </p:sp>
        <p:sp>
          <p:nvSpPr>
            <p:cNvPr id="82" name="Rectangle 17">
              <a:extLst>
                <a:ext uri="{FF2B5EF4-FFF2-40B4-BE49-F238E27FC236}">
                  <a16:creationId xmlns:a16="http://schemas.microsoft.com/office/drawing/2014/main" id="{0B232663-9A8F-440D-A2EA-B342C98CE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689" y="2569009"/>
              <a:ext cx="894891" cy="26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SETUP THE PORTFOLIO</a:t>
              </a:r>
            </a:p>
          </p:txBody>
        </p:sp>
        <p:sp>
          <p:nvSpPr>
            <p:cNvPr id="83" name="Rectangle 17">
              <a:extLst>
                <a:ext uri="{FF2B5EF4-FFF2-40B4-BE49-F238E27FC236}">
                  <a16:creationId xmlns:a16="http://schemas.microsoft.com/office/drawing/2014/main" id="{E486ADED-D794-4DAE-9FBB-A0540167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067" y="4656642"/>
              <a:ext cx="804276" cy="35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84" name="Rectangle 17">
              <a:extLst>
                <a:ext uri="{FF2B5EF4-FFF2-40B4-BE49-F238E27FC236}">
                  <a16:creationId xmlns:a16="http://schemas.microsoft.com/office/drawing/2014/main" id="{1F23E4A7-D9BA-4199-B5D4-B0E294681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229" y="3879498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CREATIVE WORKS IDEA</a:t>
              </a:r>
              <a:endPara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</p:txBody>
        </p:sp>
        <p:sp>
          <p:nvSpPr>
            <p:cNvPr id="86" name="Rectangle 17">
              <a:extLst>
                <a:ext uri="{FF2B5EF4-FFF2-40B4-BE49-F238E27FC236}">
                  <a16:creationId xmlns:a16="http://schemas.microsoft.com/office/drawing/2014/main" id="{B99A2255-38A2-4147-B64F-F8801442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894" y="2025982"/>
              <a:ext cx="804276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90" name="Rectangle 17">
              <a:extLst>
                <a:ext uri="{FF2B5EF4-FFF2-40B4-BE49-F238E27FC236}">
                  <a16:creationId xmlns:a16="http://schemas.microsoft.com/office/drawing/2014/main" id="{3664F112-8491-4878-AFDA-CB11C382C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380" y="4225487"/>
              <a:ext cx="894891" cy="37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91" name="Rectangle 17">
              <a:extLst>
                <a:ext uri="{FF2B5EF4-FFF2-40B4-BE49-F238E27FC236}">
                  <a16:creationId xmlns:a16="http://schemas.microsoft.com/office/drawing/2014/main" id="{868A522B-4679-445C-AC41-D660E69F5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717" y="4562566"/>
              <a:ext cx="804276" cy="35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92" name="Rectangle 17">
              <a:extLst>
                <a:ext uri="{FF2B5EF4-FFF2-40B4-BE49-F238E27FC236}">
                  <a16:creationId xmlns:a16="http://schemas.microsoft.com/office/drawing/2014/main" id="{D75A9CB5-9472-4585-BE61-6099EB2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9868" y="2248406"/>
              <a:ext cx="645976" cy="2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YES!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51AB23-6792-4926-A3EF-13F8472EE9F5}"/>
              </a:ext>
            </a:extLst>
          </p:cNvPr>
          <p:cNvCxnSpPr>
            <a:cxnSpLocks/>
          </p:cNvCxnSpPr>
          <p:nvPr/>
        </p:nvCxnSpPr>
        <p:spPr>
          <a:xfrm>
            <a:off x="1292476" y="1658254"/>
            <a:ext cx="973889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582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0481285-DA78-4E40-BF84-26BABE39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Our </a:t>
            </a:r>
            <a:r>
              <a:rPr lang="en-US" dirty="0">
                <a:solidFill>
                  <a:schemeClr val="accent5"/>
                </a:solidFill>
              </a:rPr>
              <a:t>Infographic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BD8A01-3D77-492C-893B-AB4572A1BC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Lorem ipsum and the </a:t>
            </a:r>
            <a:r>
              <a:rPr lang="en-US" dirty="0" err="1"/>
              <a:t>mujurity</a:t>
            </a:r>
            <a:r>
              <a:rPr lang="en-US" dirty="0"/>
              <a:t> and the </a:t>
            </a:r>
            <a:r>
              <a:rPr lang="en-US" dirty="0" err="1"/>
              <a:t>powerpoint</a:t>
            </a:r>
            <a:r>
              <a:rPr lang="en-US" dirty="0"/>
              <a:t> and best flyer and dummy to summer and best presentation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C9C148F-66AF-449A-A28B-AA3EC9BC58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1521762"/>
              </p:ext>
            </p:extLst>
          </p:nvPr>
        </p:nvGraphicFramePr>
        <p:xfrm>
          <a:off x="838200" y="1670501"/>
          <a:ext cx="7124700" cy="406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60236BD-0338-4A20-B174-8DCF8CC2BF2C}"/>
              </a:ext>
            </a:extLst>
          </p:cNvPr>
          <p:cNvCxnSpPr>
            <a:cxnSpLocks/>
          </p:cNvCxnSpPr>
          <p:nvPr/>
        </p:nvCxnSpPr>
        <p:spPr>
          <a:xfrm>
            <a:off x="8103513" y="2019300"/>
            <a:ext cx="0" cy="355282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3C3424-A5D1-4792-8E2E-BECE8E5DE6B2}"/>
              </a:ext>
            </a:extLst>
          </p:cNvPr>
          <p:cNvSpPr txBox="1"/>
          <p:nvPr/>
        </p:nvSpPr>
        <p:spPr>
          <a:xfrm>
            <a:off x="8477250" y="1908087"/>
            <a:ext cx="2876550" cy="378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 (The Extremes of Good and Evil) by Cicero, written in 45 BC. This book is a treatise on the</a:t>
            </a:r>
          </a:p>
        </p:txBody>
      </p:sp>
    </p:spTree>
    <p:extLst>
      <p:ext uri="{BB962C8B-B14F-4D97-AF65-F5344CB8AC3E}">
        <p14:creationId xmlns:p14="http://schemas.microsoft.com/office/powerpoint/2010/main" val="3466096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26">
      <a:dk1>
        <a:srgbClr val="000000"/>
      </a:dk1>
      <a:lt1>
        <a:srgbClr val="FFFFFF"/>
      </a:lt1>
      <a:dk2>
        <a:srgbClr val="272E38"/>
      </a:dk2>
      <a:lt2>
        <a:srgbClr val="26313A"/>
      </a:lt2>
      <a:accent1>
        <a:srgbClr val="D93B20"/>
      </a:accent1>
      <a:accent2>
        <a:srgbClr val="FFD400"/>
      </a:accent2>
      <a:accent3>
        <a:srgbClr val="5E2F7E"/>
      </a:accent3>
      <a:accent4>
        <a:srgbClr val="A6CE39"/>
      </a:accent4>
      <a:accent5>
        <a:srgbClr val="E7731F"/>
      </a:accent5>
      <a:accent6>
        <a:srgbClr val="19164B"/>
      </a:accent6>
      <a:hlink>
        <a:srgbClr val="0A0528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26692</TotalTime>
  <Words>984</Words>
  <Application>Microsoft Office PowerPoint</Application>
  <PresentationFormat>Widescreen</PresentationFormat>
  <Paragraphs>79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Arial</vt:lpstr>
      <vt:lpstr>Bebas Neue</vt:lpstr>
      <vt:lpstr>Bebas Neue Light</vt:lpstr>
      <vt:lpstr>Calibri</vt:lpstr>
      <vt:lpstr>Gill Sans</vt:lpstr>
      <vt:lpstr>Montserrat</vt:lpstr>
      <vt:lpstr>Montserrat Black</vt:lpstr>
      <vt:lpstr>Montserrat Light</vt:lpstr>
      <vt:lpstr>Montserrat-Bold</vt:lpstr>
      <vt:lpstr>Montserrat-Regular</vt:lpstr>
      <vt:lpstr>Open Sans</vt:lpstr>
      <vt:lpstr>Open Sans Condensed Light</vt:lpstr>
      <vt:lpstr>Open Sans Extrabold</vt:lpstr>
      <vt:lpstr>PT Sans</vt:lpstr>
      <vt:lpstr>Roboto Slab</vt:lpstr>
      <vt:lpstr>ヒラギノ角ゴ ProN W3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Company portfolio</vt:lpstr>
      <vt:lpstr>Our Timeline</vt:lpstr>
      <vt:lpstr>Our 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4191</cp:revision>
  <dcterms:created xsi:type="dcterms:W3CDTF">2016-12-30T12:29:18Z</dcterms:created>
  <dcterms:modified xsi:type="dcterms:W3CDTF">2017-11-11T08:58:24Z</dcterms:modified>
</cp:coreProperties>
</file>