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67" r:id="rId4"/>
    <p:sldMasterId id="214748366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Lst>
  <p:sldSz cy="5143500" cx="9144000"/>
  <p:notesSz cx="6858000" cy="9144000"/>
  <p:embeddedFontLst>
    <p:embeddedFont>
      <p:font typeface="Roboto Slab"/>
      <p:regular r:id="rId16"/>
      <p:bold r:id="rId17"/>
    </p:embeddedFont>
    <p:embeddedFont>
      <p:font typeface="Montserrat"/>
      <p:regular r:id="rId18"/>
      <p:bold r:id="rId19"/>
      <p:italic r:id="rId20"/>
      <p:boldItalic r:id="rId21"/>
    </p:embeddedFont>
    <p:embeddedFont>
      <p:font typeface="Montserrat Light"/>
      <p:regular r:id="rId22"/>
      <p:bold r:id="rId23"/>
      <p:italic r:id="rId24"/>
      <p:boldItalic r:id="rId25"/>
    </p:embeddedFont>
    <p:embeddedFont>
      <p:font typeface="Open Sans"/>
      <p:regular r:id="rId26"/>
      <p:bold r:id="rId27"/>
      <p:italic r:id="rId28"/>
      <p:boldItalic r:id="rId2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Montserrat-italic.fntdata"/><Relationship Id="rId22" Type="http://schemas.openxmlformats.org/officeDocument/2006/relationships/font" Target="fonts/MontserratLight-regular.fntdata"/><Relationship Id="rId21" Type="http://schemas.openxmlformats.org/officeDocument/2006/relationships/font" Target="fonts/Montserrat-boldItalic.fntdata"/><Relationship Id="rId24" Type="http://schemas.openxmlformats.org/officeDocument/2006/relationships/font" Target="fonts/MontserratLight-italic.fntdata"/><Relationship Id="rId23" Type="http://schemas.openxmlformats.org/officeDocument/2006/relationships/font" Target="fonts/MontserratLight-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font" Target="fonts/OpenSans-regular.fntdata"/><Relationship Id="rId25" Type="http://schemas.openxmlformats.org/officeDocument/2006/relationships/font" Target="fonts/MontserratLight-boldItalic.fntdata"/><Relationship Id="rId28" Type="http://schemas.openxmlformats.org/officeDocument/2006/relationships/font" Target="fonts/OpenSans-italic.fntdata"/><Relationship Id="rId27" Type="http://schemas.openxmlformats.org/officeDocument/2006/relationships/font" Target="fonts/OpenSans-bold.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font" Target="fonts/OpenSans-boldItalic.fntdata"/><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font" Target="fonts/RobotoSlab-bold.fntdata"/><Relationship Id="rId16" Type="http://schemas.openxmlformats.org/officeDocument/2006/relationships/font" Target="fonts/RobotoSlab-regular.fntdata"/><Relationship Id="rId19" Type="http://schemas.openxmlformats.org/officeDocument/2006/relationships/font" Target="fonts/Montserrat-bold.fntdata"/><Relationship Id="rId18" Type="http://schemas.openxmlformats.org/officeDocument/2006/relationships/font" Target="fonts/Montserrat-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5" name="Shape 105"/>
        <p:cNvGrpSpPr/>
        <p:nvPr/>
      </p:nvGrpSpPr>
      <p:grpSpPr>
        <a:xfrm>
          <a:off x="0" y="0"/>
          <a:ext cx="0" cy="0"/>
          <a:chOff x="0" y="0"/>
          <a:chExt cx="0" cy="0"/>
        </a:xfrm>
      </p:grpSpPr>
      <p:sp>
        <p:nvSpPr>
          <p:cNvPr id="106" name="Google Shape;106;g4021c2ea2d_2_55: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07" name="Google Shape;107;g4021c2ea2d_2_5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8" name="Shape 128"/>
        <p:cNvGrpSpPr/>
        <p:nvPr/>
      </p:nvGrpSpPr>
      <p:grpSpPr>
        <a:xfrm>
          <a:off x="0" y="0"/>
          <a:ext cx="0" cy="0"/>
          <a:chOff x="0" y="0"/>
          <a:chExt cx="0" cy="0"/>
        </a:xfrm>
      </p:grpSpPr>
      <p:sp>
        <p:nvSpPr>
          <p:cNvPr id="129" name="Google Shape;129;g4021c2ea2d_2_80: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30" name="Google Shape;130;g4021c2ea2d_2_8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2" name="Shape 142"/>
        <p:cNvGrpSpPr/>
        <p:nvPr/>
      </p:nvGrpSpPr>
      <p:grpSpPr>
        <a:xfrm>
          <a:off x="0" y="0"/>
          <a:ext cx="0" cy="0"/>
          <a:chOff x="0" y="0"/>
          <a:chExt cx="0" cy="0"/>
        </a:xfrm>
      </p:grpSpPr>
      <p:sp>
        <p:nvSpPr>
          <p:cNvPr id="143" name="Google Shape;143;g4021c2ea2d_2_93: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44" name="Google Shape;144;g4021c2ea2d_2_9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8" name="Shape 158"/>
        <p:cNvGrpSpPr/>
        <p:nvPr/>
      </p:nvGrpSpPr>
      <p:grpSpPr>
        <a:xfrm>
          <a:off x="0" y="0"/>
          <a:ext cx="0" cy="0"/>
          <a:chOff x="0" y="0"/>
          <a:chExt cx="0" cy="0"/>
        </a:xfrm>
      </p:grpSpPr>
      <p:sp>
        <p:nvSpPr>
          <p:cNvPr id="159" name="Google Shape;159;g4021c2ea2d_2_10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60" name="Google Shape;160;g4021c2ea2d_2_10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5" name="Shape 175"/>
        <p:cNvGrpSpPr/>
        <p:nvPr/>
      </p:nvGrpSpPr>
      <p:grpSpPr>
        <a:xfrm>
          <a:off x="0" y="0"/>
          <a:ext cx="0" cy="0"/>
          <a:chOff x="0" y="0"/>
          <a:chExt cx="0" cy="0"/>
        </a:xfrm>
      </p:grpSpPr>
      <p:sp>
        <p:nvSpPr>
          <p:cNvPr id="176" name="Google Shape;176;g4021c2ea2d_2_12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77" name="Google Shape;177;g4021c2ea2d_2_12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5" name="Shape 195"/>
        <p:cNvGrpSpPr/>
        <p:nvPr/>
      </p:nvGrpSpPr>
      <p:grpSpPr>
        <a:xfrm>
          <a:off x="0" y="0"/>
          <a:ext cx="0" cy="0"/>
          <a:chOff x="0" y="0"/>
          <a:chExt cx="0" cy="0"/>
        </a:xfrm>
      </p:grpSpPr>
      <p:sp>
        <p:nvSpPr>
          <p:cNvPr id="196" name="Google Shape;196;g4021c2ea2d_2_146: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97" name="Google Shape;197;g4021c2ea2d_2_14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0" name="Shape 210"/>
        <p:cNvGrpSpPr/>
        <p:nvPr/>
      </p:nvGrpSpPr>
      <p:grpSpPr>
        <a:xfrm>
          <a:off x="0" y="0"/>
          <a:ext cx="0" cy="0"/>
          <a:chOff x="0" y="0"/>
          <a:chExt cx="0" cy="0"/>
        </a:xfrm>
      </p:grpSpPr>
      <p:sp>
        <p:nvSpPr>
          <p:cNvPr id="211" name="Google Shape;211;g4021c2ea2d_2_160: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12" name="Google Shape;212;g4021c2ea2d_2_16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9" name="Shape 229"/>
        <p:cNvGrpSpPr/>
        <p:nvPr/>
      </p:nvGrpSpPr>
      <p:grpSpPr>
        <a:xfrm>
          <a:off x="0" y="0"/>
          <a:ext cx="0" cy="0"/>
          <a:chOff x="0" y="0"/>
          <a:chExt cx="0" cy="0"/>
        </a:xfrm>
      </p:grpSpPr>
      <p:sp>
        <p:nvSpPr>
          <p:cNvPr id="230" name="Google Shape;230;g4021c2ea2d_2_179: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31" name="Google Shape;231;g4021c2ea2d_2_17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6" name="Shape 246"/>
        <p:cNvGrpSpPr/>
        <p:nvPr/>
      </p:nvGrpSpPr>
      <p:grpSpPr>
        <a:xfrm>
          <a:off x="0" y="0"/>
          <a:ext cx="0" cy="0"/>
          <a:chOff x="0" y="0"/>
          <a:chExt cx="0" cy="0"/>
        </a:xfrm>
      </p:grpSpPr>
      <p:sp>
        <p:nvSpPr>
          <p:cNvPr id="247" name="Google Shape;247;g4021c2ea2d_2_19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48" name="Google Shape;248;g4021c2ea2d_2_19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9_Section Header">
  <p:cSld name="9_Section Header">
    <p:spTree>
      <p:nvGrpSpPr>
        <p:cNvPr id="62" name="Shape 62"/>
        <p:cNvGrpSpPr/>
        <p:nvPr/>
      </p:nvGrpSpPr>
      <p:grpSpPr>
        <a:xfrm>
          <a:off x="0" y="0"/>
          <a:ext cx="0" cy="0"/>
          <a:chOff x="0" y="0"/>
          <a:chExt cx="0" cy="0"/>
        </a:xfrm>
      </p:grpSpPr>
      <p:sp>
        <p:nvSpPr>
          <p:cNvPr id="63" name="Google Shape;63;p14"/>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64" name="Google Shape;64;p14"/>
          <p:cNvSpPr/>
          <p:nvPr>
            <p:ph idx="2" type="pic"/>
          </p:nvPr>
        </p:nvSpPr>
        <p:spPr>
          <a:xfrm>
            <a:off x="1" y="1191"/>
            <a:ext cx="9145190" cy="5142309"/>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0_Section Header">
  <p:cSld name="10_Section Header">
    <p:spTree>
      <p:nvGrpSpPr>
        <p:cNvPr id="65" name="Shape 65"/>
        <p:cNvGrpSpPr/>
        <p:nvPr/>
      </p:nvGrpSpPr>
      <p:grpSpPr>
        <a:xfrm>
          <a:off x="0" y="0"/>
          <a:ext cx="0" cy="0"/>
          <a:chOff x="0" y="0"/>
          <a:chExt cx="0" cy="0"/>
        </a:xfrm>
      </p:grpSpPr>
      <p:sp>
        <p:nvSpPr>
          <p:cNvPr id="66" name="Google Shape;66;p15"/>
          <p:cNvSpPr txBox="1"/>
          <p:nvPr>
            <p:ph idx="11" type="ftr"/>
          </p:nvPr>
        </p:nvSpPr>
        <p:spPr>
          <a:xfrm>
            <a:off x="6496123" y="4827509"/>
            <a:ext cx="1226269" cy="273844"/>
          </a:xfrm>
          <a:prstGeom prst="rect">
            <a:avLst/>
          </a:prstGeom>
          <a:noFill/>
          <a:ln>
            <a:noFill/>
          </a:ln>
        </p:spPr>
        <p:txBody>
          <a:bodyPr anchorCtr="0" anchor="ctr" bIns="34275" lIns="68575" spcFirstLastPara="1" rIns="68575" wrap="square" tIns="34275"/>
          <a:lstStyle>
            <a:lvl1pPr lvl="0" marR="0" rtl="0" algn="l">
              <a:spcBef>
                <a:spcPts val="0"/>
              </a:spcBef>
              <a:spcAft>
                <a:spcPts val="0"/>
              </a:spcAft>
              <a:buSzPts val="1100"/>
              <a:buNone/>
              <a:defRPr sz="800">
                <a:solidFill>
                  <a:srgbClr val="7F7F7F"/>
                </a:solidFill>
                <a:latin typeface="Roboto Slab"/>
                <a:ea typeface="Roboto Slab"/>
                <a:cs typeface="Roboto Slab"/>
                <a:sym typeface="Roboto Slab"/>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7" name="Google Shape;67;p15"/>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lt1"/>
                </a:solidFill>
                <a:latin typeface="Roboto Slab"/>
                <a:ea typeface="Roboto Slab"/>
                <a:cs typeface="Roboto Slab"/>
                <a:sym typeface="Roboto Slab"/>
              </a:defRPr>
            </a:lvl1pPr>
            <a:lvl2pPr indent="0" lvl="1" marL="0" marR="0" rtl="0" algn="l">
              <a:spcBef>
                <a:spcPts val="0"/>
              </a:spcBef>
              <a:buNone/>
              <a:defRPr sz="800">
                <a:solidFill>
                  <a:schemeClr val="lt1"/>
                </a:solidFill>
                <a:latin typeface="Roboto Slab"/>
                <a:ea typeface="Roboto Slab"/>
                <a:cs typeface="Roboto Slab"/>
                <a:sym typeface="Roboto Slab"/>
              </a:defRPr>
            </a:lvl2pPr>
            <a:lvl3pPr indent="0" lvl="2" marL="0" marR="0" rtl="0" algn="l">
              <a:spcBef>
                <a:spcPts val="0"/>
              </a:spcBef>
              <a:buNone/>
              <a:defRPr sz="800">
                <a:solidFill>
                  <a:schemeClr val="lt1"/>
                </a:solidFill>
                <a:latin typeface="Roboto Slab"/>
                <a:ea typeface="Roboto Slab"/>
                <a:cs typeface="Roboto Slab"/>
                <a:sym typeface="Roboto Slab"/>
              </a:defRPr>
            </a:lvl3pPr>
            <a:lvl4pPr indent="0" lvl="3" marL="0" marR="0" rtl="0" algn="l">
              <a:spcBef>
                <a:spcPts val="0"/>
              </a:spcBef>
              <a:buNone/>
              <a:defRPr sz="800">
                <a:solidFill>
                  <a:schemeClr val="lt1"/>
                </a:solidFill>
                <a:latin typeface="Roboto Slab"/>
                <a:ea typeface="Roboto Slab"/>
                <a:cs typeface="Roboto Slab"/>
                <a:sym typeface="Roboto Slab"/>
              </a:defRPr>
            </a:lvl4pPr>
            <a:lvl5pPr indent="0" lvl="4" marL="0" marR="0" rtl="0" algn="l">
              <a:spcBef>
                <a:spcPts val="0"/>
              </a:spcBef>
              <a:buNone/>
              <a:defRPr sz="800">
                <a:solidFill>
                  <a:schemeClr val="lt1"/>
                </a:solidFill>
                <a:latin typeface="Roboto Slab"/>
                <a:ea typeface="Roboto Slab"/>
                <a:cs typeface="Roboto Slab"/>
                <a:sym typeface="Roboto Slab"/>
              </a:defRPr>
            </a:lvl5pPr>
            <a:lvl6pPr indent="0" lvl="5" marL="0" marR="0" rtl="0" algn="l">
              <a:spcBef>
                <a:spcPts val="0"/>
              </a:spcBef>
              <a:buNone/>
              <a:defRPr sz="800">
                <a:solidFill>
                  <a:schemeClr val="lt1"/>
                </a:solidFill>
                <a:latin typeface="Roboto Slab"/>
                <a:ea typeface="Roboto Slab"/>
                <a:cs typeface="Roboto Slab"/>
                <a:sym typeface="Roboto Slab"/>
              </a:defRPr>
            </a:lvl6pPr>
            <a:lvl7pPr indent="0" lvl="6" marL="0" marR="0" rtl="0" algn="l">
              <a:spcBef>
                <a:spcPts val="0"/>
              </a:spcBef>
              <a:buNone/>
              <a:defRPr sz="800">
                <a:solidFill>
                  <a:schemeClr val="lt1"/>
                </a:solidFill>
                <a:latin typeface="Roboto Slab"/>
                <a:ea typeface="Roboto Slab"/>
                <a:cs typeface="Roboto Slab"/>
                <a:sym typeface="Roboto Slab"/>
              </a:defRPr>
            </a:lvl7pPr>
            <a:lvl8pPr indent="0" lvl="7" marL="0" marR="0" rtl="0" algn="l">
              <a:spcBef>
                <a:spcPts val="0"/>
              </a:spcBef>
              <a:buNone/>
              <a:defRPr sz="800">
                <a:solidFill>
                  <a:schemeClr val="lt1"/>
                </a:solidFill>
                <a:latin typeface="Roboto Slab"/>
                <a:ea typeface="Roboto Slab"/>
                <a:cs typeface="Roboto Slab"/>
                <a:sym typeface="Roboto Slab"/>
              </a:defRPr>
            </a:lvl8pPr>
            <a:lvl9pPr indent="0" lvl="8" marL="0" marR="0" rtl="0" algn="l">
              <a:spcBef>
                <a:spcPts val="0"/>
              </a:spcBef>
              <a:buNone/>
              <a:defRPr sz="800">
                <a:solidFill>
                  <a:schemeClr val="lt1"/>
                </a:solidFill>
                <a:latin typeface="Roboto Slab"/>
                <a:ea typeface="Roboto Slab"/>
                <a:cs typeface="Roboto Slab"/>
                <a:sym typeface="Roboto Slab"/>
              </a:defRPr>
            </a:lvl9pPr>
          </a:lstStyle>
          <a:p>
            <a:pPr indent="0" lvl="0" marL="0">
              <a:spcBef>
                <a:spcPts val="0"/>
              </a:spcBef>
              <a:spcAft>
                <a:spcPts val="0"/>
              </a:spcAft>
              <a:buNone/>
            </a:pPr>
            <a:fld id="{00000000-1234-1234-1234-123412341234}" type="slidenum">
              <a:rPr lang="en"/>
              <a:t>‹#›</a:t>
            </a:fld>
            <a:endParaRPr/>
          </a:p>
        </p:txBody>
      </p:sp>
      <p:sp>
        <p:nvSpPr>
          <p:cNvPr id="68" name="Google Shape;68;p15"/>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lstStyle>
            <a:lvl1pPr lvl="0" marR="0" rtl="0" algn="ctr">
              <a:lnSpc>
                <a:spcPct val="90000"/>
              </a:lnSpc>
              <a:spcBef>
                <a:spcPts val="0"/>
              </a:spcBef>
              <a:spcAft>
                <a:spcPts val="0"/>
              </a:spcAft>
              <a:buClr>
                <a:schemeClr val="dk1"/>
              </a:buClr>
              <a:buSzPts val="2300"/>
              <a:buFont typeface="Roboto Slab"/>
              <a:buNone/>
              <a:defRPr b="1" i="0" sz="2300" u="none" cap="none" strike="noStrike">
                <a:solidFill>
                  <a:schemeClr val="dk1"/>
                </a:solidFill>
                <a:latin typeface="Roboto Slab"/>
                <a:ea typeface="Roboto Slab"/>
                <a:cs typeface="Roboto Slab"/>
                <a:sym typeface="Roboto Slab"/>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69" name="Google Shape;69;p15"/>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800"/>
              <a:buFont typeface="Arial"/>
              <a:buNone/>
              <a:defRPr b="0" i="0" sz="800" u="none" cap="none" strike="noStrike">
                <a:solidFill>
                  <a:srgbClr val="7F7F7F"/>
                </a:solidFill>
                <a:latin typeface="Roboto Slab"/>
                <a:ea typeface="Roboto Slab"/>
                <a:cs typeface="Roboto Slab"/>
                <a:sym typeface="Roboto Slab"/>
              </a:defRPr>
            </a:lvl1pPr>
            <a:lvl2pPr lvl="1"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Open Sans"/>
                <a:ea typeface="Open Sans"/>
                <a:cs typeface="Open Sans"/>
                <a:sym typeface="Open Sans"/>
              </a:defRPr>
            </a:lvl2pPr>
            <a:lvl3pPr lvl="2"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Open Sans"/>
                <a:ea typeface="Open Sans"/>
                <a:cs typeface="Open Sans"/>
                <a:sym typeface="Open Sans"/>
              </a:defRPr>
            </a:lvl3pPr>
            <a:lvl4pPr lvl="3"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Open Sans"/>
                <a:ea typeface="Open Sans"/>
                <a:cs typeface="Open Sans"/>
                <a:sym typeface="Open Sans"/>
              </a:defRPr>
            </a:lvl4pPr>
            <a:lvl5pPr lvl="4"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Open Sans"/>
                <a:ea typeface="Open Sans"/>
                <a:cs typeface="Open Sans"/>
                <a:sym typeface="Open Sans"/>
              </a:defRPr>
            </a:lvl5pPr>
            <a:lvl6pPr lvl="5"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70" name="Google Shape;70;p15"/>
          <p:cNvSpPr/>
          <p:nvPr>
            <p:ph idx="2" type="pic"/>
          </p:nvPr>
        </p:nvSpPr>
        <p:spPr>
          <a:xfrm>
            <a:off x="1638299" y="1669492"/>
            <a:ext cx="2933700" cy="2427514"/>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1_Section Header">
  <p:cSld name="11_Section Header">
    <p:spTree>
      <p:nvGrpSpPr>
        <p:cNvPr id="71" name="Shape 71"/>
        <p:cNvGrpSpPr/>
        <p:nvPr/>
      </p:nvGrpSpPr>
      <p:grpSpPr>
        <a:xfrm>
          <a:off x="0" y="0"/>
          <a:ext cx="0" cy="0"/>
          <a:chOff x="0" y="0"/>
          <a:chExt cx="0" cy="0"/>
        </a:xfrm>
      </p:grpSpPr>
      <p:sp>
        <p:nvSpPr>
          <p:cNvPr id="72" name="Google Shape;72;p16"/>
          <p:cNvSpPr txBox="1"/>
          <p:nvPr>
            <p:ph idx="11" type="ftr"/>
          </p:nvPr>
        </p:nvSpPr>
        <p:spPr>
          <a:xfrm>
            <a:off x="6496123" y="4827509"/>
            <a:ext cx="1226269" cy="273844"/>
          </a:xfrm>
          <a:prstGeom prst="rect">
            <a:avLst/>
          </a:prstGeom>
          <a:noFill/>
          <a:ln>
            <a:noFill/>
          </a:ln>
        </p:spPr>
        <p:txBody>
          <a:bodyPr anchorCtr="0" anchor="ctr" bIns="34275" lIns="68575" spcFirstLastPara="1" rIns="68575" wrap="square" tIns="34275"/>
          <a:lstStyle>
            <a:lvl1pPr lvl="0" marR="0" rtl="0" algn="l">
              <a:spcBef>
                <a:spcPts val="0"/>
              </a:spcBef>
              <a:spcAft>
                <a:spcPts val="0"/>
              </a:spcAft>
              <a:buSzPts val="1100"/>
              <a:buNone/>
              <a:defRPr sz="800">
                <a:solidFill>
                  <a:srgbClr val="7F7F7F"/>
                </a:solidFill>
                <a:latin typeface="Roboto Slab"/>
                <a:ea typeface="Roboto Slab"/>
                <a:cs typeface="Roboto Slab"/>
                <a:sym typeface="Roboto Slab"/>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3" name="Google Shape;73;p16"/>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lt1"/>
                </a:solidFill>
                <a:latin typeface="Roboto Slab"/>
                <a:ea typeface="Roboto Slab"/>
                <a:cs typeface="Roboto Slab"/>
                <a:sym typeface="Roboto Slab"/>
              </a:defRPr>
            </a:lvl1pPr>
            <a:lvl2pPr indent="0" lvl="1" marL="0" marR="0" rtl="0" algn="l">
              <a:spcBef>
                <a:spcPts val="0"/>
              </a:spcBef>
              <a:buNone/>
              <a:defRPr sz="800">
                <a:solidFill>
                  <a:schemeClr val="lt1"/>
                </a:solidFill>
                <a:latin typeface="Roboto Slab"/>
                <a:ea typeface="Roboto Slab"/>
                <a:cs typeface="Roboto Slab"/>
                <a:sym typeface="Roboto Slab"/>
              </a:defRPr>
            </a:lvl2pPr>
            <a:lvl3pPr indent="0" lvl="2" marL="0" marR="0" rtl="0" algn="l">
              <a:spcBef>
                <a:spcPts val="0"/>
              </a:spcBef>
              <a:buNone/>
              <a:defRPr sz="800">
                <a:solidFill>
                  <a:schemeClr val="lt1"/>
                </a:solidFill>
                <a:latin typeface="Roboto Slab"/>
                <a:ea typeface="Roboto Slab"/>
                <a:cs typeface="Roboto Slab"/>
                <a:sym typeface="Roboto Slab"/>
              </a:defRPr>
            </a:lvl3pPr>
            <a:lvl4pPr indent="0" lvl="3" marL="0" marR="0" rtl="0" algn="l">
              <a:spcBef>
                <a:spcPts val="0"/>
              </a:spcBef>
              <a:buNone/>
              <a:defRPr sz="800">
                <a:solidFill>
                  <a:schemeClr val="lt1"/>
                </a:solidFill>
                <a:latin typeface="Roboto Slab"/>
                <a:ea typeface="Roboto Slab"/>
                <a:cs typeface="Roboto Slab"/>
                <a:sym typeface="Roboto Slab"/>
              </a:defRPr>
            </a:lvl4pPr>
            <a:lvl5pPr indent="0" lvl="4" marL="0" marR="0" rtl="0" algn="l">
              <a:spcBef>
                <a:spcPts val="0"/>
              </a:spcBef>
              <a:buNone/>
              <a:defRPr sz="800">
                <a:solidFill>
                  <a:schemeClr val="lt1"/>
                </a:solidFill>
                <a:latin typeface="Roboto Slab"/>
                <a:ea typeface="Roboto Slab"/>
                <a:cs typeface="Roboto Slab"/>
                <a:sym typeface="Roboto Slab"/>
              </a:defRPr>
            </a:lvl5pPr>
            <a:lvl6pPr indent="0" lvl="5" marL="0" marR="0" rtl="0" algn="l">
              <a:spcBef>
                <a:spcPts val="0"/>
              </a:spcBef>
              <a:buNone/>
              <a:defRPr sz="800">
                <a:solidFill>
                  <a:schemeClr val="lt1"/>
                </a:solidFill>
                <a:latin typeface="Roboto Slab"/>
                <a:ea typeface="Roboto Slab"/>
                <a:cs typeface="Roboto Slab"/>
                <a:sym typeface="Roboto Slab"/>
              </a:defRPr>
            </a:lvl6pPr>
            <a:lvl7pPr indent="0" lvl="6" marL="0" marR="0" rtl="0" algn="l">
              <a:spcBef>
                <a:spcPts val="0"/>
              </a:spcBef>
              <a:buNone/>
              <a:defRPr sz="800">
                <a:solidFill>
                  <a:schemeClr val="lt1"/>
                </a:solidFill>
                <a:latin typeface="Roboto Slab"/>
                <a:ea typeface="Roboto Slab"/>
                <a:cs typeface="Roboto Slab"/>
                <a:sym typeface="Roboto Slab"/>
              </a:defRPr>
            </a:lvl7pPr>
            <a:lvl8pPr indent="0" lvl="7" marL="0" marR="0" rtl="0" algn="l">
              <a:spcBef>
                <a:spcPts val="0"/>
              </a:spcBef>
              <a:buNone/>
              <a:defRPr sz="800">
                <a:solidFill>
                  <a:schemeClr val="lt1"/>
                </a:solidFill>
                <a:latin typeface="Roboto Slab"/>
                <a:ea typeface="Roboto Slab"/>
                <a:cs typeface="Roboto Slab"/>
                <a:sym typeface="Roboto Slab"/>
              </a:defRPr>
            </a:lvl8pPr>
            <a:lvl9pPr indent="0" lvl="8" marL="0" marR="0" rtl="0" algn="l">
              <a:spcBef>
                <a:spcPts val="0"/>
              </a:spcBef>
              <a:buNone/>
              <a:defRPr sz="800">
                <a:solidFill>
                  <a:schemeClr val="lt1"/>
                </a:solidFill>
                <a:latin typeface="Roboto Slab"/>
                <a:ea typeface="Roboto Slab"/>
                <a:cs typeface="Roboto Slab"/>
                <a:sym typeface="Roboto Slab"/>
              </a:defRPr>
            </a:lvl9pPr>
          </a:lstStyle>
          <a:p>
            <a:pPr indent="0" lvl="0" marL="0">
              <a:spcBef>
                <a:spcPts val="0"/>
              </a:spcBef>
              <a:spcAft>
                <a:spcPts val="0"/>
              </a:spcAft>
              <a:buNone/>
            </a:pPr>
            <a:fld id="{00000000-1234-1234-1234-123412341234}" type="slidenum">
              <a:rPr lang="en"/>
              <a:t>‹#›</a:t>
            </a:fld>
            <a:endParaRPr/>
          </a:p>
        </p:txBody>
      </p:sp>
      <p:sp>
        <p:nvSpPr>
          <p:cNvPr id="74" name="Google Shape;74;p16"/>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lstStyle>
            <a:lvl1pPr lvl="0" marR="0" rtl="0" algn="ctr">
              <a:lnSpc>
                <a:spcPct val="90000"/>
              </a:lnSpc>
              <a:spcBef>
                <a:spcPts val="0"/>
              </a:spcBef>
              <a:spcAft>
                <a:spcPts val="0"/>
              </a:spcAft>
              <a:buClr>
                <a:schemeClr val="dk1"/>
              </a:buClr>
              <a:buSzPts val="2300"/>
              <a:buFont typeface="Roboto Slab"/>
              <a:buNone/>
              <a:defRPr b="1" i="0" sz="2300" u="none" cap="none" strike="noStrike">
                <a:solidFill>
                  <a:schemeClr val="dk1"/>
                </a:solidFill>
                <a:latin typeface="Roboto Slab"/>
                <a:ea typeface="Roboto Slab"/>
                <a:cs typeface="Roboto Slab"/>
                <a:sym typeface="Roboto Slab"/>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5" name="Google Shape;75;p16"/>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800"/>
              <a:buFont typeface="Arial"/>
              <a:buNone/>
              <a:defRPr b="0" i="0" sz="800" u="none" cap="none" strike="noStrike">
                <a:solidFill>
                  <a:srgbClr val="7F7F7F"/>
                </a:solidFill>
                <a:latin typeface="Roboto Slab"/>
                <a:ea typeface="Roboto Slab"/>
                <a:cs typeface="Roboto Slab"/>
                <a:sym typeface="Roboto Slab"/>
              </a:defRPr>
            </a:lvl1pPr>
            <a:lvl2pPr lvl="1"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Open Sans"/>
                <a:ea typeface="Open Sans"/>
                <a:cs typeface="Open Sans"/>
                <a:sym typeface="Open Sans"/>
              </a:defRPr>
            </a:lvl2pPr>
            <a:lvl3pPr lvl="2"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Open Sans"/>
                <a:ea typeface="Open Sans"/>
                <a:cs typeface="Open Sans"/>
                <a:sym typeface="Open Sans"/>
              </a:defRPr>
            </a:lvl3pPr>
            <a:lvl4pPr lvl="3"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Open Sans"/>
                <a:ea typeface="Open Sans"/>
                <a:cs typeface="Open Sans"/>
                <a:sym typeface="Open Sans"/>
              </a:defRPr>
            </a:lvl4pPr>
            <a:lvl5pPr lvl="4"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Open Sans"/>
                <a:ea typeface="Open Sans"/>
                <a:cs typeface="Open Sans"/>
                <a:sym typeface="Open Sans"/>
              </a:defRPr>
            </a:lvl5pPr>
            <a:lvl6pPr lvl="5"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76" name="Google Shape;76;p16"/>
          <p:cNvSpPr/>
          <p:nvPr>
            <p:ph idx="2" type="pic"/>
          </p:nvPr>
        </p:nvSpPr>
        <p:spPr>
          <a:xfrm>
            <a:off x="0" y="3631779"/>
            <a:ext cx="2522044" cy="1511720"/>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7" name="Google Shape;77;p16"/>
          <p:cNvSpPr/>
          <p:nvPr>
            <p:ph idx="3" type="pic"/>
          </p:nvPr>
        </p:nvSpPr>
        <p:spPr>
          <a:xfrm>
            <a:off x="2933139" y="3631779"/>
            <a:ext cx="2522044" cy="1511720"/>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2_Section Header">
  <p:cSld name="12_Section Header">
    <p:spTree>
      <p:nvGrpSpPr>
        <p:cNvPr id="78" name="Shape 78"/>
        <p:cNvGrpSpPr/>
        <p:nvPr/>
      </p:nvGrpSpPr>
      <p:grpSpPr>
        <a:xfrm>
          <a:off x="0" y="0"/>
          <a:ext cx="0" cy="0"/>
          <a:chOff x="0" y="0"/>
          <a:chExt cx="0" cy="0"/>
        </a:xfrm>
      </p:grpSpPr>
      <p:sp>
        <p:nvSpPr>
          <p:cNvPr id="79" name="Google Shape;79;p17"/>
          <p:cNvSpPr txBox="1"/>
          <p:nvPr>
            <p:ph idx="11" type="ftr"/>
          </p:nvPr>
        </p:nvSpPr>
        <p:spPr>
          <a:xfrm>
            <a:off x="6496123" y="4827509"/>
            <a:ext cx="1226269" cy="273844"/>
          </a:xfrm>
          <a:prstGeom prst="rect">
            <a:avLst/>
          </a:prstGeom>
          <a:noFill/>
          <a:ln>
            <a:noFill/>
          </a:ln>
        </p:spPr>
        <p:txBody>
          <a:bodyPr anchorCtr="0" anchor="ctr" bIns="34275" lIns="68575" spcFirstLastPara="1" rIns="68575" wrap="square" tIns="34275"/>
          <a:lstStyle>
            <a:lvl1pPr lvl="0" marR="0" rtl="0" algn="l">
              <a:spcBef>
                <a:spcPts val="0"/>
              </a:spcBef>
              <a:spcAft>
                <a:spcPts val="0"/>
              </a:spcAft>
              <a:buSzPts val="1100"/>
              <a:buNone/>
              <a:defRPr sz="800">
                <a:solidFill>
                  <a:srgbClr val="7F7F7F"/>
                </a:solidFill>
                <a:latin typeface="Roboto Slab"/>
                <a:ea typeface="Roboto Slab"/>
                <a:cs typeface="Roboto Slab"/>
                <a:sym typeface="Roboto Slab"/>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0" name="Google Shape;80;p17"/>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lt1"/>
                </a:solidFill>
                <a:latin typeface="Roboto Slab"/>
                <a:ea typeface="Roboto Slab"/>
                <a:cs typeface="Roboto Slab"/>
                <a:sym typeface="Roboto Slab"/>
              </a:defRPr>
            </a:lvl1pPr>
            <a:lvl2pPr indent="0" lvl="1" marL="0" marR="0" rtl="0" algn="l">
              <a:spcBef>
                <a:spcPts val="0"/>
              </a:spcBef>
              <a:buNone/>
              <a:defRPr sz="800">
                <a:solidFill>
                  <a:schemeClr val="lt1"/>
                </a:solidFill>
                <a:latin typeface="Roboto Slab"/>
                <a:ea typeface="Roboto Slab"/>
                <a:cs typeface="Roboto Slab"/>
                <a:sym typeface="Roboto Slab"/>
              </a:defRPr>
            </a:lvl2pPr>
            <a:lvl3pPr indent="0" lvl="2" marL="0" marR="0" rtl="0" algn="l">
              <a:spcBef>
                <a:spcPts val="0"/>
              </a:spcBef>
              <a:buNone/>
              <a:defRPr sz="800">
                <a:solidFill>
                  <a:schemeClr val="lt1"/>
                </a:solidFill>
                <a:latin typeface="Roboto Slab"/>
                <a:ea typeface="Roboto Slab"/>
                <a:cs typeface="Roboto Slab"/>
                <a:sym typeface="Roboto Slab"/>
              </a:defRPr>
            </a:lvl3pPr>
            <a:lvl4pPr indent="0" lvl="3" marL="0" marR="0" rtl="0" algn="l">
              <a:spcBef>
                <a:spcPts val="0"/>
              </a:spcBef>
              <a:buNone/>
              <a:defRPr sz="800">
                <a:solidFill>
                  <a:schemeClr val="lt1"/>
                </a:solidFill>
                <a:latin typeface="Roboto Slab"/>
                <a:ea typeface="Roboto Slab"/>
                <a:cs typeface="Roboto Slab"/>
                <a:sym typeface="Roboto Slab"/>
              </a:defRPr>
            </a:lvl4pPr>
            <a:lvl5pPr indent="0" lvl="4" marL="0" marR="0" rtl="0" algn="l">
              <a:spcBef>
                <a:spcPts val="0"/>
              </a:spcBef>
              <a:buNone/>
              <a:defRPr sz="800">
                <a:solidFill>
                  <a:schemeClr val="lt1"/>
                </a:solidFill>
                <a:latin typeface="Roboto Slab"/>
                <a:ea typeface="Roboto Slab"/>
                <a:cs typeface="Roboto Slab"/>
                <a:sym typeface="Roboto Slab"/>
              </a:defRPr>
            </a:lvl5pPr>
            <a:lvl6pPr indent="0" lvl="5" marL="0" marR="0" rtl="0" algn="l">
              <a:spcBef>
                <a:spcPts val="0"/>
              </a:spcBef>
              <a:buNone/>
              <a:defRPr sz="800">
                <a:solidFill>
                  <a:schemeClr val="lt1"/>
                </a:solidFill>
                <a:latin typeface="Roboto Slab"/>
                <a:ea typeface="Roboto Slab"/>
                <a:cs typeface="Roboto Slab"/>
                <a:sym typeface="Roboto Slab"/>
              </a:defRPr>
            </a:lvl6pPr>
            <a:lvl7pPr indent="0" lvl="6" marL="0" marR="0" rtl="0" algn="l">
              <a:spcBef>
                <a:spcPts val="0"/>
              </a:spcBef>
              <a:buNone/>
              <a:defRPr sz="800">
                <a:solidFill>
                  <a:schemeClr val="lt1"/>
                </a:solidFill>
                <a:latin typeface="Roboto Slab"/>
                <a:ea typeface="Roboto Slab"/>
                <a:cs typeface="Roboto Slab"/>
                <a:sym typeface="Roboto Slab"/>
              </a:defRPr>
            </a:lvl7pPr>
            <a:lvl8pPr indent="0" lvl="7" marL="0" marR="0" rtl="0" algn="l">
              <a:spcBef>
                <a:spcPts val="0"/>
              </a:spcBef>
              <a:buNone/>
              <a:defRPr sz="800">
                <a:solidFill>
                  <a:schemeClr val="lt1"/>
                </a:solidFill>
                <a:latin typeface="Roboto Slab"/>
                <a:ea typeface="Roboto Slab"/>
                <a:cs typeface="Roboto Slab"/>
                <a:sym typeface="Roboto Slab"/>
              </a:defRPr>
            </a:lvl8pPr>
            <a:lvl9pPr indent="0" lvl="8" marL="0" marR="0" rtl="0" algn="l">
              <a:spcBef>
                <a:spcPts val="0"/>
              </a:spcBef>
              <a:buNone/>
              <a:defRPr sz="800">
                <a:solidFill>
                  <a:schemeClr val="lt1"/>
                </a:solidFill>
                <a:latin typeface="Roboto Slab"/>
                <a:ea typeface="Roboto Slab"/>
                <a:cs typeface="Roboto Slab"/>
                <a:sym typeface="Roboto Slab"/>
              </a:defRPr>
            </a:lvl9pPr>
          </a:lstStyle>
          <a:p>
            <a:pPr indent="0" lvl="0" marL="0">
              <a:spcBef>
                <a:spcPts val="0"/>
              </a:spcBef>
              <a:spcAft>
                <a:spcPts val="0"/>
              </a:spcAft>
              <a:buNone/>
            </a:pPr>
            <a:fld id="{00000000-1234-1234-1234-123412341234}" type="slidenum">
              <a:rPr lang="en"/>
              <a:t>‹#›</a:t>
            </a:fld>
            <a:endParaRPr/>
          </a:p>
        </p:txBody>
      </p:sp>
      <p:sp>
        <p:nvSpPr>
          <p:cNvPr id="81" name="Google Shape;81;p17"/>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lstStyle>
            <a:lvl1pPr lvl="0" marR="0" rtl="0" algn="ctr">
              <a:lnSpc>
                <a:spcPct val="90000"/>
              </a:lnSpc>
              <a:spcBef>
                <a:spcPts val="0"/>
              </a:spcBef>
              <a:spcAft>
                <a:spcPts val="0"/>
              </a:spcAft>
              <a:buClr>
                <a:schemeClr val="dk1"/>
              </a:buClr>
              <a:buSzPts val="2300"/>
              <a:buFont typeface="Roboto Slab"/>
              <a:buNone/>
              <a:defRPr b="1" i="0" sz="2300" u="none" cap="none" strike="noStrike">
                <a:solidFill>
                  <a:schemeClr val="dk1"/>
                </a:solidFill>
                <a:latin typeface="Roboto Slab"/>
                <a:ea typeface="Roboto Slab"/>
                <a:cs typeface="Roboto Slab"/>
                <a:sym typeface="Roboto Slab"/>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2" name="Google Shape;82;p17"/>
          <p:cNvSpPr/>
          <p:nvPr>
            <p:ph idx="2" type="pic"/>
          </p:nvPr>
        </p:nvSpPr>
        <p:spPr>
          <a:xfrm>
            <a:off x="957212" y="1471613"/>
            <a:ext cx="2200275" cy="2014537"/>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3" name="Google Shape;83;p17"/>
          <p:cNvSpPr/>
          <p:nvPr>
            <p:ph idx="3" type="pic"/>
          </p:nvPr>
        </p:nvSpPr>
        <p:spPr>
          <a:xfrm>
            <a:off x="3471863" y="1471613"/>
            <a:ext cx="2200275" cy="2014537"/>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4" name="Google Shape;84;p17"/>
          <p:cNvSpPr/>
          <p:nvPr>
            <p:ph idx="4" type="pic"/>
          </p:nvPr>
        </p:nvSpPr>
        <p:spPr>
          <a:xfrm>
            <a:off x="5986513" y="1471613"/>
            <a:ext cx="2200275" cy="2014537"/>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5" name="Google Shape;85;p17"/>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800"/>
              <a:buFont typeface="Arial"/>
              <a:buNone/>
              <a:defRPr b="0" i="0" sz="800" u="none" cap="none" strike="noStrike">
                <a:solidFill>
                  <a:srgbClr val="7F7F7F"/>
                </a:solidFill>
                <a:latin typeface="Roboto Slab"/>
                <a:ea typeface="Roboto Slab"/>
                <a:cs typeface="Roboto Slab"/>
                <a:sym typeface="Roboto Slab"/>
              </a:defRPr>
            </a:lvl1pPr>
            <a:lvl2pPr lvl="1"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Open Sans"/>
                <a:ea typeface="Open Sans"/>
                <a:cs typeface="Open Sans"/>
                <a:sym typeface="Open Sans"/>
              </a:defRPr>
            </a:lvl2pPr>
            <a:lvl3pPr lvl="2"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Open Sans"/>
                <a:ea typeface="Open Sans"/>
                <a:cs typeface="Open Sans"/>
                <a:sym typeface="Open Sans"/>
              </a:defRPr>
            </a:lvl3pPr>
            <a:lvl4pPr lvl="3"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Open Sans"/>
                <a:ea typeface="Open Sans"/>
                <a:cs typeface="Open Sans"/>
                <a:sym typeface="Open Sans"/>
              </a:defRPr>
            </a:lvl4pPr>
            <a:lvl5pPr lvl="4"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Open Sans"/>
                <a:ea typeface="Open Sans"/>
                <a:cs typeface="Open Sans"/>
                <a:sym typeface="Open Sans"/>
              </a:defRPr>
            </a:lvl5pPr>
            <a:lvl6pPr lvl="5"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4_Section Header">
  <p:cSld name="14_Section Header">
    <p:spTree>
      <p:nvGrpSpPr>
        <p:cNvPr id="86" name="Shape 86"/>
        <p:cNvGrpSpPr/>
        <p:nvPr/>
      </p:nvGrpSpPr>
      <p:grpSpPr>
        <a:xfrm>
          <a:off x="0" y="0"/>
          <a:ext cx="0" cy="0"/>
          <a:chOff x="0" y="0"/>
          <a:chExt cx="0" cy="0"/>
        </a:xfrm>
      </p:grpSpPr>
      <p:sp>
        <p:nvSpPr>
          <p:cNvPr id="87" name="Google Shape;87;p18"/>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8" name="Google Shape;88;p18"/>
          <p:cNvSpPr/>
          <p:nvPr>
            <p:ph idx="2" type="pic"/>
          </p:nvPr>
        </p:nvSpPr>
        <p:spPr>
          <a:xfrm>
            <a:off x="4656536" y="1191"/>
            <a:ext cx="2243137" cy="2153839"/>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9" name="Google Shape;89;p18"/>
          <p:cNvSpPr/>
          <p:nvPr>
            <p:ph idx="3" type="pic"/>
          </p:nvPr>
        </p:nvSpPr>
        <p:spPr>
          <a:xfrm>
            <a:off x="6902054" y="1191"/>
            <a:ext cx="2243137" cy="2153839"/>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0" name="Google Shape;90;p18"/>
          <p:cNvSpPr/>
          <p:nvPr>
            <p:ph idx="4" type="pic"/>
          </p:nvPr>
        </p:nvSpPr>
        <p:spPr>
          <a:xfrm>
            <a:off x="4656535" y="2155033"/>
            <a:ext cx="2243137" cy="2153839"/>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_Section Header">
  <p:cSld name="4_Section Header">
    <p:spTree>
      <p:nvGrpSpPr>
        <p:cNvPr id="91" name="Shape 91"/>
        <p:cNvGrpSpPr/>
        <p:nvPr/>
      </p:nvGrpSpPr>
      <p:grpSpPr>
        <a:xfrm>
          <a:off x="0" y="0"/>
          <a:ext cx="0" cy="0"/>
          <a:chOff x="0" y="0"/>
          <a:chExt cx="0" cy="0"/>
        </a:xfrm>
      </p:grpSpPr>
      <p:sp>
        <p:nvSpPr>
          <p:cNvPr id="92" name="Google Shape;92;p19"/>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3" name="Google Shape;93;p19"/>
          <p:cNvSpPr/>
          <p:nvPr>
            <p:ph idx="2" type="pic"/>
          </p:nvPr>
        </p:nvSpPr>
        <p:spPr>
          <a:xfrm>
            <a:off x="0" y="2571749"/>
            <a:ext cx="4571999" cy="2571752"/>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4" name="Google Shape;94;p19"/>
          <p:cNvSpPr/>
          <p:nvPr>
            <p:ph idx="3" type="pic"/>
          </p:nvPr>
        </p:nvSpPr>
        <p:spPr>
          <a:xfrm>
            <a:off x="4572001" y="0"/>
            <a:ext cx="4571999" cy="2571752"/>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7_Section Header">
  <p:cSld name="7_Section Header">
    <p:spTree>
      <p:nvGrpSpPr>
        <p:cNvPr id="95" name="Shape 95"/>
        <p:cNvGrpSpPr/>
        <p:nvPr/>
      </p:nvGrpSpPr>
      <p:grpSpPr>
        <a:xfrm>
          <a:off x="0" y="0"/>
          <a:ext cx="0" cy="0"/>
          <a:chOff x="0" y="0"/>
          <a:chExt cx="0" cy="0"/>
        </a:xfrm>
      </p:grpSpPr>
      <p:sp>
        <p:nvSpPr>
          <p:cNvPr id="96" name="Google Shape;96;p20"/>
          <p:cNvSpPr txBox="1"/>
          <p:nvPr>
            <p:ph idx="11" type="ftr"/>
          </p:nvPr>
        </p:nvSpPr>
        <p:spPr>
          <a:xfrm>
            <a:off x="6496123" y="4827509"/>
            <a:ext cx="1226269" cy="273844"/>
          </a:xfrm>
          <a:prstGeom prst="rect">
            <a:avLst/>
          </a:prstGeom>
          <a:noFill/>
          <a:ln>
            <a:noFill/>
          </a:ln>
        </p:spPr>
        <p:txBody>
          <a:bodyPr anchorCtr="0" anchor="ctr" bIns="34275" lIns="68575" spcFirstLastPara="1" rIns="68575" wrap="square" tIns="34275"/>
          <a:lstStyle>
            <a:lvl1pPr lvl="0" marR="0" rtl="0" algn="l">
              <a:spcBef>
                <a:spcPts val="0"/>
              </a:spcBef>
              <a:spcAft>
                <a:spcPts val="0"/>
              </a:spcAft>
              <a:buSzPts val="1100"/>
              <a:buNone/>
              <a:defRPr sz="800">
                <a:solidFill>
                  <a:srgbClr val="7F7F7F"/>
                </a:solidFill>
                <a:latin typeface="Roboto Slab"/>
                <a:ea typeface="Roboto Slab"/>
                <a:cs typeface="Roboto Slab"/>
                <a:sym typeface="Roboto Slab"/>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7" name="Google Shape;97;p20"/>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sz="800">
                <a:solidFill>
                  <a:schemeClr val="lt1"/>
                </a:solidFill>
                <a:latin typeface="Roboto Slab"/>
                <a:ea typeface="Roboto Slab"/>
                <a:cs typeface="Roboto Slab"/>
                <a:sym typeface="Roboto Slab"/>
              </a:defRPr>
            </a:lvl1pPr>
            <a:lvl2pPr indent="0" lvl="1" marL="0" marR="0" rtl="0" algn="l">
              <a:spcBef>
                <a:spcPts val="0"/>
              </a:spcBef>
              <a:buNone/>
              <a:defRPr sz="800">
                <a:solidFill>
                  <a:schemeClr val="lt1"/>
                </a:solidFill>
                <a:latin typeface="Roboto Slab"/>
                <a:ea typeface="Roboto Slab"/>
                <a:cs typeface="Roboto Slab"/>
                <a:sym typeface="Roboto Slab"/>
              </a:defRPr>
            </a:lvl2pPr>
            <a:lvl3pPr indent="0" lvl="2" marL="0" marR="0" rtl="0" algn="l">
              <a:spcBef>
                <a:spcPts val="0"/>
              </a:spcBef>
              <a:buNone/>
              <a:defRPr sz="800">
                <a:solidFill>
                  <a:schemeClr val="lt1"/>
                </a:solidFill>
                <a:latin typeface="Roboto Slab"/>
                <a:ea typeface="Roboto Slab"/>
                <a:cs typeface="Roboto Slab"/>
                <a:sym typeface="Roboto Slab"/>
              </a:defRPr>
            </a:lvl3pPr>
            <a:lvl4pPr indent="0" lvl="3" marL="0" marR="0" rtl="0" algn="l">
              <a:spcBef>
                <a:spcPts val="0"/>
              </a:spcBef>
              <a:buNone/>
              <a:defRPr sz="800">
                <a:solidFill>
                  <a:schemeClr val="lt1"/>
                </a:solidFill>
                <a:latin typeface="Roboto Slab"/>
                <a:ea typeface="Roboto Slab"/>
                <a:cs typeface="Roboto Slab"/>
                <a:sym typeface="Roboto Slab"/>
              </a:defRPr>
            </a:lvl4pPr>
            <a:lvl5pPr indent="0" lvl="4" marL="0" marR="0" rtl="0" algn="l">
              <a:spcBef>
                <a:spcPts val="0"/>
              </a:spcBef>
              <a:buNone/>
              <a:defRPr sz="800">
                <a:solidFill>
                  <a:schemeClr val="lt1"/>
                </a:solidFill>
                <a:latin typeface="Roboto Slab"/>
                <a:ea typeface="Roboto Slab"/>
                <a:cs typeface="Roboto Slab"/>
                <a:sym typeface="Roboto Slab"/>
              </a:defRPr>
            </a:lvl5pPr>
            <a:lvl6pPr indent="0" lvl="5" marL="0" marR="0" rtl="0" algn="l">
              <a:spcBef>
                <a:spcPts val="0"/>
              </a:spcBef>
              <a:buNone/>
              <a:defRPr sz="800">
                <a:solidFill>
                  <a:schemeClr val="lt1"/>
                </a:solidFill>
                <a:latin typeface="Roboto Slab"/>
                <a:ea typeface="Roboto Slab"/>
                <a:cs typeface="Roboto Slab"/>
                <a:sym typeface="Roboto Slab"/>
              </a:defRPr>
            </a:lvl6pPr>
            <a:lvl7pPr indent="0" lvl="6" marL="0" marR="0" rtl="0" algn="l">
              <a:spcBef>
                <a:spcPts val="0"/>
              </a:spcBef>
              <a:buNone/>
              <a:defRPr sz="800">
                <a:solidFill>
                  <a:schemeClr val="lt1"/>
                </a:solidFill>
                <a:latin typeface="Roboto Slab"/>
                <a:ea typeface="Roboto Slab"/>
                <a:cs typeface="Roboto Slab"/>
                <a:sym typeface="Roboto Slab"/>
              </a:defRPr>
            </a:lvl7pPr>
            <a:lvl8pPr indent="0" lvl="7" marL="0" marR="0" rtl="0" algn="l">
              <a:spcBef>
                <a:spcPts val="0"/>
              </a:spcBef>
              <a:buNone/>
              <a:defRPr sz="800">
                <a:solidFill>
                  <a:schemeClr val="lt1"/>
                </a:solidFill>
                <a:latin typeface="Roboto Slab"/>
                <a:ea typeface="Roboto Slab"/>
                <a:cs typeface="Roboto Slab"/>
                <a:sym typeface="Roboto Slab"/>
              </a:defRPr>
            </a:lvl8pPr>
            <a:lvl9pPr indent="0" lvl="8" marL="0" marR="0" rtl="0" algn="l">
              <a:spcBef>
                <a:spcPts val="0"/>
              </a:spcBef>
              <a:buNone/>
              <a:defRPr sz="800">
                <a:solidFill>
                  <a:schemeClr val="lt1"/>
                </a:solidFill>
                <a:latin typeface="Roboto Slab"/>
                <a:ea typeface="Roboto Slab"/>
                <a:cs typeface="Roboto Slab"/>
                <a:sym typeface="Roboto Slab"/>
              </a:defRPr>
            </a:lvl9pPr>
          </a:lstStyle>
          <a:p>
            <a:pPr indent="0" lvl="0" marL="0">
              <a:spcBef>
                <a:spcPts val="0"/>
              </a:spcBef>
              <a:spcAft>
                <a:spcPts val="0"/>
              </a:spcAft>
              <a:buNone/>
            </a:pPr>
            <a:fld id="{00000000-1234-1234-1234-123412341234}" type="slidenum">
              <a:rPr lang="en"/>
              <a:t>‹#›</a:t>
            </a:fld>
            <a:endParaRPr/>
          </a:p>
        </p:txBody>
      </p:sp>
      <p:sp>
        <p:nvSpPr>
          <p:cNvPr id="98" name="Google Shape;98;p20"/>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lstStyle>
            <a:lvl1pPr lvl="0" marR="0" rtl="0" algn="ctr">
              <a:lnSpc>
                <a:spcPct val="90000"/>
              </a:lnSpc>
              <a:spcBef>
                <a:spcPts val="0"/>
              </a:spcBef>
              <a:spcAft>
                <a:spcPts val="0"/>
              </a:spcAft>
              <a:buClr>
                <a:schemeClr val="dk1"/>
              </a:buClr>
              <a:buSzPts val="2300"/>
              <a:buFont typeface="Roboto Slab"/>
              <a:buNone/>
              <a:defRPr b="1" i="0" sz="2300" u="none" cap="none" strike="noStrike">
                <a:solidFill>
                  <a:schemeClr val="dk1"/>
                </a:solidFill>
                <a:latin typeface="Roboto Slab"/>
                <a:ea typeface="Roboto Slab"/>
                <a:cs typeface="Roboto Slab"/>
                <a:sym typeface="Roboto Slab"/>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99" name="Google Shape;99;p20"/>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800"/>
              <a:buFont typeface="Arial"/>
              <a:buNone/>
              <a:defRPr b="0" i="0" sz="800" u="none" cap="none" strike="noStrike">
                <a:solidFill>
                  <a:srgbClr val="7F7F7F"/>
                </a:solidFill>
                <a:latin typeface="Montserrat Light"/>
                <a:ea typeface="Montserrat Light"/>
                <a:cs typeface="Montserrat Light"/>
                <a:sym typeface="Montserrat Light"/>
              </a:defRPr>
            </a:lvl1pPr>
            <a:lvl2pPr lvl="1"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Open Sans"/>
                <a:ea typeface="Open Sans"/>
                <a:cs typeface="Open Sans"/>
                <a:sym typeface="Open Sans"/>
              </a:defRPr>
            </a:lvl2pPr>
            <a:lvl3pPr lvl="2"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Open Sans"/>
                <a:ea typeface="Open Sans"/>
                <a:cs typeface="Open Sans"/>
                <a:sym typeface="Open Sans"/>
              </a:defRPr>
            </a:lvl3pPr>
            <a:lvl4pPr lvl="3"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Open Sans"/>
                <a:ea typeface="Open Sans"/>
                <a:cs typeface="Open Sans"/>
                <a:sym typeface="Open Sans"/>
              </a:defRPr>
            </a:lvl4pPr>
            <a:lvl5pPr lvl="4"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Open Sans"/>
                <a:ea typeface="Open Sans"/>
                <a:cs typeface="Open Sans"/>
                <a:sym typeface="Open Sans"/>
              </a:defRPr>
            </a:lvl5pPr>
            <a:lvl6pPr lvl="5"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100" name="Google Shape;100;p20"/>
          <p:cNvSpPr/>
          <p:nvPr>
            <p:ph idx="2" type="pic"/>
          </p:nvPr>
        </p:nvSpPr>
        <p:spPr>
          <a:xfrm>
            <a:off x="1000126" y="1528213"/>
            <a:ext cx="2143125" cy="1858297"/>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1" name="Google Shape;101;p20"/>
          <p:cNvSpPr/>
          <p:nvPr>
            <p:ph idx="3" type="pic"/>
          </p:nvPr>
        </p:nvSpPr>
        <p:spPr>
          <a:xfrm>
            <a:off x="3500438" y="1528213"/>
            <a:ext cx="2143125" cy="1858297"/>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2" name="Google Shape;102;p20"/>
          <p:cNvSpPr/>
          <p:nvPr>
            <p:ph idx="4" type="pic"/>
          </p:nvPr>
        </p:nvSpPr>
        <p:spPr>
          <a:xfrm>
            <a:off x="6000750" y="1528213"/>
            <a:ext cx="2143125" cy="1858297"/>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_Section Header">
  <p:cSld name="2_Section Header">
    <p:spTree>
      <p:nvGrpSpPr>
        <p:cNvPr id="103" name="Shape 103"/>
        <p:cNvGrpSpPr/>
        <p:nvPr/>
      </p:nvGrpSpPr>
      <p:grpSpPr>
        <a:xfrm>
          <a:off x="0" y="0"/>
          <a:ext cx="0" cy="0"/>
          <a:chOff x="0" y="0"/>
          <a:chExt cx="0" cy="0"/>
        </a:xfrm>
      </p:grpSpPr>
      <p:sp>
        <p:nvSpPr>
          <p:cNvPr id="104" name="Google Shape;104;p21"/>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theme" Target="../theme/theme3.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lstStyle>
            <a:lvl1pPr lvl="0" marR="0" rtl="0" algn="ctr">
              <a:lnSpc>
                <a:spcPct val="90000"/>
              </a:lnSpc>
              <a:spcBef>
                <a:spcPts val="0"/>
              </a:spcBef>
              <a:spcAft>
                <a:spcPts val="0"/>
              </a:spcAft>
              <a:buClr>
                <a:schemeClr val="dk1"/>
              </a:buClr>
              <a:buSzPts val="2300"/>
              <a:buFont typeface="Roboto Slab"/>
              <a:buNone/>
              <a:defRPr b="1" i="0" sz="2300" u="none" cap="none" strike="noStrike">
                <a:solidFill>
                  <a:schemeClr val="dk1"/>
                </a:solidFill>
                <a:latin typeface="Roboto Slab"/>
                <a:ea typeface="Roboto Slab"/>
                <a:cs typeface="Roboto Slab"/>
                <a:sym typeface="Roboto Slab"/>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52" name="Google Shape;52;p13"/>
          <p:cNvSpPr txBox="1"/>
          <p:nvPr>
            <p:ph idx="1" type="body"/>
          </p:nvPr>
        </p:nvSpPr>
        <p:spPr>
          <a:xfrm>
            <a:off x="628650" y="1369219"/>
            <a:ext cx="7886700" cy="3263504"/>
          </a:xfrm>
          <a:prstGeom prst="rect">
            <a:avLst/>
          </a:prstGeom>
          <a:noFill/>
          <a:ln>
            <a:noFill/>
          </a:ln>
        </p:spPr>
        <p:txBody>
          <a:bodyPr anchorCtr="0" anchor="t" bIns="34275" lIns="68575" spcFirstLastPara="1" rIns="68575" wrap="square" tIns="34275"/>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Open Sans"/>
                <a:ea typeface="Open Sans"/>
                <a:cs typeface="Open Sans"/>
                <a:sym typeface="Open Sans"/>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cxnSp>
        <p:nvCxnSpPr>
          <p:cNvPr id="53" name="Google Shape;53;p13"/>
          <p:cNvCxnSpPr/>
          <p:nvPr/>
        </p:nvCxnSpPr>
        <p:spPr>
          <a:xfrm>
            <a:off x="7853188" y="4873632"/>
            <a:ext cx="0" cy="181597"/>
          </a:xfrm>
          <a:prstGeom prst="straightConnector1">
            <a:avLst/>
          </a:prstGeom>
          <a:noFill/>
          <a:ln cap="flat" cmpd="sng" w="19050">
            <a:solidFill>
              <a:schemeClr val="dk1">
                <a:alpha val="20000"/>
              </a:schemeClr>
            </a:solidFill>
            <a:prstDash val="solid"/>
            <a:miter lim="800000"/>
            <a:headEnd len="sm" w="sm" type="none"/>
            <a:tailEnd len="sm" w="sm" type="none"/>
          </a:ln>
        </p:spPr>
      </p:cxnSp>
      <p:sp>
        <p:nvSpPr>
          <p:cNvPr id="54" name="Google Shape;54;p13"/>
          <p:cNvSpPr/>
          <p:nvPr/>
        </p:nvSpPr>
        <p:spPr>
          <a:xfrm>
            <a:off x="8302880" y="4857504"/>
            <a:ext cx="213853" cy="213853"/>
          </a:xfrm>
          <a:prstGeom prst="ellipse">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Open Sans"/>
              <a:ea typeface="Open Sans"/>
              <a:cs typeface="Open Sans"/>
              <a:sym typeface="Open Sans"/>
            </a:endParaRPr>
          </a:p>
        </p:txBody>
      </p:sp>
      <p:sp>
        <p:nvSpPr>
          <p:cNvPr id="55" name="Google Shape;55;p13"/>
          <p:cNvSpPr/>
          <p:nvPr/>
        </p:nvSpPr>
        <p:spPr>
          <a:xfrm>
            <a:off x="8390670" y="4916135"/>
            <a:ext cx="59897" cy="96589"/>
          </a:xfrm>
          <a:prstGeom prst="chevron">
            <a:avLst>
              <a:gd fmla="val 76574" name="adj"/>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dk1"/>
              </a:solidFill>
              <a:latin typeface="Calibri"/>
              <a:ea typeface="Calibri"/>
              <a:cs typeface="Calibri"/>
              <a:sym typeface="Calibri"/>
            </a:endParaRPr>
          </a:p>
        </p:txBody>
      </p:sp>
      <p:sp>
        <p:nvSpPr>
          <p:cNvPr id="56" name="Google Shape;56;p13"/>
          <p:cNvSpPr/>
          <p:nvPr/>
        </p:nvSpPr>
        <p:spPr>
          <a:xfrm>
            <a:off x="8041685" y="4857504"/>
            <a:ext cx="213853" cy="213853"/>
          </a:xfrm>
          <a:prstGeom prst="ellipse">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Open Sans"/>
              <a:ea typeface="Open Sans"/>
              <a:cs typeface="Open Sans"/>
              <a:sym typeface="Open Sans"/>
            </a:endParaRPr>
          </a:p>
        </p:txBody>
      </p:sp>
      <p:sp>
        <p:nvSpPr>
          <p:cNvPr id="57" name="Google Shape;57;p13"/>
          <p:cNvSpPr/>
          <p:nvPr/>
        </p:nvSpPr>
        <p:spPr>
          <a:xfrm rot="10800000">
            <a:off x="8115187" y="4916135"/>
            <a:ext cx="59897" cy="96589"/>
          </a:xfrm>
          <a:prstGeom prst="chevron">
            <a:avLst>
              <a:gd fmla="val 76574" name="adj"/>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dk1"/>
              </a:solidFill>
              <a:latin typeface="Calibri"/>
              <a:ea typeface="Calibri"/>
              <a:cs typeface="Calibri"/>
              <a:sym typeface="Calibri"/>
            </a:endParaRPr>
          </a:p>
        </p:txBody>
      </p:sp>
      <p:sp>
        <p:nvSpPr>
          <p:cNvPr id="58" name="Google Shape;58;p13"/>
          <p:cNvSpPr/>
          <p:nvPr/>
        </p:nvSpPr>
        <p:spPr>
          <a:xfrm>
            <a:off x="7836011" y="0"/>
            <a:ext cx="679340" cy="244502"/>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59" name="Google Shape;59;p13"/>
          <p:cNvSpPr txBox="1"/>
          <p:nvPr/>
        </p:nvSpPr>
        <p:spPr>
          <a:xfrm>
            <a:off x="7837669" y="49468"/>
            <a:ext cx="405516" cy="144459"/>
          </a:xfrm>
          <a:prstGeom prst="rect">
            <a:avLst/>
          </a:prstGeom>
          <a:noFill/>
          <a:ln>
            <a:noFill/>
          </a:ln>
        </p:spPr>
        <p:txBody>
          <a:bodyPr anchorCtr="0" anchor="ctr" bIns="34275" lIns="68575" spcFirstLastPara="1" rIns="68575" wrap="square" tIns="34275">
            <a:noAutofit/>
          </a:bodyPr>
          <a:lstStyle/>
          <a:p>
            <a:pPr indent="0" lvl="0" marL="0" marR="0" rtl="0" algn="r">
              <a:spcBef>
                <a:spcPts val="0"/>
              </a:spcBef>
              <a:spcAft>
                <a:spcPts val="0"/>
              </a:spcAft>
              <a:buNone/>
            </a:pPr>
            <a:r>
              <a:rPr b="0" i="0" lang="en" sz="700" u="none" cap="none" strike="noStrike">
                <a:solidFill>
                  <a:schemeClr val="lt1"/>
                </a:solidFill>
                <a:latin typeface="Roboto Slab"/>
                <a:ea typeface="Roboto Slab"/>
                <a:cs typeface="Roboto Slab"/>
                <a:sym typeface="Roboto Slab"/>
              </a:rPr>
              <a:t>PAGE</a:t>
            </a:r>
            <a:endParaRPr sz="1100"/>
          </a:p>
        </p:txBody>
      </p:sp>
      <p:sp>
        <p:nvSpPr>
          <p:cNvPr id="60" name="Google Shape;60;p13"/>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lvl1pPr indent="0" lvl="0" marL="0" marR="0" rtl="0" algn="l">
              <a:spcBef>
                <a:spcPts val="0"/>
              </a:spcBef>
              <a:buNone/>
              <a:defRPr b="0" i="0" sz="800" u="none" cap="none" strike="noStrike">
                <a:solidFill>
                  <a:schemeClr val="lt1"/>
                </a:solidFill>
                <a:latin typeface="Roboto Slab"/>
                <a:ea typeface="Roboto Slab"/>
                <a:cs typeface="Roboto Slab"/>
                <a:sym typeface="Roboto Slab"/>
              </a:defRPr>
            </a:lvl1pPr>
            <a:lvl2pPr indent="0" lvl="1" marL="0" marR="0" rtl="0" algn="l">
              <a:spcBef>
                <a:spcPts val="0"/>
              </a:spcBef>
              <a:buNone/>
              <a:defRPr b="0" i="0" sz="800" u="none" cap="none" strike="noStrike">
                <a:solidFill>
                  <a:schemeClr val="lt1"/>
                </a:solidFill>
                <a:latin typeface="Roboto Slab"/>
                <a:ea typeface="Roboto Slab"/>
                <a:cs typeface="Roboto Slab"/>
                <a:sym typeface="Roboto Slab"/>
              </a:defRPr>
            </a:lvl2pPr>
            <a:lvl3pPr indent="0" lvl="2" marL="0" marR="0" rtl="0" algn="l">
              <a:spcBef>
                <a:spcPts val="0"/>
              </a:spcBef>
              <a:buNone/>
              <a:defRPr b="0" i="0" sz="800" u="none" cap="none" strike="noStrike">
                <a:solidFill>
                  <a:schemeClr val="lt1"/>
                </a:solidFill>
                <a:latin typeface="Roboto Slab"/>
                <a:ea typeface="Roboto Slab"/>
                <a:cs typeface="Roboto Slab"/>
                <a:sym typeface="Roboto Slab"/>
              </a:defRPr>
            </a:lvl3pPr>
            <a:lvl4pPr indent="0" lvl="3" marL="0" marR="0" rtl="0" algn="l">
              <a:spcBef>
                <a:spcPts val="0"/>
              </a:spcBef>
              <a:buNone/>
              <a:defRPr b="0" i="0" sz="800" u="none" cap="none" strike="noStrike">
                <a:solidFill>
                  <a:schemeClr val="lt1"/>
                </a:solidFill>
                <a:latin typeface="Roboto Slab"/>
                <a:ea typeface="Roboto Slab"/>
                <a:cs typeface="Roboto Slab"/>
                <a:sym typeface="Roboto Slab"/>
              </a:defRPr>
            </a:lvl4pPr>
            <a:lvl5pPr indent="0" lvl="4" marL="0" marR="0" rtl="0" algn="l">
              <a:spcBef>
                <a:spcPts val="0"/>
              </a:spcBef>
              <a:buNone/>
              <a:defRPr b="0" i="0" sz="800" u="none" cap="none" strike="noStrike">
                <a:solidFill>
                  <a:schemeClr val="lt1"/>
                </a:solidFill>
                <a:latin typeface="Roboto Slab"/>
                <a:ea typeface="Roboto Slab"/>
                <a:cs typeface="Roboto Slab"/>
                <a:sym typeface="Roboto Slab"/>
              </a:defRPr>
            </a:lvl5pPr>
            <a:lvl6pPr indent="0" lvl="5" marL="0" marR="0" rtl="0" algn="l">
              <a:spcBef>
                <a:spcPts val="0"/>
              </a:spcBef>
              <a:buNone/>
              <a:defRPr b="0" i="0" sz="800" u="none" cap="none" strike="noStrike">
                <a:solidFill>
                  <a:schemeClr val="lt1"/>
                </a:solidFill>
                <a:latin typeface="Roboto Slab"/>
                <a:ea typeface="Roboto Slab"/>
                <a:cs typeface="Roboto Slab"/>
                <a:sym typeface="Roboto Slab"/>
              </a:defRPr>
            </a:lvl6pPr>
            <a:lvl7pPr indent="0" lvl="6" marL="0" marR="0" rtl="0" algn="l">
              <a:spcBef>
                <a:spcPts val="0"/>
              </a:spcBef>
              <a:buNone/>
              <a:defRPr b="0" i="0" sz="800" u="none" cap="none" strike="noStrike">
                <a:solidFill>
                  <a:schemeClr val="lt1"/>
                </a:solidFill>
                <a:latin typeface="Roboto Slab"/>
                <a:ea typeface="Roboto Slab"/>
                <a:cs typeface="Roboto Slab"/>
                <a:sym typeface="Roboto Slab"/>
              </a:defRPr>
            </a:lvl7pPr>
            <a:lvl8pPr indent="0" lvl="7" marL="0" marR="0" rtl="0" algn="l">
              <a:spcBef>
                <a:spcPts val="0"/>
              </a:spcBef>
              <a:buNone/>
              <a:defRPr b="0" i="0" sz="800" u="none" cap="none" strike="noStrike">
                <a:solidFill>
                  <a:schemeClr val="lt1"/>
                </a:solidFill>
                <a:latin typeface="Roboto Slab"/>
                <a:ea typeface="Roboto Slab"/>
                <a:cs typeface="Roboto Slab"/>
                <a:sym typeface="Roboto Slab"/>
              </a:defRPr>
            </a:lvl8pPr>
            <a:lvl9pPr indent="0" lvl="8" marL="0" marR="0" rtl="0" algn="l">
              <a:spcBef>
                <a:spcPts val="0"/>
              </a:spcBef>
              <a:buNone/>
              <a:defRPr b="0" i="0" sz="800" u="none" cap="none" strike="noStrike">
                <a:solidFill>
                  <a:schemeClr val="lt1"/>
                </a:solidFill>
                <a:latin typeface="Roboto Slab"/>
                <a:ea typeface="Roboto Slab"/>
                <a:cs typeface="Roboto Slab"/>
                <a:sym typeface="Roboto Slab"/>
              </a:defRPr>
            </a:lvl9pPr>
          </a:lstStyle>
          <a:p>
            <a:pPr indent="0" lvl="0" marL="0">
              <a:spcBef>
                <a:spcPts val="0"/>
              </a:spcBef>
              <a:spcAft>
                <a:spcPts val="0"/>
              </a:spcAft>
              <a:buNone/>
            </a:pPr>
            <a:fld id="{00000000-1234-1234-1234-123412341234}" type="slidenum">
              <a:rPr lang="en"/>
              <a:t>‹#›</a:t>
            </a:fld>
            <a:endParaRPr/>
          </a:p>
        </p:txBody>
      </p:sp>
      <p:sp>
        <p:nvSpPr>
          <p:cNvPr id="61" name="Google Shape;61;p13"/>
          <p:cNvSpPr txBox="1"/>
          <p:nvPr>
            <p:ph idx="11" type="ftr"/>
          </p:nvPr>
        </p:nvSpPr>
        <p:spPr>
          <a:xfrm>
            <a:off x="6496123" y="4827509"/>
            <a:ext cx="1226269" cy="273844"/>
          </a:xfrm>
          <a:prstGeom prst="rect">
            <a:avLst/>
          </a:prstGeom>
          <a:noFill/>
          <a:ln>
            <a:noFill/>
          </a:ln>
        </p:spPr>
        <p:txBody>
          <a:bodyPr anchorCtr="0" anchor="ctr" bIns="34275" lIns="68575" spcFirstLastPara="1" rIns="68575" wrap="square" tIns="34275"/>
          <a:lstStyle>
            <a:lvl1pPr lvl="0" marR="0" rtl="0" algn="l">
              <a:spcBef>
                <a:spcPts val="0"/>
              </a:spcBef>
              <a:spcAft>
                <a:spcPts val="0"/>
              </a:spcAft>
              <a:buSzPts val="1100"/>
              <a:buNone/>
              <a:defRPr b="0" i="0" sz="800" u="none" cap="none" strike="noStrike">
                <a:solidFill>
                  <a:srgbClr val="7F7F7F"/>
                </a:solidFill>
                <a:latin typeface="Roboto Slab"/>
                <a:ea typeface="Roboto Slab"/>
                <a:cs typeface="Roboto Slab"/>
                <a:sym typeface="Roboto Slab"/>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4.jp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 Id="rId3" Type="http://schemas.openxmlformats.org/officeDocument/2006/relationships/image" Target="../media/image3.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 Id="rId3" Type="http://schemas.openxmlformats.org/officeDocument/2006/relationships/image" Target="../media/image8.jp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xml"/><Relationship Id="rId3" Type="http://schemas.openxmlformats.org/officeDocument/2006/relationships/image" Target="../media/image2.jpg"/><Relationship Id="rId4" Type="http://schemas.openxmlformats.org/officeDocument/2006/relationships/image" Target="../media/image11.jpg"/><Relationship Id="rId5" Type="http://schemas.openxmlformats.org/officeDocument/2006/relationships/image" Target="../media/image1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5.xml"/><Relationship Id="rId3" Type="http://schemas.openxmlformats.org/officeDocument/2006/relationships/image" Target="../media/image9.jpg"/><Relationship Id="rId4" Type="http://schemas.openxmlformats.org/officeDocument/2006/relationships/image" Target="../media/image7.jpg"/><Relationship Id="rId5" Type="http://schemas.openxmlformats.org/officeDocument/2006/relationships/image" Target="../media/image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6.xml"/><Relationship Id="rId3" Type="http://schemas.openxmlformats.org/officeDocument/2006/relationships/image" Target="../media/image5.jpg"/><Relationship Id="rId4" Type="http://schemas.openxmlformats.org/officeDocument/2006/relationships/image" Target="../media/image1.png"/><Relationship Id="rId5" Type="http://schemas.openxmlformats.org/officeDocument/2006/relationships/image" Target="../media/image10.jpg"/><Relationship Id="rId6" Type="http://schemas.openxmlformats.org/officeDocument/2006/relationships/image" Target="../media/image8.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7.xml"/><Relationship Id="rId3" Type="http://schemas.openxmlformats.org/officeDocument/2006/relationships/image" Target="../media/image5.jpg"/><Relationship Id="rId4" Type="http://schemas.openxmlformats.org/officeDocument/2006/relationships/image" Target="../media/image8.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8.xml"/><Relationship Id="rId3" Type="http://schemas.openxmlformats.org/officeDocument/2006/relationships/image" Target="../media/image5.jpg"/><Relationship Id="rId4" Type="http://schemas.openxmlformats.org/officeDocument/2006/relationships/image" Target="../media/image8.jpg"/><Relationship Id="rId5" Type="http://schemas.openxmlformats.org/officeDocument/2006/relationships/image" Target="../media/image6.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9.xml"/><Relationship Id="rId3"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8" name="Shape 108"/>
        <p:cNvGrpSpPr/>
        <p:nvPr/>
      </p:nvGrpSpPr>
      <p:grpSpPr>
        <a:xfrm>
          <a:off x="0" y="0"/>
          <a:ext cx="0" cy="0"/>
          <a:chOff x="0" y="0"/>
          <a:chExt cx="0" cy="0"/>
        </a:xfrm>
      </p:grpSpPr>
      <p:pic>
        <p:nvPicPr>
          <p:cNvPr id="109" name="Google Shape;109;p22"/>
          <p:cNvPicPr preferRelativeResize="0"/>
          <p:nvPr>
            <p:ph idx="2" type="pic"/>
          </p:nvPr>
        </p:nvPicPr>
        <p:blipFill rotWithShape="1">
          <a:blip r:embed="rId3">
            <a:alphaModFix/>
          </a:blip>
          <a:srcRect b="7747" l="0" r="0" t="7748"/>
          <a:stretch/>
        </p:blipFill>
        <p:spPr>
          <a:xfrm>
            <a:off x="1" y="1191"/>
            <a:ext cx="9145190" cy="5142309"/>
          </a:xfrm>
          <a:prstGeom prst="rect">
            <a:avLst/>
          </a:prstGeom>
          <a:noFill/>
          <a:ln>
            <a:noFill/>
          </a:ln>
        </p:spPr>
      </p:pic>
      <p:sp>
        <p:nvSpPr>
          <p:cNvPr id="110" name="Google Shape;110;p22"/>
          <p:cNvSpPr/>
          <p:nvPr/>
        </p:nvSpPr>
        <p:spPr>
          <a:xfrm>
            <a:off x="0" y="832247"/>
            <a:ext cx="4655344" cy="4311253"/>
          </a:xfrm>
          <a:prstGeom prst="rect">
            <a:avLst/>
          </a:prstGeom>
          <a:solidFill>
            <a:schemeClr val="accent2">
              <a:alpha val="8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grpSp>
        <p:nvGrpSpPr>
          <p:cNvPr id="111" name="Google Shape;111;p22"/>
          <p:cNvGrpSpPr/>
          <p:nvPr/>
        </p:nvGrpSpPr>
        <p:grpSpPr>
          <a:xfrm>
            <a:off x="800099" y="1588608"/>
            <a:ext cx="3243264" cy="2722646"/>
            <a:chOff x="1066798" y="2289878"/>
            <a:chExt cx="4324352" cy="3630194"/>
          </a:xfrm>
        </p:grpSpPr>
        <p:sp>
          <p:nvSpPr>
            <p:cNvPr id="112" name="Google Shape;112;p22"/>
            <p:cNvSpPr/>
            <p:nvPr/>
          </p:nvSpPr>
          <p:spPr>
            <a:xfrm>
              <a:off x="1066798" y="4192548"/>
              <a:ext cx="4324352" cy="1727524"/>
            </a:xfrm>
            <a:prstGeom prst="rect">
              <a:avLst/>
            </a:prstGeom>
            <a:noFill/>
            <a:ln>
              <a:noFill/>
            </a:ln>
          </p:spPr>
          <p:txBody>
            <a:bodyPr anchorCtr="0" anchor="t" bIns="34275" lIns="68575" spcFirstLastPara="1" rIns="68575" wrap="square" tIns="34275">
              <a:noAutofit/>
            </a:bodyPr>
            <a:lstStyle/>
            <a:p>
              <a:pPr indent="0" lvl="0" marL="0" marR="0" rtl="0" algn="l">
                <a:lnSpc>
                  <a:spcPct val="90000"/>
                </a:lnSpc>
                <a:spcBef>
                  <a:spcPts val="0"/>
                </a:spcBef>
                <a:spcAft>
                  <a:spcPts val="0"/>
                </a:spcAft>
                <a:buNone/>
              </a:pPr>
              <a:r>
                <a:rPr b="1" i="0" lang="en" sz="5300" u="none" cap="none" strike="noStrike">
                  <a:solidFill>
                    <a:schemeClr val="dk1"/>
                  </a:solidFill>
                  <a:latin typeface="Roboto Slab"/>
                  <a:ea typeface="Roboto Slab"/>
                  <a:cs typeface="Roboto Slab"/>
                  <a:sym typeface="Roboto Slab"/>
                </a:rPr>
                <a:t>FIT &amp;</a:t>
              </a:r>
              <a:endParaRPr sz="1100"/>
            </a:p>
            <a:p>
              <a:pPr indent="0" lvl="0" marL="0" marR="0" rtl="0" algn="l">
                <a:lnSpc>
                  <a:spcPct val="90000"/>
                </a:lnSpc>
                <a:spcBef>
                  <a:spcPts val="0"/>
                </a:spcBef>
                <a:spcAft>
                  <a:spcPts val="0"/>
                </a:spcAft>
                <a:buNone/>
              </a:pPr>
              <a:r>
                <a:rPr b="1" i="0" lang="en" sz="5300" u="none" cap="none" strike="noStrike">
                  <a:solidFill>
                    <a:schemeClr val="lt1"/>
                  </a:solidFill>
                  <a:latin typeface="Roboto Slab"/>
                  <a:ea typeface="Roboto Slab"/>
                  <a:cs typeface="Roboto Slab"/>
                  <a:sym typeface="Roboto Slab"/>
                </a:rPr>
                <a:t>STRONG</a:t>
              </a:r>
              <a:endParaRPr sz="1100"/>
            </a:p>
          </p:txBody>
        </p:sp>
        <p:pic>
          <p:nvPicPr>
            <p:cNvPr id="113" name="Google Shape;113;p22"/>
            <p:cNvPicPr preferRelativeResize="0"/>
            <p:nvPr/>
          </p:nvPicPr>
          <p:blipFill rotWithShape="1">
            <a:blip r:embed="rId4">
              <a:alphaModFix/>
            </a:blip>
            <a:srcRect b="0" l="0" r="0" t="0"/>
            <a:stretch/>
          </p:blipFill>
          <p:spPr>
            <a:xfrm>
              <a:off x="1140942" y="2289878"/>
              <a:ext cx="2474407" cy="743906"/>
            </a:xfrm>
            <a:prstGeom prst="rect">
              <a:avLst/>
            </a:prstGeom>
            <a:noFill/>
            <a:ln>
              <a:noFill/>
            </a:ln>
          </p:spPr>
        </p:pic>
        <p:sp>
          <p:nvSpPr>
            <p:cNvPr id="114" name="Google Shape;114;p22"/>
            <p:cNvSpPr/>
            <p:nvPr/>
          </p:nvSpPr>
          <p:spPr>
            <a:xfrm>
              <a:off x="1066799" y="3594616"/>
              <a:ext cx="2193229" cy="36933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i="0" lang="en" sz="1400" u="none" cap="none" strike="noStrike">
                  <a:solidFill>
                    <a:schemeClr val="lt1"/>
                  </a:solidFill>
                  <a:latin typeface="Roboto Slab"/>
                  <a:ea typeface="Roboto Slab"/>
                  <a:cs typeface="Roboto Slab"/>
                  <a:sym typeface="Roboto Slab"/>
                </a:rPr>
                <a:t>KEEP YOUR BODY</a:t>
              </a:r>
              <a:endParaRPr sz="1100"/>
            </a:p>
          </p:txBody>
        </p:sp>
      </p:grpSp>
      <p:sp>
        <p:nvSpPr>
          <p:cNvPr id="115" name="Google Shape;115;p22"/>
          <p:cNvSpPr/>
          <p:nvPr/>
        </p:nvSpPr>
        <p:spPr>
          <a:xfrm>
            <a:off x="4656535" y="1191"/>
            <a:ext cx="2243137" cy="2153841"/>
          </a:xfrm>
          <a:prstGeom prst="rect">
            <a:avLst/>
          </a:prstGeom>
          <a:solidFill>
            <a:schemeClr val="accent4">
              <a:alpha val="89803"/>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6" name="Google Shape;116;p22"/>
          <p:cNvSpPr/>
          <p:nvPr/>
        </p:nvSpPr>
        <p:spPr>
          <a:xfrm>
            <a:off x="6899672" y="1191"/>
            <a:ext cx="2245519" cy="2153841"/>
          </a:xfrm>
          <a:prstGeom prst="rect">
            <a:avLst/>
          </a:prstGeom>
          <a:solidFill>
            <a:schemeClr val="accent5">
              <a:alpha val="85882"/>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7" name="Google Shape;117;p22"/>
          <p:cNvSpPr/>
          <p:nvPr/>
        </p:nvSpPr>
        <p:spPr>
          <a:xfrm>
            <a:off x="4656535" y="2155031"/>
            <a:ext cx="2243137" cy="2153842"/>
          </a:xfrm>
          <a:prstGeom prst="rect">
            <a:avLst/>
          </a:prstGeom>
          <a:solidFill>
            <a:schemeClr val="accent3">
              <a:alpha val="89803"/>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nvGrpSpPr>
          <p:cNvPr id="118" name="Google Shape;118;p22"/>
          <p:cNvGrpSpPr/>
          <p:nvPr/>
        </p:nvGrpSpPr>
        <p:grpSpPr>
          <a:xfrm>
            <a:off x="5255717" y="464090"/>
            <a:ext cx="1044773" cy="1228044"/>
            <a:chOff x="7050882" y="865983"/>
            <a:chExt cx="1393030" cy="1637392"/>
          </a:xfrm>
        </p:grpSpPr>
        <p:sp>
          <p:nvSpPr>
            <p:cNvPr id="119" name="Google Shape;119;p22"/>
            <p:cNvSpPr/>
            <p:nvPr/>
          </p:nvSpPr>
          <p:spPr>
            <a:xfrm>
              <a:off x="7349188" y="865983"/>
              <a:ext cx="796418" cy="1059929"/>
            </a:xfrm>
            <a:custGeom>
              <a:pathLst>
                <a:path extrusionOk="0" h="92" w="69">
                  <a:moveTo>
                    <a:pt x="68" y="22"/>
                  </a:moveTo>
                  <a:cubicBezTo>
                    <a:pt x="68" y="21"/>
                    <a:pt x="66" y="21"/>
                    <a:pt x="65" y="22"/>
                  </a:cubicBezTo>
                  <a:cubicBezTo>
                    <a:pt x="61" y="25"/>
                    <a:pt x="61" y="25"/>
                    <a:pt x="60" y="27"/>
                  </a:cubicBezTo>
                  <a:cubicBezTo>
                    <a:pt x="54" y="26"/>
                    <a:pt x="54" y="26"/>
                    <a:pt x="54" y="26"/>
                  </a:cubicBezTo>
                  <a:cubicBezTo>
                    <a:pt x="54" y="27"/>
                    <a:pt x="54" y="27"/>
                    <a:pt x="54" y="27"/>
                  </a:cubicBezTo>
                  <a:cubicBezTo>
                    <a:pt x="54" y="29"/>
                    <a:pt x="54" y="31"/>
                    <a:pt x="54" y="32"/>
                  </a:cubicBezTo>
                  <a:cubicBezTo>
                    <a:pt x="55" y="32"/>
                    <a:pt x="55" y="32"/>
                    <a:pt x="55" y="32"/>
                  </a:cubicBezTo>
                  <a:cubicBezTo>
                    <a:pt x="53" y="34"/>
                    <a:pt x="52" y="37"/>
                    <a:pt x="51" y="39"/>
                  </a:cubicBezTo>
                  <a:cubicBezTo>
                    <a:pt x="51" y="42"/>
                    <a:pt x="51" y="46"/>
                    <a:pt x="52" y="50"/>
                  </a:cubicBezTo>
                  <a:cubicBezTo>
                    <a:pt x="53" y="43"/>
                    <a:pt x="56" y="38"/>
                    <a:pt x="60" y="33"/>
                  </a:cubicBezTo>
                  <a:cubicBezTo>
                    <a:pt x="62" y="33"/>
                    <a:pt x="62" y="33"/>
                    <a:pt x="62" y="33"/>
                  </a:cubicBezTo>
                  <a:cubicBezTo>
                    <a:pt x="64" y="33"/>
                    <a:pt x="65" y="32"/>
                    <a:pt x="66" y="31"/>
                  </a:cubicBezTo>
                  <a:cubicBezTo>
                    <a:pt x="66" y="29"/>
                    <a:pt x="65" y="28"/>
                    <a:pt x="65" y="28"/>
                  </a:cubicBezTo>
                  <a:cubicBezTo>
                    <a:pt x="68" y="25"/>
                    <a:pt x="68" y="25"/>
                    <a:pt x="68" y="25"/>
                  </a:cubicBezTo>
                  <a:cubicBezTo>
                    <a:pt x="69" y="24"/>
                    <a:pt x="69" y="23"/>
                    <a:pt x="68" y="22"/>
                  </a:cubicBezTo>
                  <a:close/>
                  <a:moveTo>
                    <a:pt x="52" y="25"/>
                  </a:moveTo>
                  <a:cubicBezTo>
                    <a:pt x="53" y="22"/>
                    <a:pt x="53" y="22"/>
                    <a:pt x="53" y="22"/>
                  </a:cubicBezTo>
                  <a:cubicBezTo>
                    <a:pt x="53" y="21"/>
                    <a:pt x="53" y="20"/>
                    <a:pt x="51" y="19"/>
                  </a:cubicBezTo>
                  <a:cubicBezTo>
                    <a:pt x="50" y="19"/>
                    <a:pt x="49" y="20"/>
                    <a:pt x="49" y="21"/>
                  </a:cubicBezTo>
                  <a:cubicBezTo>
                    <a:pt x="48" y="24"/>
                    <a:pt x="48" y="24"/>
                    <a:pt x="48" y="24"/>
                  </a:cubicBezTo>
                  <a:cubicBezTo>
                    <a:pt x="49" y="24"/>
                    <a:pt x="51" y="24"/>
                    <a:pt x="52" y="25"/>
                  </a:cubicBezTo>
                  <a:close/>
                  <a:moveTo>
                    <a:pt x="61" y="76"/>
                  </a:moveTo>
                  <a:cubicBezTo>
                    <a:pt x="61" y="75"/>
                    <a:pt x="60" y="74"/>
                    <a:pt x="60" y="72"/>
                  </a:cubicBezTo>
                  <a:cubicBezTo>
                    <a:pt x="59" y="71"/>
                    <a:pt x="58" y="70"/>
                    <a:pt x="57" y="69"/>
                  </a:cubicBezTo>
                  <a:cubicBezTo>
                    <a:pt x="51" y="55"/>
                    <a:pt x="51" y="55"/>
                    <a:pt x="51" y="55"/>
                  </a:cubicBezTo>
                  <a:cubicBezTo>
                    <a:pt x="49" y="49"/>
                    <a:pt x="48" y="43"/>
                    <a:pt x="49" y="36"/>
                  </a:cubicBezTo>
                  <a:cubicBezTo>
                    <a:pt x="49" y="36"/>
                    <a:pt x="49" y="36"/>
                    <a:pt x="44" y="37"/>
                  </a:cubicBezTo>
                  <a:cubicBezTo>
                    <a:pt x="44" y="44"/>
                    <a:pt x="45" y="50"/>
                    <a:pt x="47" y="57"/>
                  </a:cubicBezTo>
                  <a:cubicBezTo>
                    <a:pt x="52" y="68"/>
                    <a:pt x="52" y="68"/>
                    <a:pt x="52" y="68"/>
                  </a:cubicBezTo>
                  <a:cubicBezTo>
                    <a:pt x="49" y="68"/>
                    <a:pt x="49" y="68"/>
                    <a:pt x="49" y="68"/>
                  </a:cubicBezTo>
                  <a:cubicBezTo>
                    <a:pt x="46" y="61"/>
                    <a:pt x="46" y="61"/>
                    <a:pt x="46" y="61"/>
                  </a:cubicBezTo>
                  <a:cubicBezTo>
                    <a:pt x="46" y="67"/>
                    <a:pt x="46" y="67"/>
                    <a:pt x="46" y="67"/>
                  </a:cubicBezTo>
                  <a:cubicBezTo>
                    <a:pt x="37" y="66"/>
                    <a:pt x="37" y="66"/>
                    <a:pt x="37" y="66"/>
                  </a:cubicBezTo>
                  <a:cubicBezTo>
                    <a:pt x="37" y="67"/>
                    <a:pt x="36" y="68"/>
                    <a:pt x="35" y="68"/>
                  </a:cubicBezTo>
                  <a:cubicBezTo>
                    <a:pt x="36" y="69"/>
                    <a:pt x="36" y="69"/>
                    <a:pt x="36" y="69"/>
                  </a:cubicBezTo>
                  <a:cubicBezTo>
                    <a:pt x="38" y="69"/>
                    <a:pt x="39" y="70"/>
                    <a:pt x="39" y="71"/>
                  </a:cubicBezTo>
                  <a:cubicBezTo>
                    <a:pt x="39" y="72"/>
                    <a:pt x="38" y="74"/>
                    <a:pt x="36" y="74"/>
                  </a:cubicBezTo>
                  <a:cubicBezTo>
                    <a:pt x="35" y="74"/>
                    <a:pt x="28" y="73"/>
                    <a:pt x="27" y="73"/>
                  </a:cubicBezTo>
                  <a:cubicBezTo>
                    <a:pt x="26" y="73"/>
                    <a:pt x="25" y="72"/>
                    <a:pt x="25" y="71"/>
                  </a:cubicBezTo>
                  <a:cubicBezTo>
                    <a:pt x="25" y="69"/>
                    <a:pt x="26" y="68"/>
                    <a:pt x="28" y="68"/>
                  </a:cubicBezTo>
                  <a:cubicBezTo>
                    <a:pt x="26" y="67"/>
                    <a:pt x="25" y="66"/>
                    <a:pt x="25" y="64"/>
                  </a:cubicBezTo>
                  <a:cubicBezTo>
                    <a:pt x="21" y="64"/>
                    <a:pt x="21" y="64"/>
                    <a:pt x="21" y="64"/>
                  </a:cubicBezTo>
                  <a:cubicBezTo>
                    <a:pt x="23" y="57"/>
                    <a:pt x="23" y="57"/>
                    <a:pt x="23" y="57"/>
                  </a:cubicBezTo>
                  <a:cubicBezTo>
                    <a:pt x="23" y="56"/>
                    <a:pt x="23" y="56"/>
                    <a:pt x="23" y="55"/>
                  </a:cubicBezTo>
                  <a:cubicBezTo>
                    <a:pt x="22" y="48"/>
                    <a:pt x="22" y="48"/>
                    <a:pt x="22" y="48"/>
                  </a:cubicBezTo>
                  <a:cubicBezTo>
                    <a:pt x="15" y="47"/>
                    <a:pt x="15" y="47"/>
                    <a:pt x="15" y="46"/>
                  </a:cubicBezTo>
                  <a:cubicBezTo>
                    <a:pt x="15" y="55"/>
                    <a:pt x="15" y="55"/>
                    <a:pt x="15" y="55"/>
                  </a:cubicBezTo>
                  <a:cubicBezTo>
                    <a:pt x="13" y="63"/>
                    <a:pt x="13" y="63"/>
                    <a:pt x="13" y="63"/>
                  </a:cubicBezTo>
                  <a:cubicBezTo>
                    <a:pt x="6" y="63"/>
                    <a:pt x="0" y="69"/>
                    <a:pt x="0" y="76"/>
                  </a:cubicBezTo>
                  <a:cubicBezTo>
                    <a:pt x="0" y="80"/>
                    <a:pt x="2" y="84"/>
                    <a:pt x="5" y="87"/>
                  </a:cubicBezTo>
                  <a:cubicBezTo>
                    <a:pt x="3" y="89"/>
                    <a:pt x="3" y="89"/>
                    <a:pt x="3" y="89"/>
                  </a:cubicBezTo>
                  <a:cubicBezTo>
                    <a:pt x="2" y="89"/>
                    <a:pt x="2" y="90"/>
                    <a:pt x="3" y="91"/>
                  </a:cubicBezTo>
                  <a:cubicBezTo>
                    <a:pt x="3" y="92"/>
                    <a:pt x="4" y="92"/>
                    <a:pt x="5" y="91"/>
                  </a:cubicBezTo>
                  <a:cubicBezTo>
                    <a:pt x="8" y="89"/>
                    <a:pt x="8" y="89"/>
                    <a:pt x="8" y="89"/>
                  </a:cubicBezTo>
                  <a:cubicBezTo>
                    <a:pt x="10" y="90"/>
                    <a:pt x="12" y="90"/>
                    <a:pt x="14" y="90"/>
                  </a:cubicBezTo>
                  <a:cubicBezTo>
                    <a:pt x="16" y="90"/>
                    <a:pt x="50" y="85"/>
                    <a:pt x="50" y="85"/>
                  </a:cubicBezTo>
                  <a:cubicBezTo>
                    <a:pt x="56" y="91"/>
                    <a:pt x="56" y="91"/>
                    <a:pt x="56" y="91"/>
                  </a:cubicBezTo>
                  <a:cubicBezTo>
                    <a:pt x="57" y="92"/>
                    <a:pt x="58" y="92"/>
                    <a:pt x="59" y="91"/>
                  </a:cubicBezTo>
                  <a:cubicBezTo>
                    <a:pt x="60" y="90"/>
                    <a:pt x="60" y="89"/>
                    <a:pt x="59" y="89"/>
                  </a:cubicBezTo>
                  <a:cubicBezTo>
                    <a:pt x="55" y="84"/>
                    <a:pt x="55" y="84"/>
                    <a:pt x="55" y="84"/>
                  </a:cubicBezTo>
                  <a:cubicBezTo>
                    <a:pt x="58" y="83"/>
                    <a:pt x="61" y="80"/>
                    <a:pt x="61" y="76"/>
                  </a:cubicBezTo>
                  <a:close/>
                  <a:moveTo>
                    <a:pt x="22" y="77"/>
                  </a:moveTo>
                  <a:cubicBezTo>
                    <a:pt x="22" y="81"/>
                    <a:pt x="19" y="84"/>
                    <a:pt x="15" y="85"/>
                  </a:cubicBezTo>
                  <a:cubicBezTo>
                    <a:pt x="10" y="85"/>
                    <a:pt x="6" y="81"/>
                    <a:pt x="6" y="76"/>
                  </a:cubicBezTo>
                  <a:cubicBezTo>
                    <a:pt x="6" y="72"/>
                    <a:pt x="10" y="68"/>
                    <a:pt x="14" y="68"/>
                  </a:cubicBezTo>
                  <a:cubicBezTo>
                    <a:pt x="19" y="68"/>
                    <a:pt x="23" y="72"/>
                    <a:pt x="22" y="77"/>
                  </a:cubicBezTo>
                  <a:close/>
                  <a:moveTo>
                    <a:pt x="32" y="15"/>
                  </a:moveTo>
                  <a:cubicBezTo>
                    <a:pt x="35" y="16"/>
                    <a:pt x="40" y="15"/>
                    <a:pt x="41" y="11"/>
                  </a:cubicBezTo>
                  <a:cubicBezTo>
                    <a:pt x="43" y="7"/>
                    <a:pt x="41" y="4"/>
                    <a:pt x="38" y="2"/>
                  </a:cubicBezTo>
                  <a:cubicBezTo>
                    <a:pt x="34" y="0"/>
                    <a:pt x="30" y="2"/>
                    <a:pt x="28" y="6"/>
                  </a:cubicBezTo>
                  <a:cubicBezTo>
                    <a:pt x="27" y="9"/>
                    <a:pt x="29" y="13"/>
                    <a:pt x="32" y="15"/>
                  </a:cubicBezTo>
                  <a:close/>
                  <a:moveTo>
                    <a:pt x="15" y="43"/>
                  </a:moveTo>
                  <a:cubicBezTo>
                    <a:pt x="16" y="44"/>
                    <a:pt x="15" y="44"/>
                    <a:pt x="30" y="46"/>
                  </a:cubicBezTo>
                  <a:cubicBezTo>
                    <a:pt x="28" y="62"/>
                    <a:pt x="28" y="62"/>
                    <a:pt x="28" y="62"/>
                  </a:cubicBezTo>
                  <a:cubicBezTo>
                    <a:pt x="28" y="64"/>
                    <a:pt x="29" y="66"/>
                    <a:pt x="32" y="66"/>
                  </a:cubicBezTo>
                  <a:cubicBezTo>
                    <a:pt x="34" y="66"/>
                    <a:pt x="35" y="65"/>
                    <a:pt x="35" y="63"/>
                  </a:cubicBezTo>
                  <a:cubicBezTo>
                    <a:pt x="37" y="44"/>
                    <a:pt x="37" y="44"/>
                    <a:pt x="37" y="44"/>
                  </a:cubicBezTo>
                  <a:cubicBezTo>
                    <a:pt x="38" y="42"/>
                    <a:pt x="36" y="40"/>
                    <a:pt x="34" y="39"/>
                  </a:cubicBezTo>
                  <a:cubicBezTo>
                    <a:pt x="28" y="38"/>
                    <a:pt x="28" y="38"/>
                    <a:pt x="28" y="38"/>
                  </a:cubicBezTo>
                  <a:cubicBezTo>
                    <a:pt x="30" y="35"/>
                    <a:pt x="30" y="35"/>
                    <a:pt x="30" y="35"/>
                  </a:cubicBezTo>
                  <a:cubicBezTo>
                    <a:pt x="29" y="33"/>
                    <a:pt x="25" y="25"/>
                    <a:pt x="25" y="24"/>
                  </a:cubicBezTo>
                  <a:cubicBezTo>
                    <a:pt x="33" y="33"/>
                    <a:pt x="33" y="33"/>
                    <a:pt x="33" y="33"/>
                  </a:cubicBezTo>
                  <a:cubicBezTo>
                    <a:pt x="33" y="34"/>
                    <a:pt x="34" y="35"/>
                    <a:pt x="36" y="35"/>
                  </a:cubicBezTo>
                  <a:cubicBezTo>
                    <a:pt x="48" y="33"/>
                    <a:pt x="48" y="33"/>
                    <a:pt x="48" y="33"/>
                  </a:cubicBezTo>
                  <a:cubicBezTo>
                    <a:pt x="50" y="33"/>
                    <a:pt x="51" y="32"/>
                    <a:pt x="51" y="30"/>
                  </a:cubicBezTo>
                  <a:cubicBezTo>
                    <a:pt x="51" y="28"/>
                    <a:pt x="49" y="27"/>
                    <a:pt x="47" y="27"/>
                  </a:cubicBezTo>
                  <a:cubicBezTo>
                    <a:pt x="37" y="28"/>
                    <a:pt x="37" y="28"/>
                    <a:pt x="37" y="28"/>
                  </a:cubicBezTo>
                  <a:cubicBezTo>
                    <a:pt x="30" y="20"/>
                    <a:pt x="30" y="20"/>
                    <a:pt x="30" y="20"/>
                  </a:cubicBezTo>
                  <a:cubicBezTo>
                    <a:pt x="31" y="21"/>
                    <a:pt x="33" y="23"/>
                    <a:pt x="37" y="25"/>
                  </a:cubicBezTo>
                  <a:cubicBezTo>
                    <a:pt x="45" y="24"/>
                    <a:pt x="45" y="24"/>
                    <a:pt x="45" y="24"/>
                  </a:cubicBezTo>
                  <a:cubicBezTo>
                    <a:pt x="45" y="24"/>
                    <a:pt x="33" y="19"/>
                    <a:pt x="26" y="16"/>
                  </a:cubicBezTo>
                  <a:cubicBezTo>
                    <a:pt x="24" y="15"/>
                    <a:pt x="21" y="16"/>
                    <a:pt x="20" y="19"/>
                  </a:cubicBezTo>
                  <a:cubicBezTo>
                    <a:pt x="19" y="20"/>
                    <a:pt x="14" y="35"/>
                    <a:pt x="13" y="37"/>
                  </a:cubicBezTo>
                  <a:cubicBezTo>
                    <a:pt x="12" y="40"/>
                    <a:pt x="13" y="42"/>
                    <a:pt x="15" y="43"/>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0" name="Google Shape;120;p22"/>
            <p:cNvSpPr txBox="1"/>
            <p:nvPr/>
          </p:nvSpPr>
          <p:spPr>
            <a:xfrm>
              <a:off x="7050882" y="2026321"/>
              <a:ext cx="1393030" cy="47705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900">
                  <a:solidFill>
                    <a:schemeClr val="lt1"/>
                  </a:solidFill>
                  <a:latin typeface="Roboto Slab"/>
                  <a:ea typeface="Roboto Slab"/>
                  <a:cs typeface="Roboto Slab"/>
                  <a:sym typeface="Roboto Slab"/>
                </a:rPr>
                <a:t>Fitness</a:t>
              </a:r>
              <a:endParaRPr sz="1100"/>
            </a:p>
          </p:txBody>
        </p:sp>
      </p:grpSp>
      <p:sp>
        <p:nvSpPr>
          <p:cNvPr id="121" name="Google Shape;121;p22"/>
          <p:cNvSpPr/>
          <p:nvPr/>
        </p:nvSpPr>
        <p:spPr>
          <a:xfrm>
            <a:off x="7675746" y="498593"/>
            <a:ext cx="693371" cy="656935"/>
          </a:xfrm>
          <a:custGeom>
            <a:pathLst>
              <a:path extrusionOk="0" h="76" w="80">
                <a:moveTo>
                  <a:pt x="42" y="41"/>
                </a:moveTo>
                <a:cubicBezTo>
                  <a:pt x="44" y="40"/>
                  <a:pt x="45" y="36"/>
                  <a:pt x="44" y="33"/>
                </a:cubicBezTo>
                <a:cubicBezTo>
                  <a:pt x="42" y="30"/>
                  <a:pt x="39" y="28"/>
                  <a:pt x="37" y="30"/>
                </a:cubicBezTo>
                <a:cubicBezTo>
                  <a:pt x="34" y="31"/>
                  <a:pt x="33" y="34"/>
                  <a:pt x="35" y="37"/>
                </a:cubicBezTo>
                <a:cubicBezTo>
                  <a:pt x="36" y="40"/>
                  <a:pt x="39" y="42"/>
                  <a:pt x="42" y="41"/>
                </a:cubicBezTo>
                <a:close/>
                <a:moveTo>
                  <a:pt x="49" y="22"/>
                </a:moveTo>
                <a:cubicBezTo>
                  <a:pt x="52" y="37"/>
                  <a:pt x="41" y="48"/>
                  <a:pt x="41" y="48"/>
                </a:cubicBezTo>
                <a:cubicBezTo>
                  <a:pt x="41" y="48"/>
                  <a:pt x="32" y="34"/>
                  <a:pt x="18" y="29"/>
                </a:cubicBezTo>
                <a:cubicBezTo>
                  <a:pt x="46" y="50"/>
                  <a:pt x="30" y="76"/>
                  <a:pt x="30" y="76"/>
                </a:cubicBezTo>
                <a:cubicBezTo>
                  <a:pt x="38" y="76"/>
                  <a:pt x="38" y="76"/>
                  <a:pt x="38" y="76"/>
                </a:cubicBezTo>
                <a:cubicBezTo>
                  <a:pt x="38" y="76"/>
                  <a:pt x="57" y="43"/>
                  <a:pt x="49" y="22"/>
                </a:cubicBezTo>
                <a:close/>
                <a:moveTo>
                  <a:pt x="33" y="24"/>
                </a:moveTo>
                <a:cubicBezTo>
                  <a:pt x="33" y="24"/>
                  <a:pt x="33" y="24"/>
                  <a:pt x="33" y="23"/>
                </a:cubicBezTo>
                <a:cubicBezTo>
                  <a:pt x="32" y="22"/>
                  <a:pt x="32" y="21"/>
                  <a:pt x="32" y="21"/>
                </a:cubicBezTo>
                <a:cubicBezTo>
                  <a:pt x="32" y="21"/>
                  <a:pt x="33" y="22"/>
                  <a:pt x="33" y="23"/>
                </a:cubicBezTo>
                <a:cubicBezTo>
                  <a:pt x="33" y="23"/>
                  <a:pt x="34" y="24"/>
                  <a:pt x="34" y="24"/>
                </a:cubicBezTo>
                <a:cubicBezTo>
                  <a:pt x="34" y="23"/>
                  <a:pt x="34" y="22"/>
                  <a:pt x="33" y="21"/>
                </a:cubicBezTo>
                <a:cubicBezTo>
                  <a:pt x="33" y="20"/>
                  <a:pt x="31" y="19"/>
                  <a:pt x="31" y="19"/>
                </a:cubicBezTo>
                <a:cubicBezTo>
                  <a:pt x="31" y="19"/>
                  <a:pt x="30" y="21"/>
                  <a:pt x="31" y="22"/>
                </a:cubicBezTo>
                <a:cubicBezTo>
                  <a:pt x="32" y="23"/>
                  <a:pt x="33" y="24"/>
                  <a:pt x="33" y="24"/>
                </a:cubicBezTo>
                <a:close/>
                <a:moveTo>
                  <a:pt x="52" y="35"/>
                </a:moveTo>
                <a:cubicBezTo>
                  <a:pt x="52" y="35"/>
                  <a:pt x="53" y="36"/>
                  <a:pt x="55" y="36"/>
                </a:cubicBezTo>
                <a:cubicBezTo>
                  <a:pt x="56" y="36"/>
                  <a:pt x="58" y="35"/>
                  <a:pt x="58" y="35"/>
                </a:cubicBezTo>
                <a:cubicBezTo>
                  <a:pt x="58" y="35"/>
                  <a:pt x="56" y="33"/>
                  <a:pt x="55" y="33"/>
                </a:cubicBezTo>
                <a:cubicBezTo>
                  <a:pt x="53" y="33"/>
                  <a:pt x="52" y="34"/>
                  <a:pt x="52" y="34"/>
                </a:cubicBezTo>
                <a:cubicBezTo>
                  <a:pt x="52" y="34"/>
                  <a:pt x="53" y="34"/>
                  <a:pt x="53" y="34"/>
                </a:cubicBezTo>
                <a:cubicBezTo>
                  <a:pt x="54" y="34"/>
                  <a:pt x="56" y="35"/>
                  <a:pt x="56" y="35"/>
                </a:cubicBezTo>
                <a:cubicBezTo>
                  <a:pt x="56" y="35"/>
                  <a:pt x="54" y="35"/>
                  <a:pt x="53" y="35"/>
                </a:cubicBezTo>
                <a:cubicBezTo>
                  <a:pt x="53" y="35"/>
                  <a:pt x="52" y="35"/>
                  <a:pt x="52" y="35"/>
                </a:cubicBezTo>
                <a:close/>
                <a:moveTo>
                  <a:pt x="46" y="23"/>
                </a:moveTo>
                <a:cubicBezTo>
                  <a:pt x="47" y="22"/>
                  <a:pt x="48" y="21"/>
                  <a:pt x="48" y="21"/>
                </a:cubicBezTo>
                <a:cubicBezTo>
                  <a:pt x="48" y="21"/>
                  <a:pt x="47" y="22"/>
                  <a:pt x="47" y="23"/>
                </a:cubicBezTo>
                <a:cubicBezTo>
                  <a:pt x="46" y="24"/>
                  <a:pt x="46" y="24"/>
                  <a:pt x="46" y="24"/>
                </a:cubicBezTo>
                <a:cubicBezTo>
                  <a:pt x="47" y="24"/>
                  <a:pt x="48" y="23"/>
                  <a:pt x="48" y="22"/>
                </a:cubicBezTo>
                <a:cubicBezTo>
                  <a:pt x="49" y="21"/>
                  <a:pt x="49" y="19"/>
                  <a:pt x="49" y="19"/>
                </a:cubicBezTo>
                <a:cubicBezTo>
                  <a:pt x="49" y="19"/>
                  <a:pt x="47" y="20"/>
                  <a:pt x="46" y="21"/>
                </a:cubicBezTo>
                <a:cubicBezTo>
                  <a:pt x="45" y="22"/>
                  <a:pt x="45" y="23"/>
                  <a:pt x="46" y="24"/>
                </a:cubicBezTo>
                <a:cubicBezTo>
                  <a:pt x="46" y="24"/>
                  <a:pt x="46" y="23"/>
                  <a:pt x="46" y="23"/>
                </a:cubicBezTo>
                <a:close/>
                <a:moveTo>
                  <a:pt x="39" y="15"/>
                </a:moveTo>
                <a:cubicBezTo>
                  <a:pt x="39" y="12"/>
                  <a:pt x="40" y="9"/>
                  <a:pt x="40" y="9"/>
                </a:cubicBezTo>
                <a:cubicBezTo>
                  <a:pt x="40" y="9"/>
                  <a:pt x="40" y="12"/>
                  <a:pt x="40" y="15"/>
                </a:cubicBezTo>
                <a:cubicBezTo>
                  <a:pt x="40" y="16"/>
                  <a:pt x="40" y="17"/>
                  <a:pt x="40" y="17"/>
                </a:cubicBezTo>
                <a:cubicBezTo>
                  <a:pt x="41" y="16"/>
                  <a:pt x="43" y="14"/>
                  <a:pt x="43" y="11"/>
                </a:cubicBezTo>
                <a:cubicBezTo>
                  <a:pt x="43" y="8"/>
                  <a:pt x="40" y="5"/>
                  <a:pt x="40" y="5"/>
                </a:cubicBezTo>
                <a:cubicBezTo>
                  <a:pt x="40" y="5"/>
                  <a:pt x="37" y="8"/>
                  <a:pt x="37" y="11"/>
                </a:cubicBezTo>
                <a:cubicBezTo>
                  <a:pt x="37" y="14"/>
                  <a:pt x="38" y="16"/>
                  <a:pt x="39" y="17"/>
                </a:cubicBezTo>
                <a:cubicBezTo>
                  <a:pt x="39" y="17"/>
                  <a:pt x="39" y="16"/>
                  <a:pt x="39" y="15"/>
                </a:cubicBezTo>
                <a:close/>
                <a:moveTo>
                  <a:pt x="18" y="26"/>
                </a:moveTo>
                <a:cubicBezTo>
                  <a:pt x="20" y="27"/>
                  <a:pt x="23" y="27"/>
                  <a:pt x="24" y="27"/>
                </a:cubicBezTo>
                <a:cubicBezTo>
                  <a:pt x="24" y="26"/>
                  <a:pt x="23" y="26"/>
                  <a:pt x="23" y="26"/>
                </a:cubicBezTo>
                <a:cubicBezTo>
                  <a:pt x="20" y="24"/>
                  <a:pt x="18" y="22"/>
                  <a:pt x="18" y="22"/>
                </a:cubicBezTo>
                <a:cubicBezTo>
                  <a:pt x="18" y="22"/>
                  <a:pt x="20" y="23"/>
                  <a:pt x="23" y="24"/>
                </a:cubicBezTo>
                <a:cubicBezTo>
                  <a:pt x="24" y="25"/>
                  <a:pt x="24" y="25"/>
                  <a:pt x="25" y="26"/>
                </a:cubicBezTo>
                <a:cubicBezTo>
                  <a:pt x="24" y="24"/>
                  <a:pt x="23" y="22"/>
                  <a:pt x="21" y="20"/>
                </a:cubicBezTo>
                <a:cubicBezTo>
                  <a:pt x="18" y="18"/>
                  <a:pt x="14" y="20"/>
                  <a:pt x="14" y="20"/>
                </a:cubicBezTo>
                <a:cubicBezTo>
                  <a:pt x="14" y="20"/>
                  <a:pt x="15" y="24"/>
                  <a:pt x="18" y="26"/>
                </a:cubicBezTo>
                <a:close/>
                <a:moveTo>
                  <a:pt x="61" y="44"/>
                </a:moveTo>
                <a:cubicBezTo>
                  <a:pt x="59" y="42"/>
                  <a:pt x="56" y="43"/>
                  <a:pt x="55" y="43"/>
                </a:cubicBezTo>
                <a:cubicBezTo>
                  <a:pt x="56" y="43"/>
                  <a:pt x="56" y="43"/>
                  <a:pt x="57" y="44"/>
                </a:cubicBezTo>
                <a:cubicBezTo>
                  <a:pt x="60" y="45"/>
                  <a:pt x="62" y="47"/>
                  <a:pt x="62" y="47"/>
                </a:cubicBezTo>
                <a:cubicBezTo>
                  <a:pt x="62" y="47"/>
                  <a:pt x="59" y="47"/>
                  <a:pt x="56" y="45"/>
                </a:cubicBezTo>
                <a:cubicBezTo>
                  <a:pt x="55" y="45"/>
                  <a:pt x="55" y="44"/>
                  <a:pt x="54" y="44"/>
                </a:cubicBezTo>
                <a:cubicBezTo>
                  <a:pt x="55" y="45"/>
                  <a:pt x="56" y="48"/>
                  <a:pt x="58" y="49"/>
                </a:cubicBezTo>
                <a:cubicBezTo>
                  <a:pt x="61" y="51"/>
                  <a:pt x="66" y="50"/>
                  <a:pt x="66" y="50"/>
                </a:cubicBezTo>
                <a:cubicBezTo>
                  <a:pt x="66" y="50"/>
                  <a:pt x="65" y="45"/>
                  <a:pt x="61" y="44"/>
                </a:cubicBezTo>
                <a:close/>
                <a:moveTo>
                  <a:pt x="25" y="44"/>
                </a:moveTo>
                <a:cubicBezTo>
                  <a:pt x="24" y="44"/>
                  <a:pt x="24" y="45"/>
                  <a:pt x="23" y="45"/>
                </a:cubicBezTo>
                <a:cubicBezTo>
                  <a:pt x="20" y="47"/>
                  <a:pt x="18" y="47"/>
                  <a:pt x="18" y="47"/>
                </a:cubicBezTo>
                <a:cubicBezTo>
                  <a:pt x="18" y="47"/>
                  <a:pt x="20" y="45"/>
                  <a:pt x="23" y="44"/>
                </a:cubicBezTo>
                <a:cubicBezTo>
                  <a:pt x="23" y="43"/>
                  <a:pt x="24" y="43"/>
                  <a:pt x="24" y="43"/>
                </a:cubicBezTo>
                <a:cubicBezTo>
                  <a:pt x="23" y="43"/>
                  <a:pt x="20" y="42"/>
                  <a:pt x="18" y="44"/>
                </a:cubicBezTo>
                <a:cubicBezTo>
                  <a:pt x="15" y="45"/>
                  <a:pt x="14" y="50"/>
                  <a:pt x="14" y="50"/>
                </a:cubicBezTo>
                <a:cubicBezTo>
                  <a:pt x="14" y="50"/>
                  <a:pt x="18" y="51"/>
                  <a:pt x="21" y="49"/>
                </a:cubicBezTo>
                <a:cubicBezTo>
                  <a:pt x="23" y="48"/>
                  <a:pt x="24" y="45"/>
                  <a:pt x="25" y="44"/>
                </a:cubicBezTo>
                <a:close/>
                <a:moveTo>
                  <a:pt x="54" y="26"/>
                </a:moveTo>
                <a:cubicBezTo>
                  <a:pt x="55" y="25"/>
                  <a:pt x="55" y="25"/>
                  <a:pt x="56" y="24"/>
                </a:cubicBezTo>
                <a:cubicBezTo>
                  <a:pt x="59" y="23"/>
                  <a:pt x="62" y="22"/>
                  <a:pt x="62" y="22"/>
                </a:cubicBezTo>
                <a:cubicBezTo>
                  <a:pt x="62" y="22"/>
                  <a:pt x="60" y="24"/>
                  <a:pt x="57" y="26"/>
                </a:cubicBezTo>
                <a:cubicBezTo>
                  <a:pt x="56" y="26"/>
                  <a:pt x="56" y="26"/>
                  <a:pt x="55" y="27"/>
                </a:cubicBezTo>
                <a:cubicBezTo>
                  <a:pt x="56" y="27"/>
                  <a:pt x="59" y="27"/>
                  <a:pt x="61" y="26"/>
                </a:cubicBezTo>
                <a:cubicBezTo>
                  <a:pt x="65" y="24"/>
                  <a:pt x="66" y="20"/>
                  <a:pt x="66" y="20"/>
                </a:cubicBezTo>
                <a:cubicBezTo>
                  <a:pt x="66" y="20"/>
                  <a:pt x="61" y="18"/>
                  <a:pt x="58" y="20"/>
                </a:cubicBezTo>
                <a:cubicBezTo>
                  <a:pt x="56" y="22"/>
                  <a:pt x="55" y="24"/>
                  <a:pt x="54" y="26"/>
                </a:cubicBezTo>
                <a:close/>
                <a:moveTo>
                  <a:pt x="27" y="15"/>
                </a:moveTo>
                <a:cubicBezTo>
                  <a:pt x="27" y="14"/>
                  <a:pt x="26" y="14"/>
                  <a:pt x="26" y="13"/>
                </a:cubicBezTo>
                <a:cubicBezTo>
                  <a:pt x="24" y="9"/>
                  <a:pt x="23" y="5"/>
                  <a:pt x="23" y="5"/>
                </a:cubicBezTo>
                <a:cubicBezTo>
                  <a:pt x="23" y="5"/>
                  <a:pt x="25" y="8"/>
                  <a:pt x="27" y="12"/>
                </a:cubicBezTo>
                <a:cubicBezTo>
                  <a:pt x="28" y="13"/>
                  <a:pt x="28" y="13"/>
                  <a:pt x="29" y="14"/>
                </a:cubicBezTo>
                <a:cubicBezTo>
                  <a:pt x="29" y="12"/>
                  <a:pt x="29" y="9"/>
                  <a:pt x="28" y="5"/>
                </a:cubicBezTo>
                <a:cubicBezTo>
                  <a:pt x="25" y="1"/>
                  <a:pt x="20" y="0"/>
                  <a:pt x="20" y="0"/>
                </a:cubicBezTo>
                <a:cubicBezTo>
                  <a:pt x="20" y="0"/>
                  <a:pt x="18" y="5"/>
                  <a:pt x="20" y="10"/>
                </a:cubicBezTo>
                <a:cubicBezTo>
                  <a:pt x="22" y="13"/>
                  <a:pt x="26" y="14"/>
                  <a:pt x="27" y="15"/>
                </a:cubicBezTo>
                <a:close/>
                <a:moveTo>
                  <a:pt x="52" y="54"/>
                </a:moveTo>
                <a:cubicBezTo>
                  <a:pt x="52" y="55"/>
                  <a:pt x="53" y="56"/>
                  <a:pt x="53" y="57"/>
                </a:cubicBezTo>
                <a:cubicBezTo>
                  <a:pt x="56" y="61"/>
                  <a:pt x="57" y="64"/>
                  <a:pt x="57" y="64"/>
                </a:cubicBezTo>
                <a:cubicBezTo>
                  <a:pt x="57" y="64"/>
                  <a:pt x="54" y="61"/>
                  <a:pt x="52" y="58"/>
                </a:cubicBezTo>
                <a:cubicBezTo>
                  <a:pt x="51" y="57"/>
                  <a:pt x="51" y="56"/>
                  <a:pt x="51" y="55"/>
                </a:cubicBezTo>
                <a:cubicBezTo>
                  <a:pt x="50" y="57"/>
                  <a:pt x="50" y="61"/>
                  <a:pt x="52" y="64"/>
                </a:cubicBezTo>
                <a:cubicBezTo>
                  <a:pt x="54" y="68"/>
                  <a:pt x="60" y="69"/>
                  <a:pt x="60" y="69"/>
                </a:cubicBezTo>
                <a:cubicBezTo>
                  <a:pt x="60" y="69"/>
                  <a:pt x="61" y="64"/>
                  <a:pt x="59" y="60"/>
                </a:cubicBezTo>
                <a:cubicBezTo>
                  <a:pt x="57" y="57"/>
                  <a:pt x="54" y="55"/>
                  <a:pt x="52" y="54"/>
                </a:cubicBezTo>
                <a:close/>
                <a:moveTo>
                  <a:pt x="14" y="36"/>
                </a:moveTo>
                <a:cubicBezTo>
                  <a:pt x="9" y="36"/>
                  <a:pt x="6" y="35"/>
                  <a:pt x="6" y="35"/>
                </a:cubicBezTo>
                <a:cubicBezTo>
                  <a:pt x="6" y="35"/>
                  <a:pt x="9" y="34"/>
                  <a:pt x="14" y="34"/>
                </a:cubicBezTo>
                <a:cubicBezTo>
                  <a:pt x="15" y="34"/>
                  <a:pt x="16" y="34"/>
                  <a:pt x="16" y="34"/>
                </a:cubicBezTo>
                <a:cubicBezTo>
                  <a:pt x="15" y="33"/>
                  <a:pt x="12" y="30"/>
                  <a:pt x="8" y="30"/>
                </a:cubicBezTo>
                <a:cubicBezTo>
                  <a:pt x="3" y="30"/>
                  <a:pt x="0" y="35"/>
                  <a:pt x="0" y="35"/>
                </a:cubicBezTo>
                <a:cubicBezTo>
                  <a:pt x="0" y="35"/>
                  <a:pt x="3" y="39"/>
                  <a:pt x="8" y="39"/>
                </a:cubicBezTo>
                <a:cubicBezTo>
                  <a:pt x="12" y="39"/>
                  <a:pt x="15" y="37"/>
                  <a:pt x="16" y="35"/>
                </a:cubicBezTo>
                <a:cubicBezTo>
                  <a:pt x="16" y="36"/>
                  <a:pt x="15" y="36"/>
                  <a:pt x="14" y="36"/>
                </a:cubicBezTo>
                <a:close/>
                <a:moveTo>
                  <a:pt x="71" y="30"/>
                </a:moveTo>
                <a:cubicBezTo>
                  <a:pt x="67" y="30"/>
                  <a:pt x="64" y="33"/>
                  <a:pt x="63" y="34"/>
                </a:cubicBezTo>
                <a:cubicBezTo>
                  <a:pt x="64" y="34"/>
                  <a:pt x="65" y="34"/>
                  <a:pt x="66" y="34"/>
                </a:cubicBezTo>
                <a:cubicBezTo>
                  <a:pt x="70" y="34"/>
                  <a:pt x="74" y="35"/>
                  <a:pt x="74" y="35"/>
                </a:cubicBezTo>
                <a:cubicBezTo>
                  <a:pt x="74" y="35"/>
                  <a:pt x="70" y="36"/>
                  <a:pt x="66" y="36"/>
                </a:cubicBezTo>
                <a:cubicBezTo>
                  <a:pt x="65" y="36"/>
                  <a:pt x="64" y="36"/>
                  <a:pt x="63" y="36"/>
                </a:cubicBezTo>
                <a:cubicBezTo>
                  <a:pt x="64" y="37"/>
                  <a:pt x="67" y="39"/>
                  <a:pt x="71" y="39"/>
                </a:cubicBezTo>
                <a:cubicBezTo>
                  <a:pt x="76" y="39"/>
                  <a:pt x="80" y="35"/>
                  <a:pt x="80" y="35"/>
                </a:cubicBezTo>
                <a:cubicBezTo>
                  <a:pt x="80" y="35"/>
                  <a:pt x="76" y="30"/>
                  <a:pt x="71" y="30"/>
                </a:cubicBezTo>
                <a:close/>
                <a:moveTo>
                  <a:pt x="27" y="58"/>
                </a:moveTo>
                <a:cubicBezTo>
                  <a:pt x="25" y="61"/>
                  <a:pt x="23" y="64"/>
                  <a:pt x="23" y="64"/>
                </a:cubicBezTo>
                <a:cubicBezTo>
                  <a:pt x="23" y="64"/>
                  <a:pt x="24" y="61"/>
                  <a:pt x="26" y="57"/>
                </a:cubicBezTo>
                <a:cubicBezTo>
                  <a:pt x="26" y="56"/>
                  <a:pt x="27" y="55"/>
                  <a:pt x="27" y="54"/>
                </a:cubicBezTo>
                <a:cubicBezTo>
                  <a:pt x="26" y="55"/>
                  <a:pt x="22" y="57"/>
                  <a:pt x="20" y="60"/>
                </a:cubicBezTo>
                <a:cubicBezTo>
                  <a:pt x="18" y="64"/>
                  <a:pt x="20" y="69"/>
                  <a:pt x="20" y="69"/>
                </a:cubicBezTo>
                <a:cubicBezTo>
                  <a:pt x="20" y="69"/>
                  <a:pt x="25" y="68"/>
                  <a:pt x="28" y="64"/>
                </a:cubicBezTo>
                <a:cubicBezTo>
                  <a:pt x="29" y="61"/>
                  <a:pt x="29" y="57"/>
                  <a:pt x="29" y="55"/>
                </a:cubicBezTo>
                <a:cubicBezTo>
                  <a:pt x="28" y="56"/>
                  <a:pt x="28" y="57"/>
                  <a:pt x="27" y="58"/>
                </a:cubicBezTo>
                <a:close/>
                <a:moveTo>
                  <a:pt x="52" y="12"/>
                </a:moveTo>
                <a:cubicBezTo>
                  <a:pt x="54" y="8"/>
                  <a:pt x="57" y="5"/>
                  <a:pt x="57" y="5"/>
                </a:cubicBezTo>
                <a:cubicBezTo>
                  <a:pt x="57" y="5"/>
                  <a:pt x="56" y="9"/>
                  <a:pt x="53" y="13"/>
                </a:cubicBezTo>
                <a:cubicBezTo>
                  <a:pt x="53" y="13"/>
                  <a:pt x="52" y="14"/>
                  <a:pt x="52" y="15"/>
                </a:cubicBezTo>
                <a:cubicBezTo>
                  <a:pt x="54" y="14"/>
                  <a:pt x="57" y="13"/>
                  <a:pt x="59" y="10"/>
                </a:cubicBezTo>
                <a:cubicBezTo>
                  <a:pt x="61" y="5"/>
                  <a:pt x="60" y="0"/>
                  <a:pt x="60" y="0"/>
                </a:cubicBezTo>
                <a:cubicBezTo>
                  <a:pt x="60" y="0"/>
                  <a:pt x="54" y="1"/>
                  <a:pt x="52" y="5"/>
                </a:cubicBezTo>
                <a:cubicBezTo>
                  <a:pt x="50" y="9"/>
                  <a:pt x="50" y="12"/>
                  <a:pt x="51" y="14"/>
                </a:cubicBezTo>
                <a:cubicBezTo>
                  <a:pt x="51" y="13"/>
                  <a:pt x="51" y="13"/>
                  <a:pt x="52" y="12"/>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2" name="Google Shape;122;p22"/>
          <p:cNvSpPr txBox="1"/>
          <p:nvPr/>
        </p:nvSpPr>
        <p:spPr>
          <a:xfrm>
            <a:off x="7347873" y="1299850"/>
            <a:ext cx="1349100" cy="3579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900">
                <a:solidFill>
                  <a:schemeClr val="lt1"/>
                </a:solidFill>
                <a:latin typeface="Roboto Slab"/>
                <a:ea typeface="Roboto Slab"/>
                <a:cs typeface="Roboto Slab"/>
                <a:sym typeface="Roboto Slab"/>
              </a:rPr>
              <a:t>Healthy</a:t>
            </a:r>
            <a:endParaRPr sz="1100"/>
          </a:p>
        </p:txBody>
      </p:sp>
      <p:grpSp>
        <p:nvGrpSpPr>
          <p:cNvPr id="123" name="Google Shape;123;p22"/>
          <p:cNvGrpSpPr/>
          <p:nvPr/>
        </p:nvGrpSpPr>
        <p:grpSpPr>
          <a:xfrm>
            <a:off x="5255717" y="2738528"/>
            <a:ext cx="1044773" cy="989228"/>
            <a:chOff x="6960145" y="3720430"/>
            <a:chExt cx="1393030" cy="1318971"/>
          </a:xfrm>
        </p:grpSpPr>
        <p:sp>
          <p:nvSpPr>
            <p:cNvPr id="124" name="Google Shape;124;p22"/>
            <p:cNvSpPr/>
            <p:nvPr/>
          </p:nvSpPr>
          <p:spPr>
            <a:xfrm>
              <a:off x="7050882" y="3720430"/>
              <a:ext cx="1211557" cy="680121"/>
            </a:xfrm>
            <a:custGeom>
              <a:pathLst>
                <a:path extrusionOk="0" h="59" w="105">
                  <a:moveTo>
                    <a:pt x="103" y="20"/>
                  </a:moveTo>
                  <a:cubicBezTo>
                    <a:pt x="102" y="19"/>
                    <a:pt x="101" y="18"/>
                    <a:pt x="99" y="18"/>
                  </a:cubicBezTo>
                  <a:cubicBezTo>
                    <a:pt x="97" y="18"/>
                    <a:pt x="97" y="18"/>
                    <a:pt x="97" y="18"/>
                  </a:cubicBezTo>
                  <a:cubicBezTo>
                    <a:pt x="97" y="16"/>
                    <a:pt x="97" y="16"/>
                    <a:pt x="97" y="16"/>
                  </a:cubicBezTo>
                  <a:cubicBezTo>
                    <a:pt x="97" y="13"/>
                    <a:pt x="94" y="10"/>
                    <a:pt x="90" y="10"/>
                  </a:cubicBezTo>
                  <a:cubicBezTo>
                    <a:pt x="87" y="10"/>
                    <a:pt x="87" y="10"/>
                    <a:pt x="87" y="10"/>
                  </a:cubicBezTo>
                  <a:cubicBezTo>
                    <a:pt x="87" y="7"/>
                    <a:pt x="87" y="7"/>
                    <a:pt x="87" y="7"/>
                  </a:cubicBezTo>
                  <a:cubicBezTo>
                    <a:pt x="87" y="5"/>
                    <a:pt x="86" y="3"/>
                    <a:pt x="85" y="2"/>
                  </a:cubicBezTo>
                  <a:cubicBezTo>
                    <a:pt x="82" y="0"/>
                    <a:pt x="78" y="0"/>
                    <a:pt x="76" y="2"/>
                  </a:cubicBezTo>
                  <a:cubicBezTo>
                    <a:pt x="75" y="3"/>
                    <a:pt x="74" y="5"/>
                    <a:pt x="74" y="7"/>
                  </a:cubicBezTo>
                  <a:cubicBezTo>
                    <a:pt x="74" y="23"/>
                    <a:pt x="74" y="23"/>
                    <a:pt x="74" y="23"/>
                  </a:cubicBezTo>
                  <a:cubicBezTo>
                    <a:pt x="31" y="23"/>
                    <a:pt x="31" y="23"/>
                    <a:pt x="31" y="23"/>
                  </a:cubicBezTo>
                  <a:cubicBezTo>
                    <a:pt x="31" y="7"/>
                    <a:pt x="31" y="7"/>
                    <a:pt x="31" y="7"/>
                  </a:cubicBezTo>
                  <a:cubicBezTo>
                    <a:pt x="31" y="5"/>
                    <a:pt x="31" y="3"/>
                    <a:pt x="29" y="2"/>
                  </a:cubicBezTo>
                  <a:cubicBezTo>
                    <a:pt x="27" y="0"/>
                    <a:pt x="23" y="0"/>
                    <a:pt x="20" y="2"/>
                  </a:cubicBezTo>
                  <a:cubicBezTo>
                    <a:pt x="19" y="3"/>
                    <a:pt x="18" y="5"/>
                    <a:pt x="18" y="7"/>
                  </a:cubicBezTo>
                  <a:cubicBezTo>
                    <a:pt x="18" y="10"/>
                    <a:pt x="18" y="10"/>
                    <a:pt x="18" y="10"/>
                  </a:cubicBezTo>
                  <a:cubicBezTo>
                    <a:pt x="15" y="10"/>
                    <a:pt x="15" y="10"/>
                    <a:pt x="15" y="10"/>
                  </a:cubicBezTo>
                  <a:cubicBezTo>
                    <a:pt x="13" y="10"/>
                    <a:pt x="11" y="11"/>
                    <a:pt x="10" y="12"/>
                  </a:cubicBezTo>
                  <a:cubicBezTo>
                    <a:pt x="9" y="13"/>
                    <a:pt x="8" y="14"/>
                    <a:pt x="8" y="16"/>
                  </a:cubicBezTo>
                  <a:cubicBezTo>
                    <a:pt x="8" y="18"/>
                    <a:pt x="8" y="18"/>
                    <a:pt x="8" y="18"/>
                  </a:cubicBezTo>
                  <a:cubicBezTo>
                    <a:pt x="6" y="18"/>
                    <a:pt x="6" y="18"/>
                    <a:pt x="6" y="18"/>
                  </a:cubicBezTo>
                  <a:cubicBezTo>
                    <a:pt x="4" y="18"/>
                    <a:pt x="3" y="19"/>
                    <a:pt x="2" y="20"/>
                  </a:cubicBezTo>
                  <a:cubicBezTo>
                    <a:pt x="1" y="22"/>
                    <a:pt x="0" y="23"/>
                    <a:pt x="0" y="25"/>
                  </a:cubicBezTo>
                  <a:cubicBezTo>
                    <a:pt x="0" y="35"/>
                    <a:pt x="0" y="35"/>
                    <a:pt x="0" y="35"/>
                  </a:cubicBezTo>
                  <a:cubicBezTo>
                    <a:pt x="0" y="36"/>
                    <a:pt x="1" y="38"/>
                    <a:pt x="2" y="39"/>
                  </a:cubicBezTo>
                  <a:cubicBezTo>
                    <a:pt x="3" y="40"/>
                    <a:pt x="4" y="41"/>
                    <a:pt x="6" y="41"/>
                  </a:cubicBezTo>
                  <a:cubicBezTo>
                    <a:pt x="8" y="41"/>
                    <a:pt x="8" y="41"/>
                    <a:pt x="8" y="41"/>
                  </a:cubicBezTo>
                  <a:cubicBezTo>
                    <a:pt x="8" y="43"/>
                    <a:pt x="8" y="43"/>
                    <a:pt x="8" y="43"/>
                  </a:cubicBezTo>
                  <a:cubicBezTo>
                    <a:pt x="8" y="45"/>
                    <a:pt x="9" y="47"/>
                    <a:pt x="10" y="48"/>
                  </a:cubicBezTo>
                  <a:cubicBezTo>
                    <a:pt x="11" y="49"/>
                    <a:pt x="13" y="49"/>
                    <a:pt x="15" y="49"/>
                  </a:cubicBezTo>
                  <a:cubicBezTo>
                    <a:pt x="18" y="49"/>
                    <a:pt x="18" y="49"/>
                    <a:pt x="18" y="49"/>
                  </a:cubicBezTo>
                  <a:cubicBezTo>
                    <a:pt x="18" y="53"/>
                    <a:pt x="18" y="53"/>
                    <a:pt x="18" y="53"/>
                  </a:cubicBezTo>
                  <a:cubicBezTo>
                    <a:pt x="18" y="55"/>
                    <a:pt x="19" y="56"/>
                    <a:pt x="20" y="57"/>
                  </a:cubicBezTo>
                  <a:cubicBezTo>
                    <a:pt x="21" y="59"/>
                    <a:pt x="23" y="59"/>
                    <a:pt x="25" y="59"/>
                  </a:cubicBezTo>
                  <a:cubicBezTo>
                    <a:pt x="26" y="59"/>
                    <a:pt x="28" y="59"/>
                    <a:pt x="29" y="57"/>
                  </a:cubicBezTo>
                  <a:cubicBezTo>
                    <a:pt x="31" y="56"/>
                    <a:pt x="31" y="55"/>
                    <a:pt x="31" y="53"/>
                  </a:cubicBezTo>
                  <a:cubicBezTo>
                    <a:pt x="31" y="36"/>
                    <a:pt x="31" y="36"/>
                    <a:pt x="31" y="36"/>
                  </a:cubicBezTo>
                  <a:cubicBezTo>
                    <a:pt x="74" y="36"/>
                    <a:pt x="74" y="36"/>
                    <a:pt x="74" y="36"/>
                  </a:cubicBezTo>
                  <a:cubicBezTo>
                    <a:pt x="74" y="53"/>
                    <a:pt x="74" y="53"/>
                    <a:pt x="74" y="53"/>
                  </a:cubicBezTo>
                  <a:cubicBezTo>
                    <a:pt x="74" y="55"/>
                    <a:pt x="75" y="56"/>
                    <a:pt x="76" y="57"/>
                  </a:cubicBezTo>
                  <a:cubicBezTo>
                    <a:pt x="77" y="59"/>
                    <a:pt x="79" y="59"/>
                    <a:pt x="80" y="59"/>
                  </a:cubicBezTo>
                  <a:cubicBezTo>
                    <a:pt x="82" y="59"/>
                    <a:pt x="84" y="59"/>
                    <a:pt x="85" y="57"/>
                  </a:cubicBezTo>
                  <a:cubicBezTo>
                    <a:pt x="86" y="56"/>
                    <a:pt x="87" y="55"/>
                    <a:pt x="87" y="53"/>
                  </a:cubicBezTo>
                  <a:cubicBezTo>
                    <a:pt x="87" y="49"/>
                    <a:pt x="87" y="49"/>
                    <a:pt x="87" y="49"/>
                  </a:cubicBezTo>
                  <a:cubicBezTo>
                    <a:pt x="90" y="49"/>
                    <a:pt x="90" y="49"/>
                    <a:pt x="90" y="49"/>
                  </a:cubicBezTo>
                  <a:cubicBezTo>
                    <a:pt x="94" y="49"/>
                    <a:pt x="97" y="47"/>
                    <a:pt x="97" y="43"/>
                  </a:cubicBezTo>
                  <a:cubicBezTo>
                    <a:pt x="97" y="41"/>
                    <a:pt x="97" y="41"/>
                    <a:pt x="97" y="41"/>
                  </a:cubicBezTo>
                  <a:cubicBezTo>
                    <a:pt x="99" y="41"/>
                    <a:pt x="99" y="41"/>
                    <a:pt x="99" y="41"/>
                  </a:cubicBezTo>
                  <a:cubicBezTo>
                    <a:pt x="101" y="41"/>
                    <a:pt x="102" y="40"/>
                    <a:pt x="103" y="39"/>
                  </a:cubicBezTo>
                  <a:cubicBezTo>
                    <a:pt x="104" y="38"/>
                    <a:pt x="105" y="36"/>
                    <a:pt x="105" y="35"/>
                  </a:cubicBezTo>
                  <a:cubicBezTo>
                    <a:pt x="105" y="25"/>
                    <a:pt x="105" y="25"/>
                    <a:pt x="105" y="25"/>
                  </a:cubicBezTo>
                  <a:cubicBezTo>
                    <a:pt x="105" y="23"/>
                    <a:pt x="104" y="22"/>
                    <a:pt x="103" y="20"/>
                  </a:cubicBezTo>
                  <a:close/>
                  <a:moveTo>
                    <a:pt x="6" y="38"/>
                  </a:moveTo>
                  <a:cubicBezTo>
                    <a:pt x="5" y="38"/>
                    <a:pt x="5" y="38"/>
                    <a:pt x="4" y="37"/>
                  </a:cubicBezTo>
                  <a:cubicBezTo>
                    <a:pt x="4" y="36"/>
                    <a:pt x="3" y="35"/>
                    <a:pt x="3" y="35"/>
                  </a:cubicBezTo>
                  <a:cubicBezTo>
                    <a:pt x="3" y="25"/>
                    <a:pt x="3" y="25"/>
                    <a:pt x="3" y="25"/>
                  </a:cubicBezTo>
                  <a:cubicBezTo>
                    <a:pt x="3" y="24"/>
                    <a:pt x="4" y="23"/>
                    <a:pt x="4" y="22"/>
                  </a:cubicBezTo>
                  <a:cubicBezTo>
                    <a:pt x="5" y="22"/>
                    <a:pt x="5" y="22"/>
                    <a:pt x="6" y="22"/>
                  </a:cubicBezTo>
                  <a:cubicBezTo>
                    <a:pt x="8" y="22"/>
                    <a:pt x="8" y="22"/>
                    <a:pt x="8" y="22"/>
                  </a:cubicBezTo>
                  <a:cubicBezTo>
                    <a:pt x="8" y="38"/>
                    <a:pt x="8" y="38"/>
                    <a:pt x="8" y="38"/>
                  </a:cubicBezTo>
                  <a:lnTo>
                    <a:pt x="6" y="38"/>
                  </a:lnTo>
                  <a:close/>
                  <a:moveTo>
                    <a:pt x="15" y="46"/>
                  </a:moveTo>
                  <a:cubicBezTo>
                    <a:pt x="14" y="46"/>
                    <a:pt x="13" y="46"/>
                    <a:pt x="12" y="45"/>
                  </a:cubicBezTo>
                  <a:cubicBezTo>
                    <a:pt x="12" y="45"/>
                    <a:pt x="12" y="44"/>
                    <a:pt x="12" y="43"/>
                  </a:cubicBezTo>
                  <a:cubicBezTo>
                    <a:pt x="12" y="16"/>
                    <a:pt x="12" y="16"/>
                    <a:pt x="12" y="16"/>
                  </a:cubicBezTo>
                  <a:cubicBezTo>
                    <a:pt x="12" y="15"/>
                    <a:pt x="12" y="15"/>
                    <a:pt x="12" y="14"/>
                  </a:cubicBezTo>
                  <a:cubicBezTo>
                    <a:pt x="13" y="14"/>
                    <a:pt x="14" y="13"/>
                    <a:pt x="15" y="13"/>
                  </a:cubicBezTo>
                  <a:cubicBezTo>
                    <a:pt x="18" y="13"/>
                    <a:pt x="18" y="13"/>
                    <a:pt x="18" y="13"/>
                  </a:cubicBezTo>
                  <a:cubicBezTo>
                    <a:pt x="18" y="46"/>
                    <a:pt x="18" y="46"/>
                    <a:pt x="18" y="46"/>
                  </a:cubicBezTo>
                  <a:lnTo>
                    <a:pt x="15" y="46"/>
                  </a:lnTo>
                  <a:close/>
                  <a:moveTo>
                    <a:pt x="28" y="53"/>
                  </a:moveTo>
                  <a:cubicBezTo>
                    <a:pt x="28" y="54"/>
                    <a:pt x="28" y="54"/>
                    <a:pt x="27" y="55"/>
                  </a:cubicBezTo>
                  <a:cubicBezTo>
                    <a:pt x="26" y="56"/>
                    <a:pt x="24" y="56"/>
                    <a:pt x="22" y="55"/>
                  </a:cubicBezTo>
                  <a:cubicBezTo>
                    <a:pt x="22" y="54"/>
                    <a:pt x="21" y="54"/>
                    <a:pt x="21" y="53"/>
                  </a:cubicBezTo>
                  <a:cubicBezTo>
                    <a:pt x="21" y="7"/>
                    <a:pt x="21" y="7"/>
                    <a:pt x="21" y="7"/>
                  </a:cubicBezTo>
                  <a:cubicBezTo>
                    <a:pt x="21" y="6"/>
                    <a:pt x="22" y="5"/>
                    <a:pt x="22" y="4"/>
                  </a:cubicBezTo>
                  <a:cubicBezTo>
                    <a:pt x="23" y="4"/>
                    <a:pt x="24" y="4"/>
                    <a:pt x="25" y="4"/>
                  </a:cubicBezTo>
                  <a:cubicBezTo>
                    <a:pt x="26" y="4"/>
                    <a:pt x="26" y="4"/>
                    <a:pt x="27" y="4"/>
                  </a:cubicBezTo>
                  <a:cubicBezTo>
                    <a:pt x="28" y="5"/>
                    <a:pt x="28" y="6"/>
                    <a:pt x="28" y="7"/>
                  </a:cubicBezTo>
                  <a:lnTo>
                    <a:pt x="28" y="53"/>
                  </a:lnTo>
                  <a:close/>
                  <a:moveTo>
                    <a:pt x="31" y="33"/>
                  </a:moveTo>
                  <a:cubicBezTo>
                    <a:pt x="31" y="26"/>
                    <a:pt x="31" y="26"/>
                    <a:pt x="31" y="26"/>
                  </a:cubicBezTo>
                  <a:cubicBezTo>
                    <a:pt x="74" y="26"/>
                    <a:pt x="74" y="26"/>
                    <a:pt x="74" y="26"/>
                  </a:cubicBezTo>
                  <a:cubicBezTo>
                    <a:pt x="74" y="33"/>
                    <a:pt x="74" y="33"/>
                    <a:pt x="74" y="33"/>
                  </a:cubicBezTo>
                  <a:lnTo>
                    <a:pt x="31" y="33"/>
                  </a:lnTo>
                  <a:close/>
                  <a:moveTo>
                    <a:pt x="84" y="53"/>
                  </a:moveTo>
                  <a:cubicBezTo>
                    <a:pt x="84" y="54"/>
                    <a:pt x="83" y="54"/>
                    <a:pt x="83" y="55"/>
                  </a:cubicBezTo>
                  <a:cubicBezTo>
                    <a:pt x="81" y="56"/>
                    <a:pt x="79" y="56"/>
                    <a:pt x="78" y="55"/>
                  </a:cubicBezTo>
                  <a:cubicBezTo>
                    <a:pt x="77" y="54"/>
                    <a:pt x="77" y="54"/>
                    <a:pt x="77" y="53"/>
                  </a:cubicBezTo>
                  <a:cubicBezTo>
                    <a:pt x="77" y="7"/>
                    <a:pt x="77" y="7"/>
                    <a:pt x="77" y="7"/>
                  </a:cubicBezTo>
                  <a:cubicBezTo>
                    <a:pt x="77" y="6"/>
                    <a:pt x="77" y="5"/>
                    <a:pt x="78" y="4"/>
                  </a:cubicBezTo>
                  <a:cubicBezTo>
                    <a:pt x="79" y="4"/>
                    <a:pt x="79" y="4"/>
                    <a:pt x="80" y="4"/>
                  </a:cubicBezTo>
                  <a:cubicBezTo>
                    <a:pt x="81" y="4"/>
                    <a:pt x="82" y="4"/>
                    <a:pt x="83" y="4"/>
                  </a:cubicBezTo>
                  <a:cubicBezTo>
                    <a:pt x="83" y="5"/>
                    <a:pt x="84" y="6"/>
                    <a:pt x="84" y="7"/>
                  </a:cubicBezTo>
                  <a:lnTo>
                    <a:pt x="84" y="53"/>
                  </a:lnTo>
                  <a:close/>
                  <a:moveTo>
                    <a:pt x="93" y="43"/>
                  </a:moveTo>
                  <a:cubicBezTo>
                    <a:pt x="93" y="45"/>
                    <a:pt x="92" y="46"/>
                    <a:pt x="90" y="46"/>
                  </a:cubicBezTo>
                  <a:cubicBezTo>
                    <a:pt x="87" y="46"/>
                    <a:pt x="87" y="46"/>
                    <a:pt x="87" y="46"/>
                  </a:cubicBezTo>
                  <a:cubicBezTo>
                    <a:pt x="87" y="13"/>
                    <a:pt x="87" y="13"/>
                    <a:pt x="87" y="13"/>
                  </a:cubicBezTo>
                  <a:cubicBezTo>
                    <a:pt x="90" y="13"/>
                    <a:pt x="90" y="13"/>
                    <a:pt x="90" y="13"/>
                  </a:cubicBezTo>
                  <a:cubicBezTo>
                    <a:pt x="92" y="13"/>
                    <a:pt x="93" y="15"/>
                    <a:pt x="93" y="16"/>
                  </a:cubicBezTo>
                  <a:lnTo>
                    <a:pt x="93" y="43"/>
                  </a:lnTo>
                  <a:close/>
                  <a:moveTo>
                    <a:pt x="102" y="35"/>
                  </a:moveTo>
                  <a:cubicBezTo>
                    <a:pt x="102" y="35"/>
                    <a:pt x="101" y="36"/>
                    <a:pt x="101" y="37"/>
                  </a:cubicBezTo>
                  <a:cubicBezTo>
                    <a:pt x="100" y="38"/>
                    <a:pt x="100" y="38"/>
                    <a:pt x="99" y="38"/>
                  </a:cubicBezTo>
                  <a:cubicBezTo>
                    <a:pt x="97" y="38"/>
                    <a:pt x="97" y="38"/>
                    <a:pt x="97" y="38"/>
                  </a:cubicBezTo>
                  <a:cubicBezTo>
                    <a:pt x="97" y="22"/>
                    <a:pt x="97" y="22"/>
                    <a:pt x="97" y="22"/>
                  </a:cubicBezTo>
                  <a:cubicBezTo>
                    <a:pt x="99" y="22"/>
                    <a:pt x="99" y="22"/>
                    <a:pt x="99" y="22"/>
                  </a:cubicBezTo>
                  <a:cubicBezTo>
                    <a:pt x="100" y="22"/>
                    <a:pt x="100" y="22"/>
                    <a:pt x="101" y="22"/>
                  </a:cubicBezTo>
                  <a:cubicBezTo>
                    <a:pt x="101" y="23"/>
                    <a:pt x="102" y="24"/>
                    <a:pt x="102" y="25"/>
                  </a:cubicBezTo>
                  <a:lnTo>
                    <a:pt x="102" y="35"/>
                  </a:lnTo>
                  <a:close/>
                  <a:moveTo>
                    <a:pt x="102" y="35"/>
                  </a:moveTo>
                  <a:cubicBezTo>
                    <a:pt x="102" y="35"/>
                    <a:pt x="102" y="35"/>
                    <a:pt x="102" y="35"/>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5" name="Google Shape;125;p22"/>
            <p:cNvSpPr txBox="1"/>
            <p:nvPr/>
          </p:nvSpPr>
          <p:spPr>
            <a:xfrm>
              <a:off x="6960145" y="4562347"/>
              <a:ext cx="1393030" cy="47705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900">
                  <a:solidFill>
                    <a:schemeClr val="lt1"/>
                  </a:solidFill>
                  <a:latin typeface="Roboto Slab"/>
                  <a:ea typeface="Roboto Slab"/>
                  <a:cs typeface="Roboto Slab"/>
                  <a:sym typeface="Roboto Slab"/>
                </a:rPr>
                <a:t>Body</a:t>
              </a:r>
              <a:endParaRPr sz="1100"/>
            </a:p>
          </p:txBody>
        </p:sp>
      </p:grpSp>
      <p:sp>
        <p:nvSpPr>
          <p:cNvPr id="126" name="Google Shape;126;p22"/>
          <p:cNvSpPr txBox="1"/>
          <p:nvPr/>
        </p:nvSpPr>
        <p:spPr>
          <a:xfrm>
            <a:off x="7297548" y="3076151"/>
            <a:ext cx="1349092" cy="771603"/>
          </a:xfrm>
          <a:prstGeom prst="rect">
            <a:avLst/>
          </a:prstGeom>
          <a:noFill/>
          <a:ln>
            <a:noFill/>
          </a:ln>
        </p:spPr>
        <p:txBody>
          <a:bodyPr anchorCtr="0" anchor="ctr" bIns="34275" lIns="68575" spcFirstLastPara="1" rIns="68575" wrap="square" tIns="34275">
            <a:noAutofit/>
          </a:bodyPr>
          <a:lstStyle/>
          <a:p>
            <a:pPr indent="0" lvl="0" marL="0" marR="0" rtl="0" algn="l">
              <a:lnSpc>
                <a:spcPct val="150000"/>
              </a:lnSpc>
              <a:spcBef>
                <a:spcPts val="0"/>
              </a:spcBef>
              <a:spcAft>
                <a:spcPts val="0"/>
              </a:spcAft>
              <a:buClr>
                <a:srgbClr val="7F7F7F"/>
              </a:buClr>
              <a:buSzPts val="900"/>
              <a:buFont typeface="Arial"/>
              <a:buNone/>
            </a:pPr>
            <a:r>
              <a:rPr b="1" i="0" lang="en" sz="900" u="none">
                <a:solidFill>
                  <a:srgbClr val="7F7F7F"/>
                </a:solidFill>
                <a:latin typeface="Roboto Slab"/>
                <a:ea typeface="Roboto Slab"/>
                <a:cs typeface="Roboto Slab"/>
                <a:sym typeface="Roboto Slab"/>
              </a:rPr>
              <a:t>VARIATIONS PASSAGES OF LOREM IPSUM AVAILABLE, BUT THE MAJORITY</a:t>
            </a:r>
            <a:endParaRPr sz="1100"/>
          </a:p>
        </p:txBody>
      </p:sp>
      <p:sp>
        <p:nvSpPr>
          <p:cNvPr id="127" name="Google Shape;127;p22"/>
          <p:cNvSpPr/>
          <p:nvPr/>
        </p:nvSpPr>
        <p:spPr>
          <a:xfrm>
            <a:off x="7307239" y="2616150"/>
            <a:ext cx="406602" cy="4154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2300">
                <a:solidFill>
                  <a:srgbClr val="7F7F7F"/>
                </a:solidFill>
                <a:latin typeface="Arial"/>
                <a:ea typeface="Arial"/>
                <a:cs typeface="Arial"/>
                <a:sym typeface="Arial"/>
              </a:rPr>
              <a:t></a:t>
            </a:r>
            <a:endParaRPr sz="2300">
              <a:solidFill>
                <a:srgbClr val="7F7F7F"/>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1" name="Shape 131"/>
        <p:cNvGrpSpPr/>
        <p:nvPr/>
      </p:nvGrpSpPr>
      <p:grpSpPr>
        <a:xfrm>
          <a:off x="0" y="0"/>
          <a:ext cx="0" cy="0"/>
          <a:chOff x="0" y="0"/>
          <a:chExt cx="0" cy="0"/>
        </a:xfrm>
      </p:grpSpPr>
      <p:grpSp>
        <p:nvGrpSpPr>
          <p:cNvPr id="132" name="Google Shape;132;p23"/>
          <p:cNvGrpSpPr/>
          <p:nvPr/>
        </p:nvGrpSpPr>
        <p:grpSpPr>
          <a:xfrm>
            <a:off x="5018059" y="2323537"/>
            <a:ext cx="2487641" cy="1113066"/>
            <a:chOff x="6919345" y="4632238"/>
            <a:chExt cx="3316855" cy="1484088"/>
          </a:xfrm>
        </p:grpSpPr>
        <p:sp>
          <p:nvSpPr>
            <p:cNvPr id="133" name="Google Shape;133;p23"/>
            <p:cNvSpPr txBox="1"/>
            <p:nvPr/>
          </p:nvSpPr>
          <p:spPr>
            <a:xfrm>
              <a:off x="6919345" y="4632238"/>
              <a:ext cx="1378857" cy="40011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chemeClr val="accent4"/>
                  </a:solidFill>
                  <a:latin typeface="Roboto Slab"/>
                  <a:ea typeface="Roboto Slab"/>
                  <a:cs typeface="Roboto Slab"/>
                  <a:sym typeface="Roboto Slab"/>
                </a:rPr>
                <a:t>HELLO”</a:t>
              </a:r>
              <a:endParaRPr sz="1100"/>
            </a:p>
          </p:txBody>
        </p:sp>
        <p:sp>
          <p:nvSpPr>
            <p:cNvPr id="134" name="Google Shape;134;p23"/>
            <p:cNvSpPr txBox="1"/>
            <p:nvPr/>
          </p:nvSpPr>
          <p:spPr>
            <a:xfrm>
              <a:off x="6919345" y="4976465"/>
              <a:ext cx="3316855" cy="33855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200">
                  <a:solidFill>
                    <a:srgbClr val="3F3F3F"/>
                  </a:solidFill>
                  <a:latin typeface="Roboto Slab"/>
                  <a:ea typeface="Roboto Slab"/>
                  <a:cs typeface="Roboto Slab"/>
                  <a:sym typeface="Roboto Slab"/>
                </a:rPr>
                <a:t>Iam John Deo, Your Presenter!</a:t>
              </a:r>
              <a:endParaRPr sz="1100"/>
            </a:p>
          </p:txBody>
        </p:sp>
        <p:sp>
          <p:nvSpPr>
            <p:cNvPr id="135" name="Google Shape;135;p23"/>
            <p:cNvSpPr/>
            <p:nvPr/>
          </p:nvSpPr>
          <p:spPr>
            <a:xfrm>
              <a:off x="7014595" y="5378520"/>
              <a:ext cx="2982836" cy="737806"/>
            </a:xfrm>
            <a:prstGeom prst="rect">
              <a:avLst/>
            </a:prstGeom>
            <a:noFill/>
            <a:ln>
              <a:noFill/>
            </a:ln>
          </p:spPr>
          <p:txBody>
            <a:bodyPr anchorCtr="0" anchor="ctr" bIns="0" lIns="0" spcFirstLastPara="1" rIns="0" wrap="square" tIns="0">
              <a:noAutofit/>
            </a:bodyPr>
            <a:lstStyle/>
            <a:p>
              <a:pPr indent="0" lvl="0" marL="0" marR="0" rtl="0" algn="l">
                <a:lnSpc>
                  <a:spcPct val="140000"/>
                </a:lnSpc>
                <a:spcBef>
                  <a:spcPts val="0"/>
                </a:spcBef>
                <a:spcAft>
                  <a:spcPts val="0"/>
                </a:spcAft>
                <a:buNone/>
              </a:pPr>
              <a:r>
                <a:rPr lang="en" sz="800">
                  <a:solidFill>
                    <a:srgbClr val="7F7F7F"/>
                  </a:solidFill>
                  <a:latin typeface="Roboto Slab"/>
                  <a:ea typeface="Roboto Slab"/>
                  <a:cs typeface="Roboto Slab"/>
                  <a:sym typeface="Roboto Slab"/>
                </a:rPr>
                <a:t>This letterhead design is meant to project an image of professionalism and reliability. By using simple alignments we</a:t>
              </a:r>
              <a:endParaRPr sz="1100"/>
            </a:p>
          </p:txBody>
        </p:sp>
      </p:grpSp>
      <p:sp>
        <p:nvSpPr>
          <p:cNvPr id="136" name="Google Shape;136;p23"/>
          <p:cNvSpPr txBox="1"/>
          <p:nvPr>
            <p:ph idx="11" type="ftr"/>
          </p:nvPr>
        </p:nvSpPr>
        <p:spPr>
          <a:xfrm>
            <a:off x="6496123" y="4827509"/>
            <a:ext cx="1226269"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lang="en" sz="800">
                <a:solidFill>
                  <a:srgbClr val="595959"/>
                </a:solidFill>
                <a:latin typeface="Roboto Slab"/>
                <a:ea typeface="Roboto Slab"/>
                <a:cs typeface="Roboto Slab"/>
                <a:sym typeface="Roboto Slab"/>
              </a:rPr>
              <a:t>www.infobusiness.com</a:t>
            </a:r>
            <a:endParaRPr sz="1100"/>
          </a:p>
        </p:txBody>
      </p:sp>
      <p:sp>
        <p:nvSpPr>
          <p:cNvPr id="137" name="Google Shape;137;p23"/>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lt1"/>
                </a:solidFill>
                <a:latin typeface="Roboto Slab"/>
                <a:ea typeface="Roboto Slab"/>
                <a:cs typeface="Roboto Slab"/>
                <a:sym typeface="Roboto Slab"/>
              </a:rPr>
              <a:t>‹#›</a:t>
            </a:fld>
            <a:endParaRPr sz="800">
              <a:solidFill>
                <a:schemeClr val="lt1"/>
              </a:solidFill>
              <a:latin typeface="Roboto Slab"/>
              <a:ea typeface="Roboto Slab"/>
              <a:cs typeface="Roboto Slab"/>
              <a:sym typeface="Roboto Slab"/>
            </a:endParaRPr>
          </a:p>
        </p:txBody>
      </p:sp>
      <p:sp>
        <p:nvSpPr>
          <p:cNvPr id="138" name="Google Shape;138;p23"/>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Roboto Slab"/>
              <a:buNone/>
            </a:pPr>
            <a:r>
              <a:rPr b="1" i="0" lang="en" sz="2300" u="none" cap="none" strike="noStrike">
                <a:solidFill>
                  <a:schemeClr val="dk1"/>
                </a:solidFill>
                <a:latin typeface="Roboto Slab"/>
                <a:ea typeface="Roboto Slab"/>
                <a:cs typeface="Roboto Slab"/>
                <a:sym typeface="Roboto Slab"/>
              </a:rPr>
              <a:t>Welcome Message</a:t>
            </a:r>
            <a:endParaRPr sz="1100"/>
          </a:p>
        </p:txBody>
      </p:sp>
      <p:sp>
        <p:nvSpPr>
          <p:cNvPr id="139" name="Google Shape;139;p23"/>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595959"/>
              </a:buClr>
              <a:buSzPts val="800"/>
              <a:buFont typeface="Arial"/>
              <a:buNone/>
            </a:pPr>
            <a:r>
              <a:rPr b="0" i="0" lang="en" sz="800" u="none" cap="none" strike="noStrike">
                <a:solidFill>
                  <a:srgbClr val="595959"/>
                </a:solidFill>
                <a:latin typeface="Roboto Slab"/>
                <a:ea typeface="Roboto Slab"/>
                <a:cs typeface="Roboto Slab"/>
                <a:sym typeface="Roboto Slab"/>
              </a:rPr>
              <a:t>Lorem ipsum dolor sit amet consectetuer odio non tellus natoque accumsan. Lorem enim</a:t>
            </a:r>
            <a:endParaRPr b="0" i="0" sz="800" u="none" cap="none" strike="noStrike">
              <a:solidFill>
                <a:srgbClr val="595959"/>
              </a:solidFill>
              <a:latin typeface="Roboto Slab"/>
              <a:ea typeface="Roboto Slab"/>
              <a:cs typeface="Roboto Slab"/>
              <a:sym typeface="Roboto Slab"/>
            </a:endParaRPr>
          </a:p>
        </p:txBody>
      </p:sp>
      <p:pic>
        <p:nvPicPr>
          <p:cNvPr id="140" name="Google Shape;140;p23"/>
          <p:cNvPicPr preferRelativeResize="0"/>
          <p:nvPr>
            <p:ph idx="2" type="pic"/>
          </p:nvPr>
        </p:nvPicPr>
        <p:blipFill rotWithShape="1">
          <a:blip r:embed="rId3">
            <a:alphaModFix/>
          </a:blip>
          <a:srcRect b="0" l="11047" r="11048" t="0"/>
          <a:stretch/>
        </p:blipFill>
        <p:spPr>
          <a:xfrm>
            <a:off x="1638299" y="1669492"/>
            <a:ext cx="2933700" cy="2427514"/>
          </a:xfrm>
          <a:prstGeom prst="rect">
            <a:avLst/>
          </a:prstGeom>
          <a:noFill/>
          <a:ln>
            <a:noFill/>
          </a:ln>
        </p:spPr>
      </p:pic>
      <p:sp>
        <p:nvSpPr>
          <p:cNvPr id="141" name="Google Shape;141;p23"/>
          <p:cNvSpPr/>
          <p:nvPr/>
        </p:nvSpPr>
        <p:spPr>
          <a:xfrm>
            <a:off x="1638300" y="1669492"/>
            <a:ext cx="2933700" cy="2427514"/>
          </a:xfrm>
          <a:prstGeom prst="rect">
            <a:avLst/>
          </a:prstGeom>
          <a:solidFill>
            <a:schemeClr val="accent2">
              <a:alpha val="4392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5" name="Shape 145"/>
        <p:cNvGrpSpPr/>
        <p:nvPr/>
      </p:nvGrpSpPr>
      <p:grpSpPr>
        <a:xfrm>
          <a:off x="0" y="0"/>
          <a:ext cx="0" cy="0"/>
          <a:chOff x="0" y="0"/>
          <a:chExt cx="0" cy="0"/>
        </a:xfrm>
      </p:grpSpPr>
      <p:sp>
        <p:nvSpPr>
          <p:cNvPr id="146" name="Google Shape;146;p24"/>
          <p:cNvSpPr/>
          <p:nvPr/>
        </p:nvSpPr>
        <p:spPr>
          <a:xfrm>
            <a:off x="1" y="0"/>
            <a:ext cx="9144000" cy="1251858"/>
          </a:xfrm>
          <a:prstGeom prst="rect">
            <a:avLst/>
          </a:prstGeom>
          <a:solidFill>
            <a:srgbClr val="D8D8D8">
              <a:alpha val="40784"/>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7" name="Google Shape;147;p24"/>
          <p:cNvSpPr txBox="1"/>
          <p:nvPr>
            <p:ph idx="11" type="ftr"/>
          </p:nvPr>
        </p:nvSpPr>
        <p:spPr>
          <a:xfrm>
            <a:off x="6496125" y="4827500"/>
            <a:ext cx="1363800" cy="27390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lang="en" sz="800">
                <a:solidFill>
                  <a:srgbClr val="595959"/>
                </a:solidFill>
                <a:latin typeface="Roboto Slab"/>
                <a:ea typeface="Roboto Slab"/>
                <a:cs typeface="Roboto Slab"/>
                <a:sym typeface="Roboto Slab"/>
              </a:rPr>
              <a:t>www.infobusiness.com</a:t>
            </a:r>
            <a:endParaRPr sz="1100"/>
          </a:p>
        </p:txBody>
      </p:sp>
      <p:sp>
        <p:nvSpPr>
          <p:cNvPr id="148" name="Google Shape;148;p24"/>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lt1"/>
                </a:solidFill>
                <a:latin typeface="Roboto Slab"/>
                <a:ea typeface="Roboto Slab"/>
                <a:cs typeface="Roboto Slab"/>
                <a:sym typeface="Roboto Slab"/>
              </a:rPr>
              <a:t>‹#›</a:t>
            </a:fld>
            <a:endParaRPr sz="800">
              <a:solidFill>
                <a:schemeClr val="lt1"/>
              </a:solidFill>
              <a:latin typeface="Roboto Slab"/>
              <a:ea typeface="Roboto Slab"/>
              <a:cs typeface="Roboto Slab"/>
              <a:sym typeface="Roboto Slab"/>
            </a:endParaRPr>
          </a:p>
        </p:txBody>
      </p:sp>
      <p:sp>
        <p:nvSpPr>
          <p:cNvPr id="149" name="Google Shape;149;p24"/>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Roboto Slab"/>
              <a:buNone/>
            </a:pPr>
            <a:r>
              <a:rPr b="1" i="0" lang="en" sz="2300" u="none" cap="none" strike="noStrike">
                <a:solidFill>
                  <a:schemeClr val="dk1"/>
                </a:solidFill>
                <a:latin typeface="Roboto Slab"/>
                <a:ea typeface="Roboto Slab"/>
                <a:cs typeface="Roboto Slab"/>
                <a:sym typeface="Roboto Slab"/>
              </a:rPr>
              <a:t>Company About Us</a:t>
            </a:r>
            <a:endParaRPr sz="1100"/>
          </a:p>
        </p:txBody>
      </p:sp>
      <p:sp>
        <p:nvSpPr>
          <p:cNvPr id="150" name="Google Shape;150;p24"/>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595959"/>
              </a:buClr>
              <a:buSzPts val="800"/>
              <a:buFont typeface="Arial"/>
              <a:buNone/>
            </a:pPr>
            <a:r>
              <a:rPr b="0" i="0" lang="en" sz="800" u="none" cap="none" strike="noStrike">
                <a:solidFill>
                  <a:srgbClr val="595959"/>
                </a:solidFill>
                <a:latin typeface="Roboto Slab"/>
                <a:ea typeface="Roboto Slab"/>
                <a:cs typeface="Roboto Slab"/>
                <a:sym typeface="Roboto Slab"/>
              </a:rPr>
              <a:t>Lorem ipsum dolor sit amet consectetuer odio non tellus natoque accumsan. Lorem enim</a:t>
            </a:r>
            <a:endParaRPr b="0" i="0" sz="800" u="none" cap="none" strike="noStrike">
              <a:solidFill>
                <a:srgbClr val="595959"/>
              </a:solidFill>
              <a:latin typeface="Roboto Slab"/>
              <a:ea typeface="Roboto Slab"/>
              <a:cs typeface="Roboto Slab"/>
              <a:sym typeface="Roboto Slab"/>
            </a:endParaRPr>
          </a:p>
        </p:txBody>
      </p:sp>
      <p:pic>
        <p:nvPicPr>
          <p:cNvPr id="151" name="Google Shape;151;p24"/>
          <p:cNvPicPr preferRelativeResize="0"/>
          <p:nvPr>
            <p:ph idx="3" type="pic"/>
          </p:nvPr>
        </p:nvPicPr>
        <p:blipFill rotWithShape="1">
          <a:blip r:embed="rId3">
            <a:alphaModFix/>
          </a:blip>
          <a:srcRect b="10025" l="0" r="0" t="10025"/>
          <a:stretch/>
        </p:blipFill>
        <p:spPr>
          <a:xfrm>
            <a:off x="2933139" y="3631779"/>
            <a:ext cx="2522044" cy="1511720"/>
          </a:xfrm>
          <a:prstGeom prst="rect">
            <a:avLst/>
          </a:prstGeom>
          <a:noFill/>
          <a:ln>
            <a:noFill/>
          </a:ln>
        </p:spPr>
      </p:pic>
      <p:sp>
        <p:nvSpPr>
          <p:cNvPr id="152" name="Google Shape;152;p24"/>
          <p:cNvSpPr txBox="1"/>
          <p:nvPr/>
        </p:nvSpPr>
        <p:spPr>
          <a:xfrm>
            <a:off x="2933139" y="1701678"/>
            <a:ext cx="5476315" cy="1492623"/>
          </a:xfrm>
          <a:prstGeom prst="rect">
            <a:avLst/>
          </a:prstGeom>
          <a:noFill/>
          <a:ln>
            <a:noFill/>
          </a:ln>
        </p:spPr>
        <p:txBody>
          <a:bodyPr anchorCtr="0" anchor="ctr" bIns="34275" lIns="68575" spcFirstLastPara="1" rIns="68575" wrap="square" tIns="34275">
            <a:noAutofit/>
          </a:bodyPr>
          <a:lstStyle/>
          <a:p>
            <a:pPr indent="0" lvl="0" marL="0" marR="0" rtl="0" algn="l">
              <a:lnSpc>
                <a:spcPct val="150000"/>
              </a:lnSpc>
              <a:spcBef>
                <a:spcPts val="0"/>
              </a:spcBef>
              <a:spcAft>
                <a:spcPts val="0"/>
              </a:spcAft>
              <a:buClr>
                <a:srgbClr val="7F7F7F"/>
              </a:buClr>
              <a:buSzPts val="800"/>
              <a:buFont typeface="Arial"/>
              <a:buNone/>
            </a:pPr>
            <a:r>
              <a:rPr b="0" i="0" lang="en" sz="800">
                <a:solidFill>
                  <a:srgbClr val="7F7F7F"/>
                </a:solidFill>
                <a:latin typeface="Roboto Slab"/>
                <a:ea typeface="Roboto Slab"/>
                <a:cs typeface="Roboto Slab"/>
                <a:sym typeface="Roboto Slab"/>
              </a:rPr>
              <a:t>There are many variations of passages of Lorem Ipsum available, but the majority have suffered alteration in some form, by injected humour, or randomised words which don't look even slightly believable. If you are going to use a passage of Lorem Ipsum, you need to be sure there isn't anything embarrassing hidden in the middle of text. All the Lorem Ipsum generators on the Internet tend to repeat predefined chunks as necessary, making this the first true generator on the Internet. It combinedwhich don't look even slightly believable. If you are going to use a passage of Lorem Ipsum, you need to be sure there isn't anything embarrassing hidden in the middle of text. All the Lorem Ipsum generators on the Internet tend to repeat predefined chunks as necessary, making this the first true generator on the Internet. It uses a dictionary of over 200 Latin words, combined with a handful of model sentence structures. There are many variations of passages of Lorem Ipsum</a:t>
            </a:r>
            <a:endParaRPr sz="1100"/>
          </a:p>
        </p:txBody>
      </p:sp>
      <p:grpSp>
        <p:nvGrpSpPr>
          <p:cNvPr id="153" name="Google Shape;153;p24"/>
          <p:cNvGrpSpPr/>
          <p:nvPr/>
        </p:nvGrpSpPr>
        <p:grpSpPr>
          <a:xfrm>
            <a:off x="734546" y="1832787"/>
            <a:ext cx="1835523" cy="1260662"/>
            <a:chOff x="979395" y="2608730"/>
            <a:chExt cx="2447364" cy="1680883"/>
          </a:xfrm>
        </p:grpSpPr>
        <p:sp>
          <p:nvSpPr>
            <p:cNvPr id="154" name="Google Shape;154;p24"/>
            <p:cNvSpPr txBox="1"/>
            <p:nvPr/>
          </p:nvSpPr>
          <p:spPr>
            <a:xfrm>
              <a:off x="979395" y="2702859"/>
              <a:ext cx="2447364" cy="1479176"/>
            </a:xfrm>
            <a:prstGeom prst="rect">
              <a:avLst/>
            </a:prstGeom>
            <a:noFill/>
            <a:ln>
              <a:noFill/>
            </a:ln>
          </p:spPr>
          <p:txBody>
            <a:bodyPr anchorCtr="0" anchor="ctr" bIns="34275" lIns="68575" spcFirstLastPara="1" rIns="68575" wrap="square" tIns="34275">
              <a:noAutofit/>
            </a:bodyPr>
            <a:lstStyle/>
            <a:p>
              <a:pPr indent="0" lvl="0" marL="0" marR="0" rtl="0" algn="l">
                <a:lnSpc>
                  <a:spcPct val="150000"/>
                </a:lnSpc>
                <a:spcBef>
                  <a:spcPts val="0"/>
                </a:spcBef>
                <a:spcAft>
                  <a:spcPts val="0"/>
                </a:spcAft>
                <a:buClr>
                  <a:schemeClr val="accent4"/>
                </a:buClr>
                <a:buSzPts val="900"/>
                <a:buFont typeface="Arial"/>
                <a:buNone/>
              </a:pPr>
              <a:r>
                <a:rPr b="1" i="0" lang="en" sz="900">
                  <a:solidFill>
                    <a:schemeClr val="accent4"/>
                  </a:solidFill>
                  <a:latin typeface="Roboto Slab"/>
                  <a:ea typeface="Roboto Slab"/>
                  <a:cs typeface="Roboto Slab"/>
                  <a:sym typeface="Roboto Slab"/>
                </a:rPr>
                <a:t>ARE MANY VARIATIONS OF PASSAGES OF LOREM IPSUM AVAILABLE, BUT THE MAJORITY HAVE SUFFERED ALTERATION IN SOME.</a:t>
              </a:r>
              <a:endParaRPr sz="1100"/>
            </a:p>
          </p:txBody>
        </p:sp>
        <p:cxnSp>
          <p:nvCxnSpPr>
            <p:cNvPr id="155" name="Google Shape;155;p24"/>
            <p:cNvCxnSpPr/>
            <p:nvPr/>
          </p:nvCxnSpPr>
          <p:spPr>
            <a:xfrm>
              <a:off x="1022937" y="2608730"/>
              <a:ext cx="2339788" cy="0"/>
            </a:xfrm>
            <a:prstGeom prst="straightConnector1">
              <a:avLst/>
            </a:prstGeom>
            <a:noFill/>
            <a:ln cap="flat" cmpd="sng" w="38100">
              <a:solidFill>
                <a:schemeClr val="accent4"/>
              </a:solidFill>
              <a:prstDash val="solid"/>
              <a:miter lim="800000"/>
              <a:headEnd len="sm" w="sm" type="none"/>
              <a:tailEnd len="sm" w="sm" type="none"/>
            </a:ln>
          </p:spPr>
        </p:cxnSp>
        <p:cxnSp>
          <p:nvCxnSpPr>
            <p:cNvPr id="156" name="Google Shape;156;p24"/>
            <p:cNvCxnSpPr/>
            <p:nvPr/>
          </p:nvCxnSpPr>
          <p:spPr>
            <a:xfrm>
              <a:off x="1022937" y="4289613"/>
              <a:ext cx="2339788" cy="0"/>
            </a:xfrm>
            <a:prstGeom prst="straightConnector1">
              <a:avLst/>
            </a:prstGeom>
            <a:noFill/>
            <a:ln cap="flat" cmpd="sng" w="38100">
              <a:solidFill>
                <a:schemeClr val="accent4"/>
              </a:solidFill>
              <a:prstDash val="solid"/>
              <a:miter lim="800000"/>
              <a:headEnd len="sm" w="sm" type="none"/>
              <a:tailEnd len="sm" w="sm" type="none"/>
            </a:ln>
          </p:spPr>
        </p:cxnSp>
      </p:grpSp>
      <p:pic>
        <p:nvPicPr>
          <p:cNvPr id="157" name="Google Shape;157;p24"/>
          <p:cNvPicPr preferRelativeResize="0"/>
          <p:nvPr>
            <p:ph idx="2" type="pic"/>
          </p:nvPr>
        </p:nvPicPr>
        <p:blipFill rotWithShape="1">
          <a:blip r:embed="rId4">
            <a:alphaModFix/>
          </a:blip>
          <a:srcRect b="7288" l="0" r="0" t="7288"/>
          <a:stretch/>
        </p:blipFill>
        <p:spPr>
          <a:xfrm>
            <a:off x="0" y="3631779"/>
            <a:ext cx="2522044" cy="151172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1" name="Shape 161"/>
        <p:cNvGrpSpPr/>
        <p:nvPr/>
      </p:nvGrpSpPr>
      <p:grpSpPr>
        <a:xfrm>
          <a:off x="0" y="0"/>
          <a:ext cx="0" cy="0"/>
          <a:chOff x="0" y="0"/>
          <a:chExt cx="0" cy="0"/>
        </a:xfrm>
      </p:grpSpPr>
      <p:sp>
        <p:nvSpPr>
          <p:cNvPr id="162" name="Google Shape;162;p25"/>
          <p:cNvSpPr txBox="1"/>
          <p:nvPr>
            <p:ph idx="11" type="ftr"/>
          </p:nvPr>
        </p:nvSpPr>
        <p:spPr>
          <a:xfrm>
            <a:off x="6496125" y="4827500"/>
            <a:ext cx="1277100" cy="27390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lang="en" sz="800">
                <a:solidFill>
                  <a:srgbClr val="595959"/>
                </a:solidFill>
                <a:latin typeface="Roboto Slab"/>
                <a:ea typeface="Roboto Slab"/>
                <a:cs typeface="Roboto Slab"/>
                <a:sym typeface="Roboto Slab"/>
              </a:rPr>
              <a:t>www.infobusiness.com</a:t>
            </a:r>
            <a:endParaRPr sz="1100"/>
          </a:p>
        </p:txBody>
      </p:sp>
      <p:sp>
        <p:nvSpPr>
          <p:cNvPr id="163" name="Google Shape;163;p25"/>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lt1"/>
                </a:solidFill>
                <a:latin typeface="Roboto Slab"/>
                <a:ea typeface="Roboto Slab"/>
                <a:cs typeface="Roboto Slab"/>
                <a:sym typeface="Roboto Slab"/>
              </a:rPr>
              <a:t>‹#›</a:t>
            </a:fld>
            <a:endParaRPr sz="800">
              <a:solidFill>
                <a:schemeClr val="lt1"/>
              </a:solidFill>
              <a:latin typeface="Roboto Slab"/>
              <a:ea typeface="Roboto Slab"/>
              <a:cs typeface="Roboto Slab"/>
              <a:sym typeface="Roboto Slab"/>
            </a:endParaRPr>
          </a:p>
        </p:txBody>
      </p:sp>
      <p:sp>
        <p:nvSpPr>
          <p:cNvPr id="164" name="Google Shape;164;p25"/>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Roboto Slab"/>
              <a:buNone/>
            </a:pPr>
            <a:r>
              <a:rPr b="1" i="0" lang="en" sz="2300" u="none" cap="none" strike="noStrike">
                <a:solidFill>
                  <a:schemeClr val="dk1"/>
                </a:solidFill>
                <a:latin typeface="Roboto Slab"/>
                <a:ea typeface="Roboto Slab"/>
                <a:cs typeface="Roboto Slab"/>
                <a:sym typeface="Roboto Slab"/>
              </a:rPr>
              <a:t>Company Service</a:t>
            </a:r>
            <a:endParaRPr sz="1100"/>
          </a:p>
        </p:txBody>
      </p:sp>
      <p:pic>
        <p:nvPicPr>
          <p:cNvPr id="165" name="Google Shape;165;p25"/>
          <p:cNvPicPr preferRelativeResize="0"/>
          <p:nvPr>
            <p:ph idx="3" type="pic"/>
          </p:nvPr>
        </p:nvPicPr>
        <p:blipFill rotWithShape="1">
          <a:blip r:embed="rId3">
            <a:alphaModFix/>
          </a:blip>
          <a:srcRect b="0" l="12974" r="12974" t="0"/>
          <a:stretch/>
        </p:blipFill>
        <p:spPr>
          <a:xfrm>
            <a:off x="3471863" y="1471613"/>
            <a:ext cx="2200275" cy="2014537"/>
          </a:xfrm>
          <a:prstGeom prst="rect">
            <a:avLst/>
          </a:prstGeom>
          <a:noFill/>
          <a:ln>
            <a:noFill/>
          </a:ln>
        </p:spPr>
      </p:pic>
      <p:pic>
        <p:nvPicPr>
          <p:cNvPr id="166" name="Google Shape;166;p25"/>
          <p:cNvPicPr preferRelativeResize="0"/>
          <p:nvPr>
            <p:ph idx="4" type="pic"/>
          </p:nvPr>
        </p:nvPicPr>
        <p:blipFill rotWithShape="1">
          <a:blip r:embed="rId4">
            <a:alphaModFix/>
          </a:blip>
          <a:srcRect b="0" l="18872" r="18871" t="0"/>
          <a:stretch/>
        </p:blipFill>
        <p:spPr>
          <a:xfrm>
            <a:off x="5986513" y="1471613"/>
            <a:ext cx="2200275" cy="2014537"/>
          </a:xfrm>
          <a:prstGeom prst="rect">
            <a:avLst/>
          </a:prstGeom>
          <a:noFill/>
          <a:ln>
            <a:noFill/>
          </a:ln>
        </p:spPr>
      </p:pic>
      <p:sp>
        <p:nvSpPr>
          <p:cNvPr id="167" name="Google Shape;167;p25"/>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595959"/>
              </a:buClr>
              <a:buSzPts val="800"/>
              <a:buFont typeface="Arial"/>
              <a:buNone/>
            </a:pPr>
            <a:r>
              <a:rPr b="0" i="0" lang="en" sz="800" u="none" cap="none" strike="noStrike">
                <a:solidFill>
                  <a:srgbClr val="595959"/>
                </a:solidFill>
                <a:latin typeface="Roboto Slab"/>
                <a:ea typeface="Roboto Slab"/>
                <a:cs typeface="Roboto Slab"/>
                <a:sym typeface="Roboto Slab"/>
              </a:rPr>
              <a:t>Lorem ipsum dolor sit amet consectetuer odio non tellus natoque accumsan. Lorem enim</a:t>
            </a:r>
            <a:endParaRPr b="0" i="0" sz="800" u="none" cap="none" strike="noStrike">
              <a:solidFill>
                <a:srgbClr val="595959"/>
              </a:solidFill>
              <a:latin typeface="Roboto Slab"/>
              <a:ea typeface="Roboto Slab"/>
              <a:cs typeface="Roboto Slab"/>
              <a:sym typeface="Roboto Slab"/>
            </a:endParaRPr>
          </a:p>
        </p:txBody>
      </p:sp>
      <p:sp>
        <p:nvSpPr>
          <p:cNvPr id="168" name="Google Shape;168;p25"/>
          <p:cNvSpPr/>
          <p:nvPr/>
        </p:nvSpPr>
        <p:spPr>
          <a:xfrm>
            <a:off x="957212" y="4000743"/>
            <a:ext cx="2200275" cy="420248"/>
          </a:xfrm>
          <a:prstGeom prst="rect">
            <a:avLst/>
          </a:prstGeom>
          <a:noFill/>
          <a:ln>
            <a:noFill/>
          </a:ln>
        </p:spPr>
        <p:txBody>
          <a:bodyPr anchorCtr="0" anchor="ctr" bIns="0" lIns="0" spcFirstLastPara="1" rIns="0" wrap="square" tIns="0">
            <a:noAutofit/>
          </a:bodyPr>
          <a:lstStyle/>
          <a:p>
            <a:pPr indent="0" lvl="0" marL="0" marR="0" rtl="0" algn="l">
              <a:lnSpc>
                <a:spcPct val="150000"/>
              </a:lnSpc>
              <a:spcBef>
                <a:spcPts val="0"/>
              </a:spcBef>
              <a:spcAft>
                <a:spcPts val="0"/>
              </a:spcAft>
              <a:buNone/>
            </a:pPr>
            <a:r>
              <a:rPr lang="en" sz="800">
                <a:solidFill>
                  <a:schemeClr val="dk1"/>
                </a:solidFill>
                <a:latin typeface="Roboto Slab"/>
                <a:ea typeface="Roboto Slab"/>
                <a:cs typeface="Roboto Slab"/>
                <a:sym typeface="Roboto Slab"/>
              </a:rPr>
              <a:t>This letterhead design is meant to project an image of professionalism and reliability. By using simple alignments we</a:t>
            </a:r>
            <a:endParaRPr sz="1100"/>
          </a:p>
        </p:txBody>
      </p:sp>
      <p:sp>
        <p:nvSpPr>
          <p:cNvPr id="169" name="Google Shape;169;p25"/>
          <p:cNvSpPr txBox="1"/>
          <p:nvPr/>
        </p:nvSpPr>
        <p:spPr>
          <a:xfrm>
            <a:off x="881547" y="3636268"/>
            <a:ext cx="1497322" cy="3000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chemeClr val="accent2"/>
                </a:solidFill>
                <a:latin typeface="Roboto Slab"/>
                <a:ea typeface="Roboto Slab"/>
                <a:cs typeface="Roboto Slab"/>
                <a:sym typeface="Roboto Slab"/>
              </a:rPr>
              <a:t>LOREM IPSUM</a:t>
            </a:r>
            <a:endParaRPr sz="1100"/>
          </a:p>
        </p:txBody>
      </p:sp>
      <p:sp>
        <p:nvSpPr>
          <p:cNvPr id="170" name="Google Shape;170;p25"/>
          <p:cNvSpPr/>
          <p:nvPr/>
        </p:nvSpPr>
        <p:spPr>
          <a:xfrm>
            <a:off x="3471863" y="4000743"/>
            <a:ext cx="2200275" cy="420248"/>
          </a:xfrm>
          <a:prstGeom prst="rect">
            <a:avLst/>
          </a:prstGeom>
          <a:noFill/>
          <a:ln>
            <a:noFill/>
          </a:ln>
        </p:spPr>
        <p:txBody>
          <a:bodyPr anchorCtr="0" anchor="ctr" bIns="0" lIns="0" spcFirstLastPara="1" rIns="0" wrap="square" tIns="0">
            <a:noAutofit/>
          </a:bodyPr>
          <a:lstStyle/>
          <a:p>
            <a:pPr indent="0" lvl="0" marL="0" marR="0" rtl="0" algn="l">
              <a:lnSpc>
                <a:spcPct val="150000"/>
              </a:lnSpc>
              <a:spcBef>
                <a:spcPts val="0"/>
              </a:spcBef>
              <a:spcAft>
                <a:spcPts val="0"/>
              </a:spcAft>
              <a:buNone/>
            </a:pPr>
            <a:r>
              <a:rPr lang="en" sz="800">
                <a:solidFill>
                  <a:schemeClr val="dk1"/>
                </a:solidFill>
                <a:latin typeface="Roboto Slab"/>
                <a:ea typeface="Roboto Slab"/>
                <a:cs typeface="Roboto Slab"/>
                <a:sym typeface="Roboto Slab"/>
              </a:rPr>
              <a:t>This letterhead design is meant to project an image of professionalism and reliability. By using simple alignments we</a:t>
            </a:r>
            <a:endParaRPr sz="1100"/>
          </a:p>
        </p:txBody>
      </p:sp>
      <p:sp>
        <p:nvSpPr>
          <p:cNvPr id="171" name="Google Shape;171;p25"/>
          <p:cNvSpPr txBox="1"/>
          <p:nvPr/>
        </p:nvSpPr>
        <p:spPr>
          <a:xfrm>
            <a:off x="3396198" y="3636268"/>
            <a:ext cx="1497322" cy="3000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chemeClr val="accent3"/>
                </a:solidFill>
                <a:latin typeface="Roboto Slab"/>
                <a:ea typeface="Roboto Slab"/>
                <a:cs typeface="Roboto Slab"/>
                <a:sym typeface="Roboto Slab"/>
              </a:rPr>
              <a:t>LOREM IPSUM</a:t>
            </a:r>
            <a:endParaRPr sz="1100"/>
          </a:p>
        </p:txBody>
      </p:sp>
      <p:sp>
        <p:nvSpPr>
          <p:cNvPr id="172" name="Google Shape;172;p25"/>
          <p:cNvSpPr/>
          <p:nvPr/>
        </p:nvSpPr>
        <p:spPr>
          <a:xfrm>
            <a:off x="5986513" y="4000743"/>
            <a:ext cx="2200275" cy="420248"/>
          </a:xfrm>
          <a:prstGeom prst="rect">
            <a:avLst/>
          </a:prstGeom>
          <a:noFill/>
          <a:ln>
            <a:noFill/>
          </a:ln>
        </p:spPr>
        <p:txBody>
          <a:bodyPr anchorCtr="0" anchor="ctr" bIns="0" lIns="0" spcFirstLastPara="1" rIns="0" wrap="square" tIns="0">
            <a:noAutofit/>
          </a:bodyPr>
          <a:lstStyle/>
          <a:p>
            <a:pPr indent="0" lvl="0" marL="0" marR="0" rtl="0" algn="l">
              <a:lnSpc>
                <a:spcPct val="150000"/>
              </a:lnSpc>
              <a:spcBef>
                <a:spcPts val="0"/>
              </a:spcBef>
              <a:spcAft>
                <a:spcPts val="0"/>
              </a:spcAft>
              <a:buNone/>
            </a:pPr>
            <a:r>
              <a:rPr lang="en" sz="800">
                <a:solidFill>
                  <a:schemeClr val="dk1"/>
                </a:solidFill>
                <a:latin typeface="Roboto Slab"/>
                <a:ea typeface="Roboto Slab"/>
                <a:cs typeface="Roboto Slab"/>
                <a:sym typeface="Roboto Slab"/>
              </a:rPr>
              <a:t>This letterhead design is meant to project an image of professionalism and reliability. By using simple alignments we</a:t>
            </a:r>
            <a:endParaRPr sz="1100"/>
          </a:p>
        </p:txBody>
      </p:sp>
      <p:sp>
        <p:nvSpPr>
          <p:cNvPr id="173" name="Google Shape;173;p25"/>
          <p:cNvSpPr txBox="1"/>
          <p:nvPr/>
        </p:nvSpPr>
        <p:spPr>
          <a:xfrm>
            <a:off x="5910849" y="3636268"/>
            <a:ext cx="1497322" cy="3000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chemeClr val="accent4"/>
                </a:solidFill>
                <a:latin typeface="Roboto Slab"/>
                <a:ea typeface="Roboto Slab"/>
                <a:cs typeface="Roboto Slab"/>
                <a:sym typeface="Roboto Slab"/>
              </a:rPr>
              <a:t>LOREM IPSUM</a:t>
            </a:r>
            <a:endParaRPr sz="1100"/>
          </a:p>
        </p:txBody>
      </p:sp>
      <p:pic>
        <p:nvPicPr>
          <p:cNvPr id="174" name="Google Shape;174;p25"/>
          <p:cNvPicPr preferRelativeResize="0"/>
          <p:nvPr>
            <p:ph idx="2" type="pic"/>
          </p:nvPr>
        </p:nvPicPr>
        <p:blipFill rotWithShape="1">
          <a:blip r:embed="rId5">
            <a:alphaModFix/>
          </a:blip>
          <a:srcRect b="0" l="24052" r="9495" t="8737"/>
          <a:stretch/>
        </p:blipFill>
        <p:spPr>
          <a:xfrm>
            <a:off x="957212" y="1471613"/>
            <a:ext cx="2200275" cy="2014537"/>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8" name="Shape 178"/>
        <p:cNvGrpSpPr/>
        <p:nvPr/>
      </p:nvGrpSpPr>
      <p:grpSpPr>
        <a:xfrm>
          <a:off x="0" y="0"/>
          <a:ext cx="0" cy="0"/>
          <a:chOff x="0" y="0"/>
          <a:chExt cx="0" cy="0"/>
        </a:xfrm>
      </p:grpSpPr>
      <p:sp>
        <p:nvSpPr>
          <p:cNvPr id="179" name="Google Shape;179;p26"/>
          <p:cNvSpPr txBox="1"/>
          <p:nvPr>
            <p:ph idx="11" type="ftr"/>
          </p:nvPr>
        </p:nvSpPr>
        <p:spPr>
          <a:xfrm>
            <a:off x="6496125" y="4827500"/>
            <a:ext cx="1334700" cy="27390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lang="en" sz="800">
                <a:solidFill>
                  <a:srgbClr val="595959"/>
                </a:solidFill>
                <a:latin typeface="Roboto Slab"/>
                <a:ea typeface="Roboto Slab"/>
                <a:cs typeface="Roboto Slab"/>
                <a:sym typeface="Roboto Slab"/>
              </a:rPr>
              <a:t>www.infobusiness.com</a:t>
            </a:r>
            <a:endParaRPr sz="1100"/>
          </a:p>
        </p:txBody>
      </p:sp>
      <p:sp>
        <p:nvSpPr>
          <p:cNvPr id="180" name="Google Shape;180;p26"/>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lt1"/>
                </a:solidFill>
                <a:latin typeface="Roboto Slab"/>
                <a:ea typeface="Roboto Slab"/>
                <a:cs typeface="Roboto Slab"/>
                <a:sym typeface="Roboto Slab"/>
              </a:rPr>
              <a:t>‹#›</a:t>
            </a:fld>
            <a:endParaRPr sz="800">
              <a:solidFill>
                <a:schemeClr val="lt1"/>
              </a:solidFill>
              <a:latin typeface="Roboto Slab"/>
              <a:ea typeface="Roboto Slab"/>
              <a:cs typeface="Roboto Slab"/>
              <a:sym typeface="Roboto Slab"/>
            </a:endParaRPr>
          </a:p>
        </p:txBody>
      </p:sp>
      <p:sp>
        <p:nvSpPr>
          <p:cNvPr id="181" name="Google Shape;181;p26"/>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Roboto Slab"/>
              <a:buNone/>
            </a:pPr>
            <a:r>
              <a:rPr b="1" i="0" lang="en" sz="2300" u="none" cap="none" strike="noStrike">
                <a:solidFill>
                  <a:schemeClr val="dk1"/>
                </a:solidFill>
                <a:latin typeface="Roboto Slab"/>
                <a:ea typeface="Roboto Slab"/>
                <a:cs typeface="Roboto Slab"/>
                <a:sym typeface="Roboto Slab"/>
              </a:rPr>
              <a:t>Company Team</a:t>
            </a:r>
            <a:endParaRPr sz="1100"/>
          </a:p>
        </p:txBody>
      </p:sp>
      <p:sp>
        <p:nvSpPr>
          <p:cNvPr id="182" name="Google Shape;182;p26"/>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595959"/>
              </a:buClr>
              <a:buSzPts val="800"/>
              <a:buFont typeface="Arial"/>
              <a:buNone/>
            </a:pPr>
            <a:r>
              <a:rPr b="0" i="0" lang="en" sz="800" u="none" cap="none" strike="noStrike">
                <a:solidFill>
                  <a:srgbClr val="595959"/>
                </a:solidFill>
                <a:latin typeface="Roboto Slab"/>
                <a:ea typeface="Roboto Slab"/>
                <a:cs typeface="Roboto Slab"/>
                <a:sym typeface="Roboto Slab"/>
              </a:rPr>
              <a:t>Lorem ipsum dolor sit amet consectetuer odio non tellus natoque accumsan. Lorem enim</a:t>
            </a:r>
            <a:endParaRPr b="0" i="0" sz="800" u="none" cap="none" strike="noStrike">
              <a:solidFill>
                <a:srgbClr val="595959"/>
              </a:solidFill>
              <a:latin typeface="Roboto Slab"/>
              <a:ea typeface="Roboto Slab"/>
              <a:cs typeface="Roboto Slab"/>
              <a:sym typeface="Roboto Slab"/>
            </a:endParaRPr>
          </a:p>
        </p:txBody>
      </p:sp>
      <p:grpSp>
        <p:nvGrpSpPr>
          <p:cNvPr id="183" name="Google Shape;183;p26"/>
          <p:cNvGrpSpPr/>
          <p:nvPr/>
        </p:nvGrpSpPr>
        <p:grpSpPr>
          <a:xfrm>
            <a:off x="881547" y="3636268"/>
            <a:ext cx="2275940" cy="784723"/>
            <a:chOff x="1175396" y="4848357"/>
            <a:chExt cx="3034586" cy="1046297"/>
          </a:xfrm>
        </p:grpSpPr>
        <p:sp>
          <p:nvSpPr>
            <p:cNvPr id="184" name="Google Shape;184;p26"/>
            <p:cNvSpPr/>
            <p:nvPr/>
          </p:nvSpPr>
          <p:spPr>
            <a:xfrm>
              <a:off x="1276282" y="5334324"/>
              <a:ext cx="2933700" cy="560330"/>
            </a:xfrm>
            <a:prstGeom prst="rect">
              <a:avLst/>
            </a:prstGeom>
            <a:noFill/>
            <a:ln>
              <a:noFill/>
            </a:ln>
          </p:spPr>
          <p:txBody>
            <a:bodyPr anchorCtr="0" anchor="ctr" bIns="0" lIns="0" spcFirstLastPara="1" rIns="0" wrap="square" tIns="0">
              <a:noAutofit/>
            </a:bodyPr>
            <a:lstStyle/>
            <a:p>
              <a:pPr indent="0" lvl="0" marL="0" marR="0" rtl="0" algn="l">
                <a:lnSpc>
                  <a:spcPct val="140000"/>
                </a:lnSpc>
                <a:spcBef>
                  <a:spcPts val="0"/>
                </a:spcBef>
                <a:spcAft>
                  <a:spcPts val="0"/>
                </a:spcAft>
                <a:buNone/>
              </a:pPr>
              <a:r>
                <a:rPr lang="en" sz="800">
                  <a:solidFill>
                    <a:schemeClr val="dk1"/>
                  </a:solidFill>
                  <a:latin typeface="Roboto Slab"/>
                  <a:ea typeface="Roboto Slab"/>
                  <a:cs typeface="Roboto Slab"/>
                  <a:sym typeface="Roboto Slab"/>
                </a:rPr>
                <a:t>This letterhead design is meant to project an image of professionalism and reliability. By using simple alignments we</a:t>
              </a:r>
              <a:endParaRPr sz="1100"/>
            </a:p>
          </p:txBody>
        </p:sp>
        <p:sp>
          <p:nvSpPr>
            <p:cNvPr id="185" name="Google Shape;185;p26"/>
            <p:cNvSpPr txBox="1"/>
            <p:nvPr/>
          </p:nvSpPr>
          <p:spPr>
            <a:xfrm>
              <a:off x="1175396" y="4848357"/>
              <a:ext cx="1996429" cy="40011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chemeClr val="accent2"/>
                  </a:solidFill>
                  <a:latin typeface="Roboto Slab"/>
                  <a:ea typeface="Roboto Slab"/>
                  <a:cs typeface="Roboto Slab"/>
                  <a:sym typeface="Roboto Slab"/>
                </a:rPr>
                <a:t>LOREM IPSUM</a:t>
              </a:r>
              <a:endParaRPr sz="1100"/>
            </a:p>
          </p:txBody>
        </p:sp>
      </p:grpSp>
      <p:grpSp>
        <p:nvGrpSpPr>
          <p:cNvPr id="186" name="Google Shape;186;p26"/>
          <p:cNvGrpSpPr/>
          <p:nvPr/>
        </p:nvGrpSpPr>
        <p:grpSpPr>
          <a:xfrm>
            <a:off x="3396198" y="3636268"/>
            <a:ext cx="2275940" cy="784723"/>
            <a:chOff x="1175396" y="4848357"/>
            <a:chExt cx="3034586" cy="1046297"/>
          </a:xfrm>
        </p:grpSpPr>
        <p:sp>
          <p:nvSpPr>
            <p:cNvPr id="187" name="Google Shape;187;p26"/>
            <p:cNvSpPr/>
            <p:nvPr/>
          </p:nvSpPr>
          <p:spPr>
            <a:xfrm>
              <a:off x="1276282" y="5334324"/>
              <a:ext cx="2933700" cy="560330"/>
            </a:xfrm>
            <a:prstGeom prst="rect">
              <a:avLst/>
            </a:prstGeom>
            <a:noFill/>
            <a:ln>
              <a:noFill/>
            </a:ln>
          </p:spPr>
          <p:txBody>
            <a:bodyPr anchorCtr="0" anchor="ctr" bIns="0" lIns="0" spcFirstLastPara="1" rIns="0" wrap="square" tIns="0">
              <a:noAutofit/>
            </a:bodyPr>
            <a:lstStyle/>
            <a:p>
              <a:pPr indent="0" lvl="0" marL="0" marR="0" rtl="0" algn="l">
                <a:lnSpc>
                  <a:spcPct val="140000"/>
                </a:lnSpc>
                <a:spcBef>
                  <a:spcPts val="0"/>
                </a:spcBef>
                <a:spcAft>
                  <a:spcPts val="0"/>
                </a:spcAft>
                <a:buNone/>
              </a:pPr>
              <a:r>
                <a:rPr lang="en" sz="800">
                  <a:solidFill>
                    <a:schemeClr val="dk1"/>
                  </a:solidFill>
                  <a:latin typeface="Roboto Slab"/>
                  <a:ea typeface="Roboto Slab"/>
                  <a:cs typeface="Roboto Slab"/>
                  <a:sym typeface="Roboto Slab"/>
                </a:rPr>
                <a:t>This letterhead design is meant to project an image of professionalism and reliability. By using simple alignments we</a:t>
              </a:r>
              <a:endParaRPr sz="1100"/>
            </a:p>
          </p:txBody>
        </p:sp>
        <p:sp>
          <p:nvSpPr>
            <p:cNvPr id="188" name="Google Shape;188;p26"/>
            <p:cNvSpPr txBox="1"/>
            <p:nvPr/>
          </p:nvSpPr>
          <p:spPr>
            <a:xfrm>
              <a:off x="1175396" y="4848357"/>
              <a:ext cx="1996429" cy="40011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chemeClr val="accent3"/>
                  </a:solidFill>
                  <a:latin typeface="Roboto Slab"/>
                  <a:ea typeface="Roboto Slab"/>
                  <a:cs typeface="Roboto Slab"/>
                  <a:sym typeface="Roboto Slab"/>
                </a:rPr>
                <a:t>LOREM IPSUM</a:t>
              </a:r>
              <a:endParaRPr sz="1100"/>
            </a:p>
          </p:txBody>
        </p:sp>
      </p:grpSp>
      <p:grpSp>
        <p:nvGrpSpPr>
          <p:cNvPr id="189" name="Google Shape;189;p26"/>
          <p:cNvGrpSpPr/>
          <p:nvPr/>
        </p:nvGrpSpPr>
        <p:grpSpPr>
          <a:xfrm>
            <a:off x="5910849" y="3636268"/>
            <a:ext cx="2275940" cy="784723"/>
            <a:chOff x="1175396" y="4848357"/>
            <a:chExt cx="3034586" cy="1046297"/>
          </a:xfrm>
        </p:grpSpPr>
        <p:sp>
          <p:nvSpPr>
            <p:cNvPr id="190" name="Google Shape;190;p26"/>
            <p:cNvSpPr/>
            <p:nvPr/>
          </p:nvSpPr>
          <p:spPr>
            <a:xfrm>
              <a:off x="1276282" y="5334324"/>
              <a:ext cx="2933700" cy="560330"/>
            </a:xfrm>
            <a:prstGeom prst="rect">
              <a:avLst/>
            </a:prstGeom>
            <a:noFill/>
            <a:ln>
              <a:noFill/>
            </a:ln>
          </p:spPr>
          <p:txBody>
            <a:bodyPr anchorCtr="0" anchor="ctr" bIns="0" lIns="0" spcFirstLastPara="1" rIns="0" wrap="square" tIns="0">
              <a:noAutofit/>
            </a:bodyPr>
            <a:lstStyle/>
            <a:p>
              <a:pPr indent="0" lvl="0" marL="0" marR="0" rtl="0" algn="l">
                <a:lnSpc>
                  <a:spcPct val="140000"/>
                </a:lnSpc>
                <a:spcBef>
                  <a:spcPts val="0"/>
                </a:spcBef>
                <a:spcAft>
                  <a:spcPts val="0"/>
                </a:spcAft>
                <a:buNone/>
              </a:pPr>
              <a:r>
                <a:rPr lang="en" sz="800">
                  <a:solidFill>
                    <a:schemeClr val="dk1"/>
                  </a:solidFill>
                  <a:latin typeface="Roboto Slab"/>
                  <a:ea typeface="Roboto Slab"/>
                  <a:cs typeface="Roboto Slab"/>
                  <a:sym typeface="Roboto Slab"/>
                </a:rPr>
                <a:t>This letterhead design is meant to project an image of professionalism and reliability. By using simple alignments we</a:t>
              </a:r>
              <a:endParaRPr sz="1100"/>
            </a:p>
          </p:txBody>
        </p:sp>
        <p:sp>
          <p:nvSpPr>
            <p:cNvPr id="191" name="Google Shape;191;p26"/>
            <p:cNvSpPr txBox="1"/>
            <p:nvPr/>
          </p:nvSpPr>
          <p:spPr>
            <a:xfrm>
              <a:off x="1175396" y="4848357"/>
              <a:ext cx="1996429" cy="40011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500">
                  <a:solidFill>
                    <a:schemeClr val="accent4"/>
                  </a:solidFill>
                  <a:latin typeface="Roboto Slab"/>
                  <a:ea typeface="Roboto Slab"/>
                  <a:cs typeface="Roboto Slab"/>
                  <a:sym typeface="Roboto Slab"/>
                </a:rPr>
                <a:t>LOREM IPSUM</a:t>
              </a:r>
              <a:endParaRPr sz="1100"/>
            </a:p>
          </p:txBody>
        </p:sp>
      </p:grpSp>
      <p:pic>
        <p:nvPicPr>
          <p:cNvPr id="192" name="Google Shape;192;p26"/>
          <p:cNvPicPr preferRelativeResize="0"/>
          <p:nvPr>
            <p:ph idx="3" type="pic"/>
          </p:nvPr>
        </p:nvPicPr>
        <p:blipFill rotWithShape="1">
          <a:blip r:embed="rId3">
            <a:alphaModFix/>
          </a:blip>
          <a:srcRect b="11851" l="0" r="0" t="11851"/>
          <a:stretch/>
        </p:blipFill>
        <p:spPr>
          <a:xfrm>
            <a:off x="3471863" y="1471613"/>
            <a:ext cx="2200275" cy="2014537"/>
          </a:xfrm>
          <a:prstGeom prst="rect">
            <a:avLst/>
          </a:prstGeom>
          <a:noFill/>
          <a:ln>
            <a:noFill/>
          </a:ln>
        </p:spPr>
      </p:pic>
      <p:pic>
        <p:nvPicPr>
          <p:cNvPr id="193" name="Google Shape;193;p26"/>
          <p:cNvPicPr preferRelativeResize="0"/>
          <p:nvPr>
            <p:ph idx="4" type="pic"/>
          </p:nvPr>
        </p:nvPicPr>
        <p:blipFill rotWithShape="1">
          <a:blip r:embed="rId4">
            <a:alphaModFix/>
          </a:blip>
          <a:srcRect b="11851" l="0" r="0" t="11851"/>
          <a:stretch/>
        </p:blipFill>
        <p:spPr>
          <a:xfrm>
            <a:off x="5986513" y="1471613"/>
            <a:ext cx="2200275" cy="2014537"/>
          </a:xfrm>
          <a:prstGeom prst="rect">
            <a:avLst/>
          </a:prstGeom>
          <a:noFill/>
          <a:ln>
            <a:noFill/>
          </a:ln>
        </p:spPr>
      </p:pic>
      <p:pic>
        <p:nvPicPr>
          <p:cNvPr id="194" name="Google Shape;194;p26"/>
          <p:cNvPicPr preferRelativeResize="0"/>
          <p:nvPr>
            <p:ph idx="2" type="pic"/>
          </p:nvPr>
        </p:nvPicPr>
        <p:blipFill rotWithShape="1">
          <a:blip r:embed="rId5">
            <a:alphaModFix/>
          </a:blip>
          <a:srcRect b="11851" l="0" r="0" t="11851"/>
          <a:stretch/>
        </p:blipFill>
        <p:spPr>
          <a:xfrm>
            <a:off x="957212" y="1471613"/>
            <a:ext cx="2200275" cy="2014537"/>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8" name="Shape 198"/>
        <p:cNvGrpSpPr/>
        <p:nvPr/>
      </p:nvGrpSpPr>
      <p:grpSpPr>
        <a:xfrm>
          <a:off x="0" y="0"/>
          <a:ext cx="0" cy="0"/>
          <a:chOff x="0" y="0"/>
          <a:chExt cx="0" cy="0"/>
        </a:xfrm>
      </p:grpSpPr>
      <p:sp>
        <p:nvSpPr>
          <p:cNvPr id="199" name="Google Shape;199;p27"/>
          <p:cNvSpPr/>
          <p:nvPr/>
        </p:nvSpPr>
        <p:spPr>
          <a:xfrm>
            <a:off x="0" y="0"/>
            <a:ext cx="4655344" cy="5143500"/>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200" name="Google Shape;200;p27"/>
          <p:cNvPicPr preferRelativeResize="0"/>
          <p:nvPr>
            <p:ph idx="4" type="pic"/>
          </p:nvPr>
        </p:nvPicPr>
        <p:blipFill rotWithShape="1">
          <a:blip r:embed="rId3">
            <a:alphaModFix/>
          </a:blip>
          <a:srcRect b="11409" l="18476" r="20088" t="0"/>
          <a:stretch/>
        </p:blipFill>
        <p:spPr>
          <a:xfrm>
            <a:off x="4656535" y="2155033"/>
            <a:ext cx="2243137" cy="2153839"/>
          </a:xfrm>
          <a:prstGeom prst="rect">
            <a:avLst/>
          </a:prstGeom>
          <a:noFill/>
          <a:ln>
            <a:noFill/>
          </a:ln>
        </p:spPr>
      </p:pic>
      <p:grpSp>
        <p:nvGrpSpPr>
          <p:cNvPr id="201" name="Google Shape;201;p27"/>
          <p:cNvGrpSpPr/>
          <p:nvPr/>
        </p:nvGrpSpPr>
        <p:grpSpPr>
          <a:xfrm>
            <a:off x="7297548" y="2616150"/>
            <a:ext cx="1349092" cy="1231604"/>
            <a:chOff x="5293035" y="2690585"/>
            <a:chExt cx="1798789" cy="1642139"/>
          </a:xfrm>
        </p:grpSpPr>
        <p:sp>
          <p:nvSpPr>
            <p:cNvPr id="202" name="Google Shape;202;p27"/>
            <p:cNvSpPr txBox="1"/>
            <p:nvPr/>
          </p:nvSpPr>
          <p:spPr>
            <a:xfrm>
              <a:off x="5293035" y="3303920"/>
              <a:ext cx="1798789" cy="1028804"/>
            </a:xfrm>
            <a:prstGeom prst="rect">
              <a:avLst/>
            </a:prstGeom>
            <a:noFill/>
            <a:ln>
              <a:noFill/>
            </a:ln>
          </p:spPr>
          <p:txBody>
            <a:bodyPr anchorCtr="0" anchor="ctr" bIns="34275" lIns="68575" spcFirstLastPara="1" rIns="68575" wrap="square" tIns="34275">
              <a:noAutofit/>
            </a:bodyPr>
            <a:lstStyle/>
            <a:p>
              <a:pPr indent="0" lvl="0" marL="0" marR="0" rtl="0" algn="l">
                <a:lnSpc>
                  <a:spcPct val="150000"/>
                </a:lnSpc>
                <a:spcBef>
                  <a:spcPts val="0"/>
                </a:spcBef>
                <a:spcAft>
                  <a:spcPts val="0"/>
                </a:spcAft>
                <a:buClr>
                  <a:srgbClr val="7F7F7F"/>
                </a:buClr>
                <a:buSzPts val="900"/>
                <a:buFont typeface="Arial"/>
                <a:buNone/>
              </a:pPr>
              <a:r>
                <a:rPr b="1" i="0" lang="en" sz="900">
                  <a:solidFill>
                    <a:srgbClr val="7F7F7F"/>
                  </a:solidFill>
                  <a:latin typeface="Roboto Slab"/>
                  <a:ea typeface="Roboto Slab"/>
                  <a:cs typeface="Roboto Slab"/>
                  <a:sym typeface="Roboto Slab"/>
                </a:rPr>
                <a:t>VARIATIONS PASSAGES OF LOREM IPSUM AVAILABLE, BUT THE MAJORITY</a:t>
              </a:r>
              <a:endParaRPr sz="1100"/>
            </a:p>
          </p:txBody>
        </p:sp>
        <p:sp>
          <p:nvSpPr>
            <p:cNvPr id="203" name="Google Shape;203;p27"/>
            <p:cNvSpPr/>
            <p:nvPr/>
          </p:nvSpPr>
          <p:spPr>
            <a:xfrm>
              <a:off x="5305957" y="2690585"/>
              <a:ext cx="542136" cy="5539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2300">
                  <a:solidFill>
                    <a:srgbClr val="7F7F7F"/>
                  </a:solidFill>
                  <a:latin typeface="Arial"/>
                  <a:ea typeface="Arial"/>
                  <a:cs typeface="Arial"/>
                  <a:sym typeface="Arial"/>
                </a:rPr>
                <a:t></a:t>
              </a:r>
              <a:endParaRPr sz="2300">
                <a:solidFill>
                  <a:srgbClr val="7F7F7F"/>
                </a:solidFill>
                <a:latin typeface="Calibri"/>
                <a:ea typeface="Calibri"/>
                <a:cs typeface="Calibri"/>
                <a:sym typeface="Calibri"/>
              </a:endParaRPr>
            </a:p>
          </p:txBody>
        </p:sp>
      </p:grpSp>
      <p:grpSp>
        <p:nvGrpSpPr>
          <p:cNvPr id="204" name="Google Shape;204;p27"/>
          <p:cNvGrpSpPr/>
          <p:nvPr/>
        </p:nvGrpSpPr>
        <p:grpSpPr>
          <a:xfrm>
            <a:off x="706040" y="1217689"/>
            <a:ext cx="3243264" cy="2708123"/>
            <a:chOff x="1066798" y="2289878"/>
            <a:chExt cx="4324352" cy="3610830"/>
          </a:xfrm>
        </p:grpSpPr>
        <p:sp>
          <p:nvSpPr>
            <p:cNvPr id="205" name="Google Shape;205;p27"/>
            <p:cNvSpPr/>
            <p:nvPr/>
          </p:nvSpPr>
          <p:spPr>
            <a:xfrm>
              <a:off x="1066798" y="4192548"/>
              <a:ext cx="4324352" cy="1708160"/>
            </a:xfrm>
            <a:prstGeom prst="rect">
              <a:avLst/>
            </a:prstGeom>
            <a:noFill/>
            <a:ln>
              <a:noFill/>
            </a:ln>
          </p:spPr>
          <p:txBody>
            <a:bodyPr anchorCtr="0" anchor="t" bIns="34275" lIns="68575" spcFirstLastPara="1" rIns="68575" wrap="square" tIns="34275">
              <a:noAutofit/>
            </a:bodyPr>
            <a:lstStyle/>
            <a:p>
              <a:pPr indent="0" lvl="0" marL="0" marR="0" rtl="0" algn="l">
                <a:lnSpc>
                  <a:spcPct val="114545"/>
                </a:lnSpc>
                <a:spcBef>
                  <a:spcPts val="0"/>
                </a:spcBef>
                <a:spcAft>
                  <a:spcPts val="0"/>
                </a:spcAft>
                <a:buNone/>
              </a:pPr>
              <a:r>
                <a:rPr b="1" lang="en" sz="4100">
                  <a:solidFill>
                    <a:schemeClr val="dk1"/>
                  </a:solidFill>
                  <a:latin typeface="Roboto Slab"/>
                  <a:ea typeface="Roboto Slab"/>
                  <a:cs typeface="Roboto Slab"/>
                  <a:sym typeface="Roboto Slab"/>
                </a:rPr>
                <a:t>BEST</a:t>
              </a:r>
              <a:endParaRPr sz="1100"/>
            </a:p>
            <a:p>
              <a:pPr indent="0" lvl="0" marL="0" marR="0" rtl="0" algn="l">
                <a:lnSpc>
                  <a:spcPct val="114545"/>
                </a:lnSpc>
                <a:spcBef>
                  <a:spcPts val="0"/>
                </a:spcBef>
                <a:spcAft>
                  <a:spcPts val="0"/>
                </a:spcAft>
                <a:buNone/>
              </a:pPr>
              <a:r>
                <a:rPr b="1" lang="en" sz="4100">
                  <a:solidFill>
                    <a:schemeClr val="lt1"/>
                  </a:solidFill>
                  <a:latin typeface="Roboto Slab"/>
                  <a:ea typeface="Roboto Slab"/>
                  <a:cs typeface="Roboto Slab"/>
                  <a:sym typeface="Roboto Slab"/>
                </a:rPr>
                <a:t>PORTFOLIO</a:t>
              </a:r>
              <a:endParaRPr sz="1100"/>
            </a:p>
          </p:txBody>
        </p:sp>
        <p:pic>
          <p:nvPicPr>
            <p:cNvPr id="206" name="Google Shape;206;p27"/>
            <p:cNvPicPr preferRelativeResize="0"/>
            <p:nvPr/>
          </p:nvPicPr>
          <p:blipFill rotWithShape="1">
            <a:blip r:embed="rId4">
              <a:alphaModFix/>
            </a:blip>
            <a:srcRect b="0" l="0" r="0" t="0"/>
            <a:stretch/>
          </p:blipFill>
          <p:spPr>
            <a:xfrm>
              <a:off x="1140942" y="2289878"/>
              <a:ext cx="2474407" cy="743906"/>
            </a:xfrm>
            <a:prstGeom prst="rect">
              <a:avLst/>
            </a:prstGeom>
            <a:noFill/>
            <a:ln>
              <a:noFill/>
            </a:ln>
          </p:spPr>
        </p:pic>
        <p:sp>
          <p:nvSpPr>
            <p:cNvPr id="207" name="Google Shape;207;p27"/>
            <p:cNvSpPr/>
            <p:nvPr/>
          </p:nvSpPr>
          <p:spPr>
            <a:xfrm>
              <a:off x="1066799" y="3594616"/>
              <a:ext cx="2193229" cy="36933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400">
                  <a:solidFill>
                    <a:schemeClr val="lt1"/>
                  </a:solidFill>
                  <a:latin typeface="Roboto Slab"/>
                  <a:ea typeface="Roboto Slab"/>
                  <a:cs typeface="Roboto Slab"/>
                  <a:sym typeface="Roboto Slab"/>
                </a:rPr>
                <a:t>KEEP YOUR BODY</a:t>
              </a:r>
              <a:endParaRPr sz="1100"/>
            </a:p>
          </p:txBody>
        </p:sp>
      </p:grpSp>
      <p:pic>
        <p:nvPicPr>
          <p:cNvPr id="208" name="Google Shape;208;p27"/>
          <p:cNvPicPr preferRelativeResize="0"/>
          <p:nvPr>
            <p:ph idx="2" type="pic"/>
          </p:nvPr>
        </p:nvPicPr>
        <p:blipFill rotWithShape="1">
          <a:blip r:embed="rId5">
            <a:alphaModFix/>
          </a:blip>
          <a:srcRect b="0" l="20709" r="20709" t="0"/>
          <a:stretch/>
        </p:blipFill>
        <p:spPr>
          <a:xfrm>
            <a:off x="4656536" y="1191"/>
            <a:ext cx="2243137" cy="2153839"/>
          </a:xfrm>
          <a:prstGeom prst="rect">
            <a:avLst/>
          </a:prstGeom>
          <a:noFill/>
          <a:ln>
            <a:noFill/>
          </a:ln>
        </p:spPr>
      </p:pic>
      <p:pic>
        <p:nvPicPr>
          <p:cNvPr id="209" name="Google Shape;209;p27"/>
          <p:cNvPicPr preferRelativeResize="0"/>
          <p:nvPr>
            <p:ph idx="3" type="pic"/>
          </p:nvPr>
        </p:nvPicPr>
        <p:blipFill rotWithShape="1">
          <a:blip r:embed="rId6">
            <a:alphaModFix/>
          </a:blip>
          <a:srcRect b="0" l="10944" r="10944" t="0"/>
          <a:stretch/>
        </p:blipFill>
        <p:spPr>
          <a:xfrm>
            <a:off x="6902054" y="1191"/>
            <a:ext cx="2243137" cy="2153839"/>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3" name="Shape 213"/>
        <p:cNvGrpSpPr/>
        <p:nvPr/>
      </p:nvGrpSpPr>
      <p:grpSpPr>
        <a:xfrm>
          <a:off x="0" y="0"/>
          <a:ext cx="0" cy="0"/>
          <a:chOff x="0" y="0"/>
          <a:chExt cx="0" cy="0"/>
        </a:xfrm>
      </p:grpSpPr>
      <p:sp>
        <p:nvSpPr>
          <p:cNvPr id="214" name="Google Shape;214;p28"/>
          <p:cNvSpPr/>
          <p:nvPr/>
        </p:nvSpPr>
        <p:spPr>
          <a:xfrm>
            <a:off x="1571625" y="0"/>
            <a:ext cx="3000375" cy="2571750"/>
          </a:xfrm>
          <a:prstGeom prst="rect">
            <a:avLst/>
          </a:prstGeom>
          <a:solidFill>
            <a:schemeClr val="accent5">
              <a:alpha val="8392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15" name="Google Shape;215;p28"/>
          <p:cNvSpPr txBox="1"/>
          <p:nvPr/>
        </p:nvSpPr>
        <p:spPr>
          <a:xfrm rot="-5400000">
            <a:off x="199006" y="1071634"/>
            <a:ext cx="1374322" cy="428482"/>
          </a:xfrm>
          <a:prstGeom prst="rect">
            <a:avLst/>
          </a:prstGeom>
          <a:noFill/>
          <a:ln>
            <a:noFill/>
          </a:ln>
        </p:spPr>
        <p:txBody>
          <a:bodyPr anchorCtr="0" anchor="t" bIns="34275" lIns="68575" spcFirstLastPara="1" rIns="68575" wrap="square" tIns="34275">
            <a:noAutofit/>
          </a:bodyPr>
          <a:lstStyle/>
          <a:p>
            <a:pPr indent="0" lvl="0" marL="0" marR="0" rtl="0" algn="ctr">
              <a:lnSpc>
                <a:spcPct val="71428"/>
              </a:lnSpc>
              <a:spcBef>
                <a:spcPts val="0"/>
              </a:spcBef>
              <a:spcAft>
                <a:spcPts val="0"/>
              </a:spcAft>
              <a:buNone/>
            </a:pPr>
            <a:r>
              <a:rPr b="1" lang="en" sz="2100">
                <a:solidFill>
                  <a:schemeClr val="accent2"/>
                </a:solidFill>
                <a:latin typeface="Montserrat"/>
                <a:ea typeface="Montserrat"/>
                <a:cs typeface="Montserrat"/>
                <a:sym typeface="Montserrat"/>
              </a:rPr>
              <a:t>LOREM</a:t>
            </a:r>
            <a:endParaRPr sz="1100"/>
          </a:p>
          <a:p>
            <a:pPr indent="0" lvl="0" marL="0" marR="0" rtl="0" algn="ctr">
              <a:lnSpc>
                <a:spcPct val="200000"/>
              </a:lnSpc>
              <a:spcBef>
                <a:spcPts val="0"/>
              </a:spcBef>
              <a:spcAft>
                <a:spcPts val="0"/>
              </a:spcAft>
              <a:buNone/>
            </a:pPr>
            <a:r>
              <a:rPr b="1" lang="en" sz="800">
                <a:solidFill>
                  <a:schemeClr val="dk1"/>
                </a:solidFill>
                <a:latin typeface="Montserrat"/>
                <a:ea typeface="Montserrat"/>
                <a:cs typeface="Montserrat"/>
                <a:sym typeface="Montserrat"/>
              </a:rPr>
              <a:t>IPSUM</a:t>
            </a:r>
            <a:endParaRPr sz="1100"/>
          </a:p>
        </p:txBody>
      </p:sp>
      <p:sp>
        <p:nvSpPr>
          <p:cNvPr id="216" name="Google Shape;216;p28"/>
          <p:cNvSpPr txBox="1"/>
          <p:nvPr/>
        </p:nvSpPr>
        <p:spPr>
          <a:xfrm>
            <a:off x="2100263" y="482699"/>
            <a:ext cx="1828461" cy="60016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700">
                <a:solidFill>
                  <a:schemeClr val="dk1"/>
                </a:solidFill>
                <a:latin typeface="Montserrat"/>
                <a:ea typeface="Montserrat"/>
                <a:cs typeface="Montserrat"/>
                <a:sym typeface="Montserrat"/>
              </a:rPr>
              <a:t>LOREM SIT</a:t>
            </a:r>
            <a:endParaRPr sz="1100"/>
          </a:p>
          <a:p>
            <a:pPr indent="0" lvl="0" marL="0" marR="0" rtl="0" algn="l">
              <a:spcBef>
                <a:spcPts val="0"/>
              </a:spcBef>
              <a:spcAft>
                <a:spcPts val="0"/>
              </a:spcAft>
              <a:buNone/>
            </a:pPr>
            <a:r>
              <a:rPr b="1" lang="en" sz="1700">
                <a:solidFill>
                  <a:schemeClr val="lt1"/>
                </a:solidFill>
                <a:latin typeface="Montserrat"/>
                <a:ea typeface="Montserrat"/>
                <a:cs typeface="Montserrat"/>
                <a:sym typeface="Montserrat"/>
              </a:rPr>
              <a:t>IPSUM DOLOR</a:t>
            </a:r>
            <a:endParaRPr sz="1100"/>
          </a:p>
        </p:txBody>
      </p:sp>
      <p:sp>
        <p:nvSpPr>
          <p:cNvPr id="217" name="Google Shape;217;p28"/>
          <p:cNvSpPr txBox="1"/>
          <p:nvPr/>
        </p:nvSpPr>
        <p:spPr>
          <a:xfrm>
            <a:off x="2108088" y="1083487"/>
            <a:ext cx="1820700" cy="1005600"/>
          </a:xfrm>
          <a:prstGeom prst="rect">
            <a:avLst/>
          </a:prstGeom>
          <a:noFill/>
          <a:ln>
            <a:noFill/>
          </a:ln>
        </p:spPr>
        <p:txBody>
          <a:bodyPr anchorCtr="0" anchor="t" bIns="34275" lIns="68575" spcFirstLastPara="1" rIns="68575" wrap="square" tIns="34275">
            <a:noAutofit/>
          </a:bodyPr>
          <a:lstStyle/>
          <a:p>
            <a:pPr indent="0" lvl="0" marL="0" marR="0" rtl="0" algn="l">
              <a:lnSpc>
                <a:spcPct val="180000"/>
              </a:lnSpc>
              <a:spcBef>
                <a:spcPts val="0"/>
              </a:spcBef>
              <a:spcAft>
                <a:spcPts val="0"/>
              </a:spcAft>
              <a:buNone/>
            </a:pPr>
            <a:r>
              <a:rPr lang="en" sz="800">
                <a:solidFill>
                  <a:schemeClr val="lt1"/>
                </a:solidFill>
                <a:latin typeface="Montserrat"/>
                <a:ea typeface="Montserrat"/>
                <a:cs typeface="Montserrat"/>
                <a:sym typeface="Montserrat"/>
              </a:rPr>
              <a:t>Lorem Ipsum has been the industry's standard dummy text ever since the 1500s, when an unknown printer took a galley of type specimen book.</a:t>
            </a:r>
            <a:endParaRPr sz="1100"/>
          </a:p>
        </p:txBody>
      </p:sp>
      <p:grpSp>
        <p:nvGrpSpPr>
          <p:cNvPr id="218" name="Google Shape;218;p28"/>
          <p:cNvGrpSpPr/>
          <p:nvPr/>
        </p:nvGrpSpPr>
        <p:grpSpPr>
          <a:xfrm>
            <a:off x="4972051" y="2979555"/>
            <a:ext cx="3417570" cy="1712597"/>
            <a:chOff x="5352144" y="3785313"/>
            <a:chExt cx="4556760" cy="2283462"/>
          </a:xfrm>
        </p:grpSpPr>
        <p:sp>
          <p:nvSpPr>
            <p:cNvPr id="219" name="Google Shape;219;p28"/>
            <p:cNvSpPr txBox="1"/>
            <p:nvPr/>
          </p:nvSpPr>
          <p:spPr>
            <a:xfrm>
              <a:off x="5352144" y="4131792"/>
              <a:ext cx="4556760" cy="827791"/>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800">
                  <a:solidFill>
                    <a:srgbClr val="7F7F7F"/>
                  </a:solidFill>
                  <a:latin typeface="Montserrat Light"/>
                  <a:ea typeface="Montserrat Light"/>
                  <a:cs typeface="Montserrat Light"/>
                  <a:sym typeface="Montserrat Light"/>
                </a:rPr>
                <a:t>Were hath waters divided fill may days air bring is Signs first</a:t>
              </a:r>
              <a:endParaRPr sz="1100"/>
            </a:p>
            <a:p>
              <a:pPr indent="0" lvl="0" marL="0" marR="0" rtl="0" algn="l">
                <a:lnSpc>
                  <a:spcPct val="200000"/>
                </a:lnSpc>
                <a:spcBef>
                  <a:spcPts val="0"/>
                </a:spcBef>
                <a:spcAft>
                  <a:spcPts val="0"/>
                </a:spcAft>
                <a:buNone/>
              </a:pPr>
              <a:r>
                <a:rPr lang="en" sz="800">
                  <a:solidFill>
                    <a:srgbClr val="7F7F7F"/>
                  </a:solidFill>
                  <a:latin typeface="Montserrat Light"/>
                  <a:ea typeface="Montserrat Light"/>
                  <a:cs typeface="Montserrat Light"/>
                  <a:sym typeface="Montserrat Light"/>
                </a:rPr>
                <a:t>creeping seed all saying above after be and female behold there. Also</a:t>
              </a:r>
              <a:endParaRPr sz="1100"/>
            </a:p>
            <a:p>
              <a:pPr indent="0" lvl="0" marL="0" marR="0" rtl="0" algn="l">
                <a:lnSpc>
                  <a:spcPct val="200000"/>
                </a:lnSpc>
                <a:spcBef>
                  <a:spcPts val="0"/>
                </a:spcBef>
                <a:spcAft>
                  <a:spcPts val="0"/>
                </a:spcAft>
                <a:buNone/>
              </a:pPr>
              <a:r>
                <a:rPr lang="en" sz="800">
                  <a:solidFill>
                    <a:srgbClr val="7F7F7F"/>
                  </a:solidFill>
                  <a:latin typeface="Montserrat Light"/>
                  <a:ea typeface="Montserrat Light"/>
                  <a:cs typeface="Montserrat Light"/>
                  <a:sym typeface="Montserrat Light"/>
                </a:rPr>
                <a:t>first creeping seed all saying above</a:t>
              </a:r>
              <a:endParaRPr sz="1100"/>
            </a:p>
          </p:txBody>
        </p:sp>
        <p:sp>
          <p:nvSpPr>
            <p:cNvPr id="220" name="Google Shape;220;p28"/>
            <p:cNvSpPr txBox="1"/>
            <p:nvPr/>
          </p:nvSpPr>
          <p:spPr>
            <a:xfrm>
              <a:off x="5352144" y="3785313"/>
              <a:ext cx="3095170"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accent3"/>
                  </a:solidFill>
                  <a:latin typeface="Montserrat"/>
                  <a:ea typeface="Montserrat"/>
                  <a:cs typeface="Montserrat"/>
                  <a:sym typeface="Montserrat"/>
                </a:rPr>
                <a:t>Lorem Ipsum Dolor Sit Amet</a:t>
              </a:r>
              <a:endParaRPr b="1" sz="1100">
                <a:solidFill>
                  <a:schemeClr val="accent3"/>
                </a:solidFill>
                <a:latin typeface="Montserrat"/>
                <a:ea typeface="Montserrat"/>
                <a:cs typeface="Montserrat"/>
                <a:sym typeface="Montserrat"/>
              </a:endParaRPr>
            </a:p>
          </p:txBody>
        </p:sp>
        <p:grpSp>
          <p:nvGrpSpPr>
            <p:cNvPr id="221" name="Google Shape;221;p28"/>
            <p:cNvGrpSpPr/>
            <p:nvPr/>
          </p:nvGrpSpPr>
          <p:grpSpPr>
            <a:xfrm>
              <a:off x="5441043" y="5255975"/>
              <a:ext cx="812800" cy="812800"/>
              <a:chOff x="5441043" y="5255975"/>
              <a:chExt cx="812800" cy="812800"/>
            </a:xfrm>
          </p:grpSpPr>
          <p:sp>
            <p:nvSpPr>
              <p:cNvPr id="222" name="Google Shape;222;p28"/>
              <p:cNvSpPr/>
              <p:nvPr/>
            </p:nvSpPr>
            <p:spPr>
              <a:xfrm>
                <a:off x="5441043" y="5255975"/>
                <a:ext cx="812800" cy="812800"/>
              </a:xfrm>
              <a:prstGeom prst="ellipse">
                <a:avLst/>
              </a:prstGeom>
              <a:noFill/>
              <a:ln cap="flat" cmpd="sng" w="9525">
                <a:solidFill>
                  <a:srgbClr val="BFBFB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23" name="Google Shape;223;p28"/>
              <p:cNvSpPr txBox="1"/>
              <p:nvPr/>
            </p:nvSpPr>
            <p:spPr>
              <a:xfrm>
                <a:off x="5519951" y="5382201"/>
                <a:ext cx="642284" cy="553998"/>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2300">
                    <a:solidFill>
                      <a:schemeClr val="accent4"/>
                    </a:solidFill>
                    <a:latin typeface="Arial"/>
                    <a:ea typeface="Arial"/>
                    <a:cs typeface="Arial"/>
                    <a:sym typeface="Arial"/>
                  </a:rPr>
                  <a:t></a:t>
                </a:r>
                <a:endParaRPr b="1" sz="2300">
                  <a:solidFill>
                    <a:schemeClr val="accent4"/>
                  </a:solidFill>
                  <a:latin typeface="Arial"/>
                  <a:ea typeface="Arial"/>
                  <a:cs typeface="Arial"/>
                  <a:sym typeface="Arial"/>
                </a:endParaRPr>
              </a:p>
            </p:txBody>
          </p:sp>
        </p:grpSp>
        <p:grpSp>
          <p:nvGrpSpPr>
            <p:cNvPr id="224" name="Google Shape;224;p28"/>
            <p:cNvGrpSpPr/>
            <p:nvPr/>
          </p:nvGrpSpPr>
          <p:grpSpPr>
            <a:xfrm>
              <a:off x="6502403" y="5255975"/>
              <a:ext cx="812800" cy="812800"/>
              <a:chOff x="6691086" y="5255975"/>
              <a:chExt cx="812800" cy="812800"/>
            </a:xfrm>
          </p:grpSpPr>
          <p:sp>
            <p:nvSpPr>
              <p:cNvPr id="225" name="Google Shape;225;p28"/>
              <p:cNvSpPr/>
              <p:nvPr/>
            </p:nvSpPr>
            <p:spPr>
              <a:xfrm>
                <a:off x="6691086" y="5255975"/>
                <a:ext cx="812800" cy="812800"/>
              </a:xfrm>
              <a:prstGeom prst="ellipse">
                <a:avLst/>
              </a:prstGeom>
              <a:noFill/>
              <a:ln cap="flat" cmpd="sng" w="9525">
                <a:solidFill>
                  <a:srgbClr val="BFBFB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26" name="Google Shape;226;p28"/>
              <p:cNvSpPr txBox="1"/>
              <p:nvPr/>
            </p:nvSpPr>
            <p:spPr>
              <a:xfrm>
                <a:off x="6776344" y="5385376"/>
                <a:ext cx="642284" cy="553998"/>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2300">
                    <a:solidFill>
                      <a:schemeClr val="accent5"/>
                    </a:solidFill>
                    <a:latin typeface="Arial"/>
                    <a:ea typeface="Arial"/>
                    <a:cs typeface="Arial"/>
                    <a:sym typeface="Arial"/>
                  </a:rPr>
                  <a:t></a:t>
                </a:r>
                <a:endParaRPr b="1" sz="2300">
                  <a:solidFill>
                    <a:schemeClr val="accent5"/>
                  </a:solidFill>
                  <a:latin typeface="Arial"/>
                  <a:ea typeface="Arial"/>
                  <a:cs typeface="Arial"/>
                  <a:sym typeface="Arial"/>
                </a:endParaRPr>
              </a:p>
            </p:txBody>
          </p:sp>
        </p:grpSp>
      </p:grpSp>
      <p:pic>
        <p:nvPicPr>
          <p:cNvPr id="227" name="Google Shape;227;p28"/>
          <p:cNvPicPr preferRelativeResize="0"/>
          <p:nvPr>
            <p:ph idx="2" type="pic"/>
          </p:nvPr>
        </p:nvPicPr>
        <p:blipFill rotWithShape="1">
          <a:blip r:embed="rId3">
            <a:alphaModFix/>
          </a:blip>
          <a:srcRect b="14409" l="0" r="0" t="1113"/>
          <a:stretch/>
        </p:blipFill>
        <p:spPr>
          <a:xfrm>
            <a:off x="0" y="2571749"/>
            <a:ext cx="4571999" cy="2571752"/>
          </a:xfrm>
          <a:prstGeom prst="rect">
            <a:avLst/>
          </a:prstGeom>
          <a:noFill/>
          <a:ln>
            <a:noFill/>
          </a:ln>
        </p:spPr>
      </p:pic>
      <p:pic>
        <p:nvPicPr>
          <p:cNvPr id="228" name="Google Shape;228;p28"/>
          <p:cNvPicPr preferRelativeResize="0"/>
          <p:nvPr>
            <p:ph idx="3" type="pic"/>
          </p:nvPr>
        </p:nvPicPr>
        <p:blipFill rotWithShape="1">
          <a:blip r:embed="rId4">
            <a:alphaModFix/>
          </a:blip>
          <a:srcRect b="12500" l="0" r="0" t="12500"/>
          <a:stretch/>
        </p:blipFill>
        <p:spPr>
          <a:xfrm>
            <a:off x="4572001" y="0"/>
            <a:ext cx="4571999" cy="2571752"/>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2" name="Shape 232"/>
        <p:cNvGrpSpPr/>
        <p:nvPr/>
      </p:nvGrpSpPr>
      <p:grpSpPr>
        <a:xfrm>
          <a:off x="0" y="0"/>
          <a:ext cx="0" cy="0"/>
          <a:chOff x="0" y="0"/>
          <a:chExt cx="0" cy="0"/>
        </a:xfrm>
      </p:grpSpPr>
      <p:sp>
        <p:nvSpPr>
          <p:cNvPr id="233" name="Google Shape;233;p29"/>
          <p:cNvSpPr txBox="1"/>
          <p:nvPr>
            <p:ph idx="11" type="ftr"/>
          </p:nvPr>
        </p:nvSpPr>
        <p:spPr>
          <a:xfrm>
            <a:off x="6496125" y="4827500"/>
            <a:ext cx="1306200" cy="27390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lang="en" sz="800">
                <a:solidFill>
                  <a:srgbClr val="7F7F7F"/>
                </a:solidFill>
                <a:latin typeface="Roboto Slab"/>
                <a:ea typeface="Roboto Slab"/>
                <a:cs typeface="Roboto Slab"/>
                <a:sym typeface="Roboto Slab"/>
              </a:rPr>
              <a:t>www.infobusiness.com</a:t>
            </a:r>
            <a:endParaRPr sz="800">
              <a:solidFill>
                <a:srgbClr val="7F7F7F"/>
              </a:solidFill>
              <a:latin typeface="Roboto Slab"/>
              <a:ea typeface="Roboto Slab"/>
              <a:cs typeface="Roboto Slab"/>
              <a:sym typeface="Roboto Slab"/>
            </a:endParaRPr>
          </a:p>
        </p:txBody>
      </p:sp>
      <p:sp>
        <p:nvSpPr>
          <p:cNvPr id="234" name="Google Shape;234;p29"/>
          <p:cNvSpPr txBox="1"/>
          <p:nvPr>
            <p:ph idx="12" type="sldNum"/>
          </p:nvPr>
        </p:nvSpPr>
        <p:spPr>
          <a:xfrm>
            <a:off x="8186788" y="49913"/>
            <a:ext cx="348206" cy="143570"/>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fld id="{00000000-1234-1234-1234-123412341234}" type="slidenum">
              <a:rPr lang="en" sz="800">
                <a:solidFill>
                  <a:schemeClr val="lt1"/>
                </a:solidFill>
                <a:latin typeface="Roboto Slab"/>
                <a:ea typeface="Roboto Slab"/>
                <a:cs typeface="Roboto Slab"/>
                <a:sym typeface="Roboto Slab"/>
              </a:rPr>
              <a:t>‹#›</a:t>
            </a:fld>
            <a:endParaRPr sz="800">
              <a:solidFill>
                <a:schemeClr val="lt1"/>
              </a:solidFill>
              <a:latin typeface="Roboto Slab"/>
              <a:ea typeface="Roboto Slab"/>
              <a:cs typeface="Roboto Slab"/>
              <a:sym typeface="Roboto Slab"/>
            </a:endParaRPr>
          </a:p>
        </p:txBody>
      </p:sp>
      <p:sp>
        <p:nvSpPr>
          <p:cNvPr id="235" name="Google Shape;235;p29"/>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Roboto Slab"/>
              <a:buNone/>
            </a:pPr>
            <a:r>
              <a:rPr b="1" i="0" lang="en" sz="2300" u="none" cap="none" strike="noStrike">
                <a:solidFill>
                  <a:schemeClr val="dk1"/>
                </a:solidFill>
                <a:latin typeface="Roboto Slab"/>
                <a:ea typeface="Roboto Slab"/>
                <a:cs typeface="Roboto Slab"/>
                <a:sym typeface="Roboto Slab"/>
              </a:rPr>
              <a:t>Featured Properties</a:t>
            </a:r>
            <a:endParaRPr sz="1100"/>
          </a:p>
        </p:txBody>
      </p:sp>
      <p:sp>
        <p:nvSpPr>
          <p:cNvPr id="236" name="Google Shape;236;p29"/>
          <p:cNvSpPr txBox="1"/>
          <p:nvPr>
            <p:ph idx="1" type="subTitle"/>
          </p:nvPr>
        </p:nvSpPr>
        <p:spPr>
          <a:xfrm>
            <a:off x="628651" y="789063"/>
            <a:ext cx="7886700" cy="143570"/>
          </a:xfrm>
          <a:prstGeom prst="rect">
            <a:avLst/>
          </a:prstGeom>
          <a:noFill/>
          <a:ln>
            <a:noFill/>
          </a:ln>
        </p:spPr>
        <p:txBody>
          <a:bodyPr anchorCtr="0" anchor="t" bIns="34275" lIns="68575" spcFirstLastPara="1" rIns="68575" wrap="square" tIns="34275">
            <a:noAutofit/>
          </a:bodyPr>
          <a:lstStyle/>
          <a:p>
            <a:pPr indent="0" lvl="0" marL="0" marR="0" rtl="0" algn="ctr">
              <a:lnSpc>
                <a:spcPct val="90000"/>
              </a:lnSpc>
              <a:spcBef>
                <a:spcPts val="0"/>
              </a:spcBef>
              <a:spcAft>
                <a:spcPts val="0"/>
              </a:spcAft>
              <a:buClr>
                <a:srgbClr val="7F7F7F"/>
              </a:buClr>
              <a:buSzPts val="800"/>
              <a:buFont typeface="Arial"/>
              <a:buNone/>
            </a:pPr>
            <a:r>
              <a:rPr b="0" i="0" lang="en" sz="800" u="none" cap="none" strike="noStrike">
                <a:solidFill>
                  <a:srgbClr val="7F7F7F"/>
                </a:solidFill>
                <a:latin typeface="Montserrat Light"/>
                <a:ea typeface="Montserrat Light"/>
                <a:cs typeface="Montserrat Light"/>
                <a:sym typeface="Montserrat Light"/>
              </a:rPr>
              <a:t>Lorem ipsum dolor sit amet</a:t>
            </a:r>
            <a:endParaRPr b="0" i="0" sz="800" u="none" cap="none" strike="noStrike">
              <a:solidFill>
                <a:srgbClr val="7F7F7F"/>
              </a:solidFill>
              <a:latin typeface="Montserrat Light"/>
              <a:ea typeface="Montserrat Light"/>
              <a:cs typeface="Montserrat Light"/>
              <a:sym typeface="Montserrat Light"/>
            </a:endParaRPr>
          </a:p>
        </p:txBody>
      </p:sp>
      <p:sp>
        <p:nvSpPr>
          <p:cNvPr id="237" name="Google Shape;237;p29"/>
          <p:cNvSpPr/>
          <p:nvPr/>
        </p:nvSpPr>
        <p:spPr>
          <a:xfrm>
            <a:off x="1000125" y="3671100"/>
            <a:ext cx="2046900" cy="2769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400">
                <a:solidFill>
                  <a:schemeClr val="dk1"/>
                </a:solidFill>
                <a:latin typeface="Montserrat"/>
                <a:ea typeface="Montserrat"/>
                <a:cs typeface="Montserrat"/>
                <a:sym typeface="Montserrat"/>
              </a:rPr>
              <a:t>$2.369 Lorem Ipsum</a:t>
            </a:r>
            <a:endParaRPr sz="1100"/>
          </a:p>
        </p:txBody>
      </p:sp>
      <p:sp>
        <p:nvSpPr>
          <p:cNvPr id="238" name="Google Shape;238;p29"/>
          <p:cNvSpPr txBox="1"/>
          <p:nvPr/>
        </p:nvSpPr>
        <p:spPr>
          <a:xfrm>
            <a:off x="1000126" y="3931918"/>
            <a:ext cx="1801726" cy="361156"/>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rgbClr val="7F7F7F"/>
                </a:solidFill>
                <a:latin typeface="Montserrat"/>
                <a:ea typeface="Montserrat"/>
                <a:cs typeface="Montserrat"/>
                <a:sym typeface="Montserrat"/>
              </a:rPr>
              <a:t>Contrary to popular belief, Lorem Ipsum is not simply.</a:t>
            </a:r>
            <a:endParaRPr sz="1100"/>
          </a:p>
        </p:txBody>
      </p:sp>
      <p:sp>
        <p:nvSpPr>
          <p:cNvPr id="239" name="Google Shape;239;p29"/>
          <p:cNvSpPr/>
          <p:nvPr/>
        </p:nvSpPr>
        <p:spPr>
          <a:xfrm>
            <a:off x="3500450" y="3671100"/>
            <a:ext cx="2046900" cy="2769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400">
                <a:solidFill>
                  <a:schemeClr val="dk1"/>
                </a:solidFill>
                <a:latin typeface="Montserrat"/>
                <a:ea typeface="Montserrat"/>
                <a:cs typeface="Montserrat"/>
                <a:sym typeface="Montserrat"/>
              </a:rPr>
              <a:t>$2.369 Lorem Ipsum</a:t>
            </a:r>
            <a:endParaRPr sz="1100"/>
          </a:p>
        </p:txBody>
      </p:sp>
      <p:sp>
        <p:nvSpPr>
          <p:cNvPr id="240" name="Google Shape;240;p29"/>
          <p:cNvSpPr txBox="1"/>
          <p:nvPr/>
        </p:nvSpPr>
        <p:spPr>
          <a:xfrm>
            <a:off x="3500438" y="3931918"/>
            <a:ext cx="1801726" cy="361156"/>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rgbClr val="7F7F7F"/>
                </a:solidFill>
                <a:latin typeface="Montserrat"/>
                <a:ea typeface="Montserrat"/>
                <a:cs typeface="Montserrat"/>
                <a:sym typeface="Montserrat"/>
              </a:rPr>
              <a:t>Contrary to popular belief, Lorem Ipsum is not simply.</a:t>
            </a:r>
            <a:endParaRPr sz="1100"/>
          </a:p>
        </p:txBody>
      </p:sp>
      <p:sp>
        <p:nvSpPr>
          <p:cNvPr id="241" name="Google Shape;241;p29"/>
          <p:cNvSpPr/>
          <p:nvPr/>
        </p:nvSpPr>
        <p:spPr>
          <a:xfrm>
            <a:off x="6000750" y="3671100"/>
            <a:ext cx="2046900" cy="2769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400">
                <a:solidFill>
                  <a:schemeClr val="dk1"/>
                </a:solidFill>
                <a:latin typeface="Montserrat"/>
                <a:ea typeface="Montserrat"/>
                <a:cs typeface="Montserrat"/>
                <a:sym typeface="Montserrat"/>
              </a:rPr>
              <a:t>$2.369 Lorem Ipsum</a:t>
            </a:r>
            <a:endParaRPr sz="1100"/>
          </a:p>
        </p:txBody>
      </p:sp>
      <p:sp>
        <p:nvSpPr>
          <p:cNvPr id="242" name="Google Shape;242;p29"/>
          <p:cNvSpPr txBox="1"/>
          <p:nvPr/>
        </p:nvSpPr>
        <p:spPr>
          <a:xfrm>
            <a:off x="6000750" y="3931918"/>
            <a:ext cx="1801726" cy="361156"/>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rgbClr val="7F7F7F"/>
                </a:solidFill>
                <a:latin typeface="Montserrat"/>
                <a:ea typeface="Montserrat"/>
                <a:cs typeface="Montserrat"/>
                <a:sym typeface="Montserrat"/>
              </a:rPr>
              <a:t>Contrary to popular belief, Lorem Ipsum is not simply.</a:t>
            </a:r>
            <a:endParaRPr sz="1100"/>
          </a:p>
        </p:txBody>
      </p:sp>
      <p:pic>
        <p:nvPicPr>
          <p:cNvPr id="243" name="Google Shape;243;p29"/>
          <p:cNvPicPr preferRelativeResize="0"/>
          <p:nvPr>
            <p:ph idx="2" type="pic"/>
          </p:nvPr>
        </p:nvPicPr>
        <p:blipFill rotWithShape="1">
          <a:blip r:embed="rId3">
            <a:alphaModFix/>
          </a:blip>
          <a:srcRect b="0" l="11585" r="11584" t="0"/>
          <a:stretch/>
        </p:blipFill>
        <p:spPr>
          <a:xfrm>
            <a:off x="1000126" y="1528213"/>
            <a:ext cx="2143125" cy="1858297"/>
          </a:xfrm>
          <a:prstGeom prst="rect">
            <a:avLst/>
          </a:prstGeom>
          <a:noFill/>
          <a:ln>
            <a:noFill/>
          </a:ln>
        </p:spPr>
      </p:pic>
      <p:pic>
        <p:nvPicPr>
          <p:cNvPr id="244" name="Google Shape;244;p29"/>
          <p:cNvPicPr preferRelativeResize="0"/>
          <p:nvPr>
            <p:ph idx="4" type="pic"/>
          </p:nvPr>
        </p:nvPicPr>
        <p:blipFill rotWithShape="1">
          <a:blip r:embed="rId4">
            <a:alphaModFix/>
          </a:blip>
          <a:srcRect b="0" l="6730" r="6730" t="0"/>
          <a:stretch/>
        </p:blipFill>
        <p:spPr>
          <a:xfrm>
            <a:off x="6000750" y="1528213"/>
            <a:ext cx="2143125" cy="1858297"/>
          </a:xfrm>
          <a:prstGeom prst="rect">
            <a:avLst/>
          </a:prstGeom>
          <a:noFill/>
          <a:ln>
            <a:noFill/>
          </a:ln>
        </p:spPr>
      </p:pic>
      <p:pic>
        <p:nvPicPr>
          <p:cNvPr id="245" name="Google Shape;245;p29"/>
          <p:cNvPicPr preferRelativeResize="0"/>
          <p:nvPr>
            <p:ph idx="3" type="pic"/>
          </p:nvPr>
        </p:nvPicPr>
        <p:blipFill rotWithShape="1">
          <a:blip r:embed="rId5">
            <a:alphaModFix/>
          </a:blip>
          <a:srcRect b="191" l="0" r="0" t="192"/>
          <a:stretch/>
        </p:blipFill>
        <p:spPr>
          <a:xfrm>
            <a:off x="3500438" y="1528213"/>
            <a:ext cx="2143125" cy="1858297"/>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9" name="Shape 249"/>
        <p:cNvGrpSpPr/>
        <p:nvPr/>
      </p:nvGrpSpPr>
      <p:grpSpPr>
        <a:xfrm>
          <a:off x="0" y="0"/>
          <a:ext cx="0" cy="0"/>
          <a:chOff x="0" y="0"/>
          <a:chExt cx="0" cy="0"/>
        </a:xfrm>
      </p:grpSpPr>
      <p:sp>
        <p:nvSpPr>
          <p:cNvPr id="250" name="Google Shape;250;p30"/>
          <p:cNvSpPr/>
          <p:nvPr/>
        </p:nvSpPr>
        <p:spPr>
          <a:xfrm>
            <a:off x="0" y="0"/>
            <a:ext cx="9144000" cy="5143500"/>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51" name="Google Shape;251;p30"/>
          <p:cNvSpPr txBox="1"/>
          <p:nvPr/>
        </p:nvSpPr>
        <p:spPr>
          <a:xfrm>
            <a:off x="700250" y="452950"/>
            <a:ext cx="7159500" cy="1800600"/>
          </a:xfrm>
          <a:prstGeom prst="rect">
            <a:avLst/>
          </a:prstGeom>
          <a:noFill/>
          <a:ln>
            <a:noFill/>
          </a:ln>
        </p:spPr>
        <p:txBody>
          <a:bodyPr anchorCtr="0" anchor="t" bIns="34275" lIns="68575" spcFirstLastPara="1" rIns="68575" wrap="square" tIns="34275">
            <a:noAutofit/>
          </a:bodyPr>
          <a:lstStyle/>
          <a:p>
            <a:pPr indent="0" lvl="0" marL="0" marR="0" rtl="0" algn="ctr">
              <a:lnSpc>
                <a:spcPct val="60000"/>
              </a:lnSpc>
              <a:spcBef>
                <a:spcPts val="0"/>
              </a:spcBef>
              <a:spcAft>
                <a:spcPts val="0"/>
              </a:spcAft>
              <a:buNone/>
            </a:pPr>
            <a:r>
              <a:rPr b="1" lang="en" sz="22500">
                <a:solidFill>
                  <a:srgbClr val="7F7F7F"/>
                </a:solidFill>
                <a:latin typeface="Montserrat"/>
                <a:ea typeface="Montserrat"/>
                <a:cs typeface="Montserrat"/>
                <a:sym typeface="Montserrat"/>
              </a:rPr>
              <a:t>END</a:t>
            </a:r>
            <a:endParaRPr sz="1100">
              <a:solidFill>
                <a:srgbClr val="7F7F7F"/>
              </a:solidFill>
            </a:endParaRPr>
          </a:p>
        </p:txBody>
      </p:sp>
      <p:pic>
        <p:nvPicPr>
          <p:cNvPr id="252" name="Google Shape;252;p30"/>
          <p:cNvPicPr preferRelativeResize="0"/>
          <p:nvPr/>
        </p:nvPicPr>
        <p:blipFill rotWithShape="1">
          <a:blip r:embed="rId3">
            <a:alphaModFix/>
          </a:blip>
          <a:srcRect b="0" l="0" r="0" t="0"/>
          <a:stretch/>
        </p:blipFill>
        <p:spPr>
          <a:xfrm>
            <a:off x="436464" y="4717548"/>
            <a:ext cx="2203866" cy="206835"/>
          </a:xfrm>
          <a:prstGeom prst="rect">
            <a:avLst/>
          </a:prstGeom>
          <a:noFill/>
          <a:ln>
            <a:noFill/>
          </a:ln>
        </p:spPr>
      </p:pic>
      <p:sp>
        <p:nvSpPr>
          <p:cNvPr id="253" name="Google Shape;253;p30"/>
          <p:cNvSpPr/>
          <p:nvPr/>
        </p:nvSpPr>
        <p:spPr>
          <a:xfrm>
            <a:off x="1933575" y="1996762"/>
            <a:ext cx="4857600" cy="4269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300">
                <a:solidFill>
                  <a:schemeClr val="lt1"/>
                </a:solidFill>
                <a:latin typeface="Montserrat"/>
                <a:ea typeface="Montserrat"/>
                <a:cs typeface="Montserrat"/>
                <a:sym typeface="Montserrat"/>
              </a:rPr>
              <a:t>T         H         A        N        K       S</a:t>
            </a:r>
            <a:endParaRPr b="1" sz="1100"/>
          </a:p>
        </p:txBody>
      </p:sp>
      <p:sp>
        <p:nvSpPr>
          <p:cNvPr id="254" name="Google Shape;254;p30"/>
          <p:cNvSpPr txBox="1"/>
          <p:nvPr/>
        </p:nvSpPr>
        <p:spPr>
          <a:xfrm>
            <a:off x="3248250" y="3132150"/>
            <a:ext cx="4779600" cy="890400"/>
          </a:xfrm>
          <a:prstGeom prst="rect">
            <a:avLst/>
          </a:prstGeom>
          <a:noFill/>
          <a:ln>
            <a:noFill/>
          </a:ln>
        </p:spPr>
        <p:txBody>
          <a:bodyPr anchorCtr="0" anchor="t" bIns="34275" lIns="68575" spcFirstLastPara="1" rIns="68575" wrap="square" tIns="34275">
            <a:noAutofit/>
          </a:bodyPr>
          <a:lstStyle/>
          <a:p>
            <a:pPr indent="0" lvl="0" marL="0" marR="0" rtl="0" algn="ctr">
              <a:lnSpc>
                <a:spcPct val="211764"/>
              </a:lnSpc>
              <a:spcBef>
                <a:spcPts val="0"/>
              </a:spcBef>
              <a:spcAft>
                <a:spcPts val="0"/>
              </a:spcAft>
              <a:buNone/>
            </a:pPr>
            <a:r>
              <a:rPr b="1" lang="en" sz="6400">
                <a:solidFill>
                  <a:srgbClr val="7F7F7F"/>
                </a:solidFill>
                <a:latin typeface="Montserrat"/>
                <a:ea typeface="Montserrat"/>
                <a:cs typeface="Montserrat"/>
                <a:sym typeface="Montserrat"/>
              </a:rPr>
              <a:t>SESSION</a:t>
            </a:r>
            <a:endParaRPr sz="1100">
              <a:solidFill>
                <a:srgbClr val="7F7F7F"/>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Custom 16">
      <a:dk1>
        <a:srgbClr val="000000"/>
      </a:dk1>
      <a:lt1>
        <a:srgbClr val="FFFFFF"/>
      </a:lt1>
      <a:dk2>
        <a:srgbClr val="6491C8"/>
      </a:dk2>
      <a:lt2>
        <a:srgbClr val="283440"/>
      </a:lt2>
      <a:accent1>
        <a:srgbClr val="14B4EB"/>
      </a:accent1>
      <a:accent2>
        <a:srgbClr val="3CBEB4"/>
      </a:accent2>
      <a:accent3>
        <a:srgbClr val="96C83C"/>
      </a:accent3>
      <a:accent4>
        <a:srgbClr val="FFAF28"/>
      </a:accent4>
      <a:accent5>
        <a:srgbClr val="FA4655"/>
      </a:accent5>
      <a:accent6>
        <a:srgbClr val="A596D2"/>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