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69" r:id="rId4"/>
    <p:sldId id="257" r:id="rId5"/>
    <p:sldId id="259" r:id="rId6"/>
    <p:sldId id="270" r:id="rId7"/>
    <p:sldId id="258" r:id="rId8"/>
    <p:sldId id="271" r:id="rId9"/>
    <p:sldId id="272" r:id="rId10"/>
    <p:sldId id="260" r:id="rId11"/>
    <p:sldId id="273" r:id="rId12"/>
    <p:sldId id="262" r:id="rId13"/>
    <p:sldId id="274" r:id="rId14"/>
    <p:sldId id="27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>
        <p:scale>
          <a:sx n="50" d="100"/>
          <a:sy n="50" d="100"/>
        </p:scale>
        <p:origin x="12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81348" y="3858261"/>
            <a:ext cx="3112752" cy="2529660"/>
          </a:xfrm>
          <a:custGeom>
            <a:avLst/>
            <a:gdLst>
              <a:gd name="connsiteX0" fmla="*/ 0 w 3112752"/>
              <a:gd name="connsiteY0" fmla="*/ 0 h 2529660"/>
              <a:gd name="connsiteX1" fmla="*/ 3112752 w 3112752"/>
              <a:gd name="connsiteY1" fmla="*/ 0 h 2529660"/>
              <a:gd name="connsiteX2" fmla="*/ 3112752 w 3112752"/>
              <a:gd name="connsiteY2" fmla="*/ 2529660 h 2529660"/>
              <a:gd name="connsiteX3" fmla="*/ 0 w 3112752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752" h="2529660">
                <a:moveTo>
                  <a:pt x="0" y="0"/>
                </a:moveTo>
                <a:lnTo>
                  <a:pt x="3112752" y="0"/>
                </a:lnTo>
                <a:lnTo>
                  <a:pt x="3112752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726824" y="3858261"/>
            <a:ext cx="3295918" cy="2529660"/>
          </a:xfrm>
          <a:custGeom>
            <a:avLst/>
            <a:gdLst>
              <a:gd name="connsiteX0" fmla="*/ 0 w 3295918"/>
              <a:gd name="connsiteY0" fmla="*/ 0 h 2529660"/>
              <a:gd name="connsiteX1" fmla="*/ 3295918 w 3295918"/>
              <a:gd name="connsiteY1" fmla="*/ 0 h 2529660"/>
              <a:gd name="connsiteX2" fmla="*/ 3295918 w 3295918"/>
              <a:gd name="connsiteY2" fmla="*/ 2529660 h 2529660"/>
              <a:gd name="connsiteX3" fmla="*/ 0 w 3295918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918" h="2529660">
                <a:moveTo>
                  <a:pt x="0" y="0"/>
                </a:moveTo>
                <a:lnTo>
                  <a:pt x="3295918" y="0"/>
                </a:lnTo>
                <a:lnTo>
                  <a:pt x="3295918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155466" y="3858261"/>
            <a:ext cx="4555186" cy="2529660"/>
          </a:xfrm>
          <a:custGeom>
            <a:avLst/>
            <a:gdLst>
              <a:gd name="connsiteX0" fmla="*/ 0 w 4555186"/>
              <a:gd name="connsiteY0" fmla="*/ 0 h 2529660"/>
              <a:gd name="connsiteX1" fmla="*/ 4555186 w 4555186"/>
              <a:gd name="connsiteY1" fmla="*/ 0 h 2529660"/>
              <a:gd name="connsiteX2" fmla="*/ 4555186 w 4555186"/>
              <a:gd name="connsiteY2" fmla="*/ 2529660 h 2529660"/>
              <a:gd name="connsiteX3" fmla="*/ 0 w 4555186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186" h="2529660">
                <a:moveTo>
                  <a:pt x="0" y="0"/>
                </a:moveTo>
                <a:lnTo>
                  <a:pt x="4555186" y="0"/>
                </a:lnTo>
                <a:lnTo>
                  <a:pt x="4555186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457924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7113968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770014" y="1814513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81348" y="1814513"/>
            <a:ext cx="4197439" cy="1945985"/>
          </a:xfrm>
          <a:custGeom>
            <a:avLst/>
            <a:gdLst>
              <a:gd name="connsiteX0" fmla="*/ 0 w 4197439"/>
              <a:gd name="connsiteY0" fmla="*/ 0 h 1945985"/>
              <a:gd name="connsiteX1" fmla="*/ 4197439 w 4197439"/>
              <a:gd name="connsiteY1" fmla="*/ 0 h 1945985"/>
              <a:gd name="connsiteX2" fmla="*/ 4197439 w 4197439"/>
              <a:gd name="connsiteY2" fmla="*/ 1945985 h 1945985"/>
              <a:gd name="connsiteX3" fmla="*/ 0 w 419743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7439" h="1945985">
                <a:moveTo>
                  <a:pt x="0" y="0"/>
                </a:moveTo>
                <a:lnTo>
                  <a:pt x="4197439" y="0"/>
                </a:lnTo>
                <a:lnTo>
                  <a:pt x="419743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445733" y="3628627"/>
            <a:ext cx="3908067" cy="2394293"/>
          </a:xfrm>
          <a:custGeom>
            <a:avLst/>
            <a:gdLst>
              <a:gd name="connsiteX0" fmla="*/ 0 w 3908067"/>
              <a:gd name="connsiteY0" fmla="*/ 0 h 2394293"/>
              <a:gd name="connsiteX1" fmla="*/ 3908067 w 3908067"/>
              <a:gd name="connsiteY1" fmla="*/ 0 h 2394293"/>
              <a:gd name="connsiteX2" fmla="*/ 3908067 w 3908067"/>
              <a:gd name="connsiteY2" fmla="*/ 2394293 h 2394293"/>
              <a:gd name="connsiteX3" fmla="*/ 0 w 3908067"/>
              <a:gd name="connsiteY3" fmla="*/ 2394293 h 2394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8067" h="2394293">
                <a:moveTo>
                  <a:pt x="0" y="0"/>
                </a:moveTo>
                <a:lnTo>
                  <a:pt x="3908067" y="0"/>
                </a:lnTo>
                <a:lnTo>
                  <a:pt x="3908067" y="2394293"/>
                </a:lnTo>
                <a:lnTo>
                  <a:pt x="0" y="23942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38201" y="2032056"/>
            <a:ext cx="4949466" cy="3990864"/>
          </a:xfrm>
          <a:custGeom>
            <a:avLst/>
            <a:gdLst>
              <a:gd name="connsiteX0" fmla="*/ 0 w 4949466"/>
              <a:gd name="connsiteY0" fmla="*/ 0 h 3990864"/>
              <a:gd name="connsiteX1" fmla="*/ 4949466 w 4949466"/>
              <a:gd name="connsiteY1" fmla="*/ 0 h 3990864"/>
              <a:gd name="connsiteX2" fmla="*/ 4949466 w 4949466"/>
              <a:gd name="connsiteY2" fmla="*/ 3990864 h 3990864"/>
              <a:gd name="connsiteX3" fmla="*/ 0 w 4949466"/>
              <a:gd name="connsiteY3" fmla="*/ 3990864 h 39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9466" h="3990864">
                <a:moveTo>
                  <a:pt x="0" y="0"/>
                </a:moveTo>
                <a:lnTo>
                  <a:pt x="4949466" y="0"/>
                </a:lnTo>
                <a:lnTo>
                  <a:pt x="4949466" y="3990864"/>
                </a:lnTo>
                <a:lnTo>
                  <a:pt x="0" y="39908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0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0"/>
            <a:ext cx="7581900" cy="6858000"/>
          </a:xfrm>
          <a:custGeom>
            <a:avLst/>
            <a:gdLst>
              <a:gd name="connsiteX0" fmla="*/ 0 w 7581900"/>
              <a:gd name="connsiteY0" fmla="*/ 0 h 6858000"/>
              <a:gd name="connsiteX1" fmla="*/ 4438022 w 7581900"/>
              <a:gd name="connsiteY1" fmla="*/ 0 h 6858000"/>
              <a:gd name="connsiteX2" fmla="*/ 7581900 w 7581900"/>
              <a:gd name="connsiteY2" fmla="*/ 6858000 h 6858000"/>
              <a:gd name="connsiteX3" fmla="*/ 0 w 7581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1900" h="6858000">
                <a:moveTo>
                  <a:pt x="0" y="0"/>
                </a:moveTo>
                <a:lnTo>
                  <a:pt x="4438022" y="0"/>
                </a:lnTo>
                <a:lnTo>
                  <a:pt x="7581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55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2057409" y="2120684"/>
            <a:ext cx="3995632" cy="4737316"/>
          </a:xfrm>
          <a:custGeom>
            <a:avLst/>
            <a:gdLst>
              <a:gd name="connsiteX0" fmla="*/ 0 w 3995632"/>
              <a:gd name="connsiteY0" fmla="*/ 0 h 4737316"/>
              <a:gd name="connsiteX1" fmla="*/ 3995632 w 3995632"/>
              <a:gd name="connsiteY1" fmla="*/ 0 h 4737316"/>
              <a:gd name="connsiteX2" fmla="*/ 3995632 w 3995632"/>
              <a:gd name="connsiteY2" fmla="*/ 4737316 h 4737316"/>
              <a:gd name="connsiteX3" fmla="*/ 0 w 3995632"/>
              <a:gd name="connsiteY3" fmla="*/ 4737316 h 473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5632" h="4737316">
                <a:moveTo>
                  <a:pt x="0" y="0"/>
                </a:moveTo>
                <a:lnTo>
                  <a:pt x="3995632" y="0"/>
                </a:lnTo>
                <a:lnTo>
                  <a:pt x="3995632" y="4737316"/>
                </a:lnTo>
                <a:lnTo>
                  <a:pt x="0" y="4737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80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20773" y="1132114"/>
            <a:ext cx="4688115" cy="4593772"/>
          </a:xfrm>
          <a:custGeom>
            <a:avLst/>
            <a:gdLst>
              <a:gd name="connsiteX0" fmla="*/ 0 w 4688115"/>
              <a:gd name="connsiteY0" fmla="*/ 0 h 4593772"/>
              <a:gd name="connsiteX1" fmla="*/ 4688115 w 4688115"/>
              <a:gd name="connsiteY1" fmla="*/ 0 h 4593772"/>
              <a:gd name="connsiteX2" fmla="*/ 4688115 w 4688115"/>
              <a:gd name="connsiteY2" fmla="*/ 4593772 h 4593772"/>
              <a:gd name="connsiteX3" fmla="*/ 0 w 4688115"/>
              <a:gd name="connsiteY3" fmla="*/ 4593772 h 459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8115" h="4593772">
                <a:moveTo>
                  <a:pt x="0" y="0"/>
                </a:moveTo>
                <a:lnTo>
                  <a:pt x="4688115" y="0"/>
                </a:lnTo>
                <a:lnTo>
                  <a:pt x="4688115" y="4593772"/>
                </a:lnTo>
                <a:lnTo>
                  <a:pt x="0" y="4593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52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7786138" y="2291089"/>
            <a:ext cx="5188390" cy="5188390"/>
          </a:xfrm>
          <a:custGeom>
            <a:avLst/>
            <a:gdLst>
              <a:gd name="connsiteX0" fmla="*/ 2594195 w 5188390"/>
              <a:gd name="connsiteY0" fmla="*/ 0 h 5188390"/>
              <a:gd name="connsiteX1" fmla="*/ 5188390 w 5188390"/>
              <a:gd name="connsiteY1" fmla="*/ 2594195 h 5188390"/>
              <a:gd name="connsiteX2" fmla="*/ 2594195 w 5188390"/>
              <a:gd name="connsiteY2" fmla="*/ 5188390 h 5188390"/>
              <a:gd name="connsiteX3" fmla="*/ 0 w 5188390"/>
              <a:gd name="connsiteY3" fmla="*/ 2594195 h 5188390"/>
              <a:gd name="connsiteX4" fmla="*/ 2594195 w 5188390"/>
              <a:gd name="connsiteY4" fmla="*/ 0 h 5188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8390" h="5188390">
                <a:moveTo>
                  <a:pt x="2594195" y="0"/>
                </a:moveTo>
                <a:cubicBezTo>
                  <a:pt x="4026929" y="0"/>
                  <a:pt x="5188390" y="1161461"/>
                  <a:pt x="5188390" y="2594195"/>
                </a:cubicBezTo>
                <a:cubicBezTo>
                  <a:pt x="5188390" y="4026929"/>
                  <a:pt x="4026929" y="5188390"/>
                  <a:pt x="2594195" y="5188390"/>
                </a:cubicBezTo>
                <a:cubicBezTo>
                  <a:pt x="1161461" y="5188390"/>
                  <a:pt x="0" y="4026929"/>
                  <a:pt x="0" y="2594195"/>
                </a:cubicBezTo>
                <a:cubicBezTo>
                  <a:pt x="0" y="1161461"/>
                  <a:pt x="1161461" y="0"/>
                  <a:pt x="259419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42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2838964" y="552051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4013" y="4837232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5063914" y="5722604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185654" y="3507389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2846827" y="340137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08000" y="2585736"/>
            <a:ext cx="1770744" cy="1770744"/>
          </a:xfrm>
          <a:custGeom>
            <a:avLst/>
            <a:gdLst>
              <a:gd name="connsiteX0" fmla="*/ 885372 w 1770744"/>
              <a:gd name="connsiteY0" fmla="*/ 0 h 1770744"/>
              <a:gd name="connsiteX1" fmla="*/ 1770744 w 1770744"/>
              <a:gd name="connsiteY1" fmla="*/ 885372 h 1770744"/>
              <a:gd name="connsiteX2" fmla="*/ 885372 w 1770744"/>
              <a:gd name="connsiteY2" fmla="*/ 1770744 h 1770744"/>
              <a:gd name="connsiteX3" fmla="*/ 0 w 1770744"/>
              <a:gd name="connsiteY3" fmla="*/ 885372 h 1770744"/>
              <a:gd name="connsiteX4" fmla="*/ 885372 w 1770744"/>
              <a:gd name="connsiteY4" fmla="*/ 0 h 177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0744" h="1770744">
                <a:moveTo>
                  <a:pt x="885372" y="0"/>
                </a:moveTo>
                <a:cubicBezTo>
                  <a:pt x="1374349" y="0"/>
                  <a:pt x="1770744" y="396395"/>
                  <a:pt x="1770744" y="885372"/>
                </a:cubicBezTo>
                <a:cubicBezTo>
                  <a:pt x="1770744" y="1374349"/>
                  <a:pt x="1374349" y="1770744"/>
                  <a:pt x="885372" y="1770744"/>
                </a:cubicBezTo>
                <a:cubicBezTo>
                  <a:pt x="396395" y="1770744"/>
                  <a:pt x="0" y="1374349"/>
                  <a:pt x="0" y="885372"/>
                </a:cubicBezTo>
                <a:cubicBezTo>
                  <a:pt x="0" y="396395"/>
                  <a:pt x="396395" y="0"/>
                  <a:pt x="885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1" y="1"/>
            <a:ext cx="10159283" cy="2938859"/>
          </a:xfrm>
          <a:custGeom>
            <a:avLst/>
            <a:gdLst>
              <a:gd name="connsiteX0" fmla="*/ 0 w 10159283"/>
              <a:gd name="connsiteY0" fmla="*/ 0 h 2938859"/>
              <a:gd name="connsiteX1" fmla="*/ 10159283 w 10159283"/>
              <a:gd name="connsiteY1" fmla="*/ 0 h 2938859"/>
              <a:gd name="connsiteX2" fmla="*/ 0 w 10159283"/>
              <a:gd name="connsiteY2" fmla="*/ 110377 h 293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283" h="2938859">
                <a:moveTo>
                  <a:pt x="0" y="0"/>
                </a:moveTo>
                <a:cubicBezTo>
                  <a:pt x="0" y="0"/>
                  <a:pt x="0" y="0"/>
                  <a:pt x="10159283" y="0"/>
                </a:cubicBezTo>
                <a:cubicBezTo>
                  <a:pt x="4034065" y="5963490"/>
                  <a:pt x="643432" y="1182606"/>
                  <a:pt x="0" y="110377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621348" y="3884145"/>
            <a:ext cx="6915331" cy="2072361"/>
          </a:xfrm>
          <a:custGeom>
            <a:avLst/>
            <a:gdLst>
              <a:gd name="connsiteX0" fmla="*/ 0 w 6915331"/>
              <a:gd name="connsiteY0" fmla="*/ 0 h 2072361"/>
              <a:gd name="connsiteX1" fmla="*/ 6915331 w 6915331"/>
              <a:gd name="connsiteY1" fmla="*/ 0 h 2072361"/>
              <a:gd name="connsiteX2" fmla="*/ 6915331 w 6915331"/>
              <a:gd name="connsiteY2" fmla="*/ 2072361 h 2072361"/>
              <a:gd name="connsiteX3" fmla="*/ 0 w 6915331"/>
              <a:gd name="connsiteY3" fmla="*/ 2072361 h 207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5331" h="2072361">
                <a:moveTo>
                  <a:pt x="0" y="0"/>
                </a:moveTo>
                <a:lnTo>
                  <a:pt x="6915331" y="0"/>
                </a:lnTo>
                <a:lnTo>
                  <a:pt x="6915331" y="2072361"/>
                </a:lnTo>
                <a:lnTo>
                  <a:pt x="0" y="207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169366" y="2088561"/>
            <a:ext cx="3367315" cy="1611085"/>
          </a:xfrm>
          <a:custGeom>
            <a:avLst/>
            <a:gdLst>
              <a:gd name="connsiteX0" fmla="*/ 0 w 3367315"/>
              <a:gd name="connsiteY0" fmla="*/ 0 h 1611085"/>
              <a:gd name="connsiteX1" fmla="*/ 3367315 w 3367315"/>
              <a:gd name="connsiteY1" fmla="*/ 0 h 1611085"/>
              <a:gd name="connsiteX2" fmla="*/ 3367315 w 3367315"/>
              <a:gd name="connsiteY2" fmla="*/ 1611085 h 1611085"/>
              <a:gd name="connsiteX3" fmla="*/ 0 w 3367315"/>
              <a:gd name="connsiteY3" fmla="*/ 1611085 h 16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5" h="1611085">
                <a:moveTo>
                  <a:pt x="0" y="0"/>
                </a:moveTo>
                <a:lnTo>
                  <a:pt x="3367315" y="0"/>
                </a:lnTo>
                <a:lnTo>
                  <a:pt x="3367315" y="1611085"/>
                </a:lnTo>
                <a:lnTo>
                  <a:pt x="0" y="16110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621348" y="2088562"/>
            <a:ext cx="3367315" cy="1611085"/>
          </a:xfrm>
          <a:custGeom>
            <a:avLst/>
            <a:gdLst>
              <a:gd name="connsiteX0" fmla="*/ 0 w 3367315"/>
              <a:gd name="connsiteY0" fmla="*/ 0 h 1611085"/>
              <a:gd name="connsiteX1" fmla="*/ 3367315 w 3367315"/>
              <a:gd name="connsiteY1" fmla="*/ 0 h 1611085"/>
              <a:gd name="connsiteX2" fmla="*/ 3367315 w 3367315"/>
              <a:gd name="connsiteY2" fmla="*/ 1611085 h 1611085"/>
              <a:gd name="connsiteX3" fmla="*/ 0 w 3367315"/>
              <a:gd name="connsiteY3" fmla="*/ 1611085 h 1611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5" h="1611085">
                <a:moveTo>
                  <a:pt x="0" y="0"/>
                </a:moveTo>
                <a:lnTo>
                  <a:pt x="3367315" y="0"/>
                </a:lnTo>
                <a:lnTo>
                  <a:pt x="3367315" y="1611085"/>
                </a:lnTo>
                <a:lnTo>
                  <a:pt x="0" y="16110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22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3650614"/>
            <a:ext cx="5366613" cy="3207386"/>
          </a:xfrm>
          <a:custGeom>
            <a:avLst/>
            <a:gdLst>
              <a:gd name="connsiteX0" fmla="*/ 0 w 5366613"/>
              <a:gd name="connsiteY0" fmla="*/ 0 h 3207386"/>
              <a:gd name="connsiteX1" fmla="*/ 5366613 w 5366613"/>
              <a:gd name="connsiteY1" fmla="*/ 0 h 3207386"/>
              <a:gd name="connsiteX2" fmla="*/ 5366613 w 5366613"/>
              <a:gd name="connsiteY2" fmla="*/ 3207386 h 3207386"/>
              <a:gd name="connsiteX3" fmla="*/ 0 w 5366613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6613" h="3207386">
                <a:moveTo>
                  <a:pt x="0" y="0"/>
                </a:moveTo>
                <a:lnTo>
                  <a:pt x="5366613" y="0"/>
                </a:lnTo>
                <a:lnTo>
                  <a:pt x="5366613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576320" y="3650614"/>
            <a:ext cx="3514079" cy="3207386"/>
          </a:xfrm>
          <a:custGeom>
            <a:avLst/>
            <a:gdLst>
              <a:gd name="connsiteX0" fmla="*/ 0 w 3514079"/>
              <a:gd name="connsiteY0" fmla="*/ 0 h 3207386"/>
              <a:gd name="connsiteX1" fmla="*/ 3514079 w 3514079"/>
              <a:gd name="connsiteY1" fmla="*/ 0 h 3207386"/>
              <a:gd name="connsiteX2" fmla="*/ 3514079 w 3514079"/>
              <a:gd name="connsiteY2" fmla="*/ 3207386 h 3207386"/>
              <a:gd name="connsiteX3" fmla="*/ 0 w 3514079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4079" h="3207386">
                <a:moveTo>
                  <a:pt x="0" y="0"/>
                </a:moveTo>
                <a:lnTo>
                  <a:pt x="3514079" y="0"/>
                </a:lnTo>
                <a:lnTo>
                  <a:pt x="3514079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5500916" y="3650614"/>
            <a:ext cx="2947296" cy="3207386"/>
          </a:xfrm>
          <a:custGeom>
            <a:avLst/>
            <a:gdLst>
              <a:gd name="connsiteX0" fmla="*/ 0 w 2947296"/>
              <a:gd name="connsiteY0" fmla="*/ 0 h 3207386"/>
              <a:gd name="connsiteX1" fmla="*/ 2947296 w 2947296"/>
              <a:gd name="connsiteY1" fmla="*/ 0 h 3207386"/>
              <a:gd name="connsiteX2" fmla="*/ 2947296 w 2947296"/>
              <a:gd name="connsiteY2" fmla="*/ 3207386 h 3207386"/>
              <a:gd name="connsiteX3" fmla="*/ 0 w 2947296"/>
              <a:gd name="connsiteY3" fmla="*/ 3207386 h 320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7296" h="3207386">
                <a:moveTo>
                  <a:pt x="0" y="0"/>
                </a:moveTo>
                <a:lnTo>
                  <a:pt x="2947296" y="0"/>
                </a:lnTo>
                <a:lnTo>
                  <a:pt x="2947296" y="3207386"/>
                </a:lnTo>
                <a:lnTo>
                  <a:pt x="0" y="3207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18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1112192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478908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795552" y="2032234"/>
            <a:ext cx="2588653" cy="2318197"/>
          </a:xfrm>
          <a:custGeom>
            <a:avLst/>
            <a:gdLst>
              <a:gd name="connsiteX0" fmla="*/ 0 w 2588653"/>
              <a:gd name="connsiteY0" fmla="*/ 0 h 2318197"/>
              <a:gd name="connsiteX1" fmla="*/ 2588653 w 2588653"/>
              <a:gd name="connsiteY1" fmla="*/ 0 h 2318197"/>
              <a:gd name="connsiteX2" fmla="*/ 2588653 w 2588653"/>
              <a:gd name="connsiteY2" fmla="*/ 2318197 h 2318197"/>
              <a:gd name="connsiteX3" fmla="*/ 0 w 2588653"/>
              <a:gd name="connsiteY3" fmla="*/ 2318197 h 231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653" h="2318197">
                <a:moveTo>
                  <a:pt x="0" y="0"/>
                </a:moveTo>
                <a:lnTo>
                  <a:pt x="2588653" y="0"/>
                </a:lnTo>
                <a:lnTo>
                  <a:pt x="2588653" y="2318197"/>
                </a:lnTo>
                <a:lnTo>
                  <a:pt x="0" y="2318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0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90595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996099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93347" y="2479848"/>
            <a:ext cx="2156048" cy="2156048"/>
          </a:xfrm>
          <a:custGeom>
            <a:avLst/>
            <a:gdLst>
              <a:gd name="connsiteX0" fmla="*/ 1078024 w 2156048"/>
              <a:gd name="connsiteY0" fmla="*/ 0 h 2156048"/>
              <a:gd name="connsiteX1" fmla="*/ 2156048 w 2156048"/>
              <a:gd name="connsiteY1" fmla="*/ 1078024 h 2156048"/>
              <a:gd name="connsiteX2" fmla="*/ 1078024 w 2156048"/>
              <a:gd name="connsiteY2" fmla="*/ 2156048 h 2156048"/>
              <a:gd name="connsiteX3" fmla="*/ 0 w 2156048"/>
              <a:gd name="connsiteY3" fmla="*/ 1078024 h 215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6048" h="2156048">
                <a:moveTo>
                  <a:pt x="1078024" y="0"/>
                </a:moveTo>
                <a:lnTo>
                  <a:pt x="2156048" y="1078024"/>
                </a:lnTo>
                <a:lnTo>
                  <a:pt x="1078024" y="2156048"/>
                </a:lnTo>
                <a:lnTo>
                  <a:pt x="0" y="10780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96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373676" y="4285206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9680130" y="3010404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373676" y="1865075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19099" y="2033588"/>
            <a:ext cx="4211798" cy="4211798"/>
          </a:xfrm>
          <a:custGeom>
            <a:avLst/>
            <a:gdLst>
              <a:gd name="connsiteX0" fmla="*/ 2105899 w 4211798"/>
              <a:gd name="connsiteY0" fmla="*/ 0 h 4211798"/>
              <a:gd name="connsiteX1" fmla="*/ 4211798 w 4211798"/>
              <a:gd name="connsiteY1" fmla="*/ 2105899 h 4211798"/>
              <a:gd name="connsiteX2" fmla="*/ 2105899 w 4211798"/>
              <a:gd name="connsiteY2" fmla="*/ 4211798 h 4211798"/>
              <a:gd name="connsiteX3" fmla="*/ 0 w 4211798"/>
              <a:gd name="connsiteY3" fmla="*/ 2105899 h 4211798"/>
              <a:gd name="connsiteX4" fmla="*/ 2105899 w 4211798"/>
              <a:gd name="connsiteY4" fmla="*/ 0 h 421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798" h="4211798">
                <a:moveTo>
                  <a:pt x="2105899" y="0"/>
                </a:moveTo>
                <a:cubicBezTo>
                  <a:pt x="3268955" y="0"/>
                  <a:pt x="4211798" y="942843"/>
                  <a:pt x="4211798" y="2105899"/>
                </a:cubicBezTo>
                <a:cubicBezTo>
                  <a:pt x="4211798" y="3268955"/>
                  <a:pt x="3268955" y="4211798"/>
                  <a:pt x="2105899" y="4211798"/>
                </a:cubicBezTo>
                <a:cubicBezTo>
                  <a:pt x="942843" y="4211798"/>
                  <a:pt x="0" y="3268955"/>
                  <a:pt x="0" y="2105899"/>
                </a:cubicBezTo>
                <a:cubicBezTo>
                  <a:pt x="0" y="942843"/>
                  <a:pt x="942843" y="0"/>
                  <a:pt x="21058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816927" y="4332112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816928" y="1814513"/>
            <a:ext cx="2370720" cy="2370720"/>
          </a:xfrm>
          <a:custGeom>
            <a:avLst/>
            <a:gdLst>
              <a:gd name="connsiteX0" fmla="*/ 1185360 w 2370720"/>
              <a:gd name="connsiteY0" fmla="*/ 0 h 2370720"/>
              <a:gd name="connsiteX1" fmla="*/ 2370720 w 2370720"/>
              <a:gd name="connsiteY1" fmla="*/ 1185360 h 2370720"/>
              <a:gd name="connsiteX2" fmla="*/ 1185360 w 2370720"/>
              <a:gd name="connsiteY2" fmla="*/ 2370720 h 2370720"/>
              <a:gd name="connsiteX3" fmla="*/ 0 w 2370720"/>
              <a:gd name="connsiteY3" fmla="*/ 1185360 h 2370720"/>
              <a:gd name="connsiteX4" fmla="*/ 1185360 w 2370720"/>
              <a:gd name="connsiteY4" fmla="*/ 0 h 237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0720" h="2370720">
                <a:moveTo>
                  <a:pt x="1185360" y="0"/>
                </a:moveTo>
                <a:cubicBezTo>
                  <a:pt x="1840016" y="0"/>
                  <a:pt x="2370720" y="530704"/>
                  <a:pt x="2370720" y="1185360"/>
                </a:cubicBezTo>
                <a:cubicBezTo>
                  <a:pt x="2370720" y="1840016"/>
                  <a:pt x="1840016" y="2370720"/>
                  <a:pt x="1185360" y="2370720"/>
                </a:cubicBezTo>
                <a:cubicBezTo>
                  <a:pt x="530704" y="2370720"/>
                  <a:pt x="0" y="1840016"/>
                  <a:pt x="0" y="1185360"/>
                </a:cubicBezTo>
                <a:cubicBezTo>
                  <a:pt x="0" y="530704"/>
                  <a:pt x="530704" y="0"/>
                  <a:pt x="11853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95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5656940" y="3990144"/>
            <a:ext cx="6535060" cy="2271966"/>
          </a:xfrm>
          <a:custGeom>
            <a:avLst/>
            <a:gdLst>
              <a:gd name="connsiteX0" fmla="*/ 0 w 6535060"/>
              <a:gd name="connsiteY0" fmla="*/ 0 h 2271966"/>
              <a:gd name="connsiteX1" fmla="*/ 6535060 w 6535060"/>
              <a:gd name="connsiteY1" fmla="*/ 0 h 2271966"/>
              <a:gd name="connsiteX2" fmla="*/ 6535060 w 6535060"/>
              <a:gd name="connsiteY2" fmla="*/ 2271966 h 2271966"/>
              <a:gd name="connsiteX3" fmla="*/ 0 w 6535060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5060" h="2271966">
                <a:moveTo>
                  <a:pt x="0" y="0"/>
                </a:moveTo>
                <a:lnTo>
                  <a:pt x="6535060" y="0"/>
                </a:lnTo>
                <a:lnTo>
                  <a:pt x="6535060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247571" y="4648968"/>
            <a:ext cx="2235199" cy="2209032"/>
          </a:xfrm>
          <a:custGeom>
            <a:avLst/>
            <a:gdLst>
              <a:gd name="connsiteX0" fmla="*/ 0 w 2235199"/>
              <a:gd name="connsiteY0" fmla="*/ 0 h 2209032"/>
              <a:gd name="connsiteX1" fmla="*/ 2235199 w 2235199"/>
              <a:gd name="connsiteY1" fmla="*/ 0 h 2209032"/>
              <a:gd name="connsiteX2" fmla="*/ 2235199 w 2235199"/>
              <a:gd name="connsiteY2" fmla="*/ 2209032 h 2209032"/>
              <a:gd name="connsiteX3" fmla="*/ 0 w 2235199"/>
              <a:gd name="connsiteY3" fmla="*/ 2209032 h 220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09032">
                <a:moveTo>
                  <a:pt x="0" y="0"/>
                </a:moveTo>
                <a:lnTo>
                  <a:pt x="2235199" y="0"/>
                </a:lnTo>
                <a:lnTo>
                  <a:pt x="2235199" y="2209032"/>
                </a:lnTo>
                <a:lnTo>
                  <a:pt x="0" y="2209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838199" y="4260844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10475681" y="1568268"/>
            <a:ext cx="1716319" cy="2271966"/>
          </a:xfrm>
          <a:custGeom>
            <a:avLst/>
            <a:gdLst>
              <a:gd name="connsiteX0" fmla="*/ 0 w 1716319"/>
              <a:gd name="connsiteY0" fmla="*/ 0 h 2271966"/>
              <a:gd name="connsiteX1" fmla="*/ 1716319 w 1716319"/>
              <a:gd name="connsiteY1" fmla="*/ 0 h 2271966"/>
              <a:gd name="connsiteX2" fmla="*/ 1716319 w 1716319"/>
              <a:gd name="connsiteY2" fmla="*/ 2271966 h 2271966"/>
              <a:gd name="connsiteX3" fmla="*/ 0 w 171631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319" h="2271966">
                <a:moveTo>
                  <a:pt x="0" y="0"/>
                </a:moveTo>
                <a:lnTo>
                  <a:pt x="1716319" y="0"/>
                </a:lnTo>
                <a:lnTo>
                  <a:pt x="171631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066312" y="1568268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838200" y="1833395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656942" y="1568268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247571" y="2199564"/>
            <a:ext cx="2235199" cy="2271966"/>
          </a:xfrm>
          <a:custGeom>
            <a:avLst/>
            <a:gdLst>
              <a:gd name="connsiteX0" fmla="*/ 0 w 2235199"/>
              <a:gd name="connsiteY0" fmla="*/ 0 h 2271966"/>
              <a:gd name="connsiteX1" fmla="*/ 2235199 w 2235199"/>
              <a:gd name="connsiteY1" fmla="*/ 0 h 2271966"/>
              <a:gd name="connsiteX2" fmla="*/ 2235199 w 2235199"/>
              <a:gd name="connsiteY2" fmla="*/ 2271966 h 2271966"/>
              <a:gd name="connsiteX3" fmla="*/ 0 w 2235199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199" h="2271966">
                <a:moveTo>
                  <a:pt x="0" y="0"/>
                </a:moveTo>
                <a:lnTo>
                  <a:pt x="2235199" y="0"/>
                </a:lnTo>
                <a:lnTo>
                  <a:pt x="2235199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2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576848" y="4082602"/>
            <a:ext cx="2548944" cy="2027911"/>
          </a:xfrm>
          <a:custGeom>
            <a:avLst/>
            <a:gdLst>
              <a:gd name="connsiteX0" fmla="*/ 0 w 2548944"/>
              <a:gd name="connsiteY0" fmla="*/ 0 h 2027911"/>
              <a:gd name="connsiteX1" fmla="*/ 2548944 w 2548944"/>
              <a:gd name="connsiteY1" fmla="*/ 0 h 2027911"/>
              <a:gd name="connsiteX2" fmla="*/ 2548944 w 2548944"/>
              <a:gd name="connsiteY2" fmla="*/ 2027911 h 2027911"/>
              <a:gd name="connsiteX3" fmla="*/ 0 w 2548944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944" h="2027911">
                <a:moveTo>
                  <a:pt x="0" y="0"/>
                </a:moveTo>
                <a:lnTo>
                  <a:pt x="2548944" y="0"/>
                </a:lnTo>
                <a:lnTo>
                  <a:pt x="2548944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4082602"/>
            <a:ext cx="2459866" cy="2027911"/>
          </a:xfrm>
          <a:custGeom>
            <a:avLst/>
            <a:gdLst>
              <a:gd name="connsiteX0" fmla="*/ 0 w 2459866"/>
              <a:gd name="connsiteY0" fmla="*/ 0 h 2027911"/>
              <a:gd name="connsiteX1" fmla="*/ 2459866 w 2459866"/>
              <a:gd name="connsiteY1" fmla="*/ 0 h 2027911"/>
              <a:gd name="connsiteX2" fmla="*/ 2459866 w 2459866"/>
              <a:gd name="connsiteY2" fmla="*/ 2027911 h 2027911"/>
              <a:gd name="connsiteX3" fmla="*/ 0 w 2459866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866" h="2027911">
                <a:moveTo>
                  <a:pt x="0" y="0"/>
                </a:moveTo>
                <a:lnTo>
                  <a:pt x="2459866" y="0"/>
                </a:lnTo>
                <a:lnTo>
                  <a:pt x="2459866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608987" y="2240924"/>
            <a:ext cx="3583013" cy="1712890"/>
          </a:xfrm>
          <a:custGeom>
            <a:avLst/>
            <a:gdLst>
              <a:gd name="connsiteX0" fmla="*/ 0 w 3583013"/>
              <a:gd name="connsiteY0" fmla="*/ 0 h 1712890"/>
              <a:gd name="connsiteX1" fmla="*/ 3583013 w 3583013"/>
              <a:gd name="connsiteY1" fmla="*/ 0 h 1712890"/>
              <a:gd name="connsiteX2" fmla="*/ 3583013 w 3583013"/>
              <a:gd name="connsiteY2" fmla="*/ 1712890 h 1712890"/>
              <a:gd name="connsiteX3" fmla="*/ 0 w 3583013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3013" h="1712890">
                <a:moveTo>
                  <a:pt x="0" y="0"/>
                </a:moveTo>
                <a:lnTo>
                  <a:pt x="3583013" y="0"/>
                </a:lnTo>
                <a:lnTo>
                  <a:pt x="3583013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0" y="2240924"/>
            <a:ext cx="3387144" cy="1712890"/>
          </a:xfrm>
          <a:custGeom>
            <a:avLst/>
            <a:gdLst>
              <a:gd name="connsiteX0" fmla="*/ 0 w 3387144"/>
              <a:gd name="connsiteY0" fmla="*/ 0 h 1712890"/>
              <a:gd name="connsiteX1" fmla="*/ 3387144 w 3387144"/>
              <a:gd name="connsiteY1" fmla="*/ 0 h 1712890"/>
              <a:gd name="connsiteX2" fmla="*/ 3387144 w 3387144"/>
              <a:gd name="connsiteY2" fmla="*/ 1712890 h 1712890"/>
              <a:gd name="connsiteX3" fmla="*/ 0 w 3387144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7144" h="1712890">
                <a:moveTo>
                  <a:pt x="0" y="0"/>
                </a:moveTo>
                <a:lnTo>
                  <a:pt x="3387144" y="0"/>
                </a:lnTo>
                <a:lnTo>
                  <a:pt x="3387144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242774" y="4082602"/>
            <a:ext cx="6949226" cy="2027911"/>
          </a:xfrm>
          <a:custGeom>
            <a:avLst/>
            <a:gdLst>
              <a:gd name="connsiteX0" fmla="*/ 0 w 6949226"/>
              <a:gd name="connsiteY0" fmla="*/ 0 h 2027911"/>
              <a:gd name="connsiteX1" fmla="*/ 6949226 w 6949226"/>
              <a:gd name="connsiteY1" fmla="*/ 0 h 2027911"/>
              <a:gd name="connsiteX2" fmla="*/ 6949226 w 6949226"/>
              <a:gd name="connsiteY2" fmla="*/ 2027911 h 2027911"/>
              <a:gd name="connsiteX3" fmla="*/ 0 w 6949226"/>
              <a:gd name="connsiteY3" fmla="*/ 2027911 h 202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9226" h="2027911">
                <a:moveTo>
                  <a:pt x="0" y="0"/>
                </a:moveTo>
                <a:lnTo>
                  <a:pt x="6949226" y="0"/>
                </a:lnTo>
                <a:lnTo>
                  <a:pt x="6949226" y="2027911"/>
                </a:lnTo>
                <a:lnTo>
                  <a:pt x="0" y="2027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496076" y="2240924"/>
            <a:ext cx="5003979" cy="1712890"/>
          </a:xfrm>
          <a:custGeom>
            <a:avLst/>
            <a:gdLst>
              <a:gd name="connsiteX0" fmla="*/ 0 w 5003979"/>
              <a:gd name="connsiteY0" fmla="*/ 0 h 1712890"/>
              <a:gd name="connsiteX1" fmla="*/ 5003979 w 5003979"/>
              <a:gd name="connsiteY1" fmla="*/ 0 h 1712890"/>
              <a:gd name="connsiteX2" fmla="*/ 5003979 w 5003979"/>
              <a:gd name="connsiteY2" fmla="*/ 1712890 h 1712890"/>
              <a:gd name="connsiteX3" fmla="*/ 0 w 5003979"/>
              <a:gd name="connsiteY3" fmla="*/ 1712890 h 1712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979" h="1712890">
                <a:moveTo>
                  <a:pt x="0" y="0"/>
                </a:moveTo>
                <a:lnTo>
                  <a:pt x="5003979" y="0"/>
                </a:lnTo>
                <a:lnTo>
                  <a:pt x="5003979" y="1712890"/>
                </a:lnTo>
                <a:lnTo>
                  <a:pt x="0" y="17128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97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298933" y="3556711"/>
            <a:ext cx="6030238" cy="3301289"/>
          </a:xfrm>
          <a:custGeom>
            <a:avLst/>
            <a:gdLst>
              <a:gd name="connsiteX0" fmla="*/ 0 w 6030238"/>
              <a:gd name="connsiteY0" fmla="*/ 0 h 3301289"/>
              <a:gd name="connsiteX1" fmla="*/ 6030238 w 6030238"/>
              <a:gd name="connsiteY1" fmla="*/ 0 h 3301289"/>
              <a:gd name="connsiteX2" fmla="*/ 6030238 w 6030238"/>
              <a:gd name="connsiteY2" fmla="*/ 3301289 h 3301289"/>
              <a:gd name="connsiteX3" fmla="*/ 0 w 6030238"/>
              <a:gd name="connsiteY3" fmla="*/ 3301289 h 3301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238" h="3301289">
                <a:moveTo>
                  <a:pt x="0" y="0"/>
                </a:moveTo>
                <a:lnTo>
                  <a:pt x="6030238" y="0"/>
                </a:lnTo>
                <a:lnTo>
                  <a:pt x="6030238" y="3301289"/>
                </a:lnTo>
                <a:lnTo>
                  <a:pt x="0" y="33012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62829" y="2206228"/>
            <a:ext cx="4009572" cy="3787664"/>
          </a:xfrm>
          <a:custGeom>
            <a:avLst/>
            <a:gdLst>
              <a:gd name="connsiteX0" fmla="*/ 0 w 4009572"/>
              <a:gd name="connsiteY0" fmla="*/ 0 h 3787664"/>
              <a:gd name="connsiteX1" fmla="*/ 4009572 w 4009572"/>
              <a:gd name="connsiteY1" fmla="*/ 0 h 3787664"/>
              <a:gd name="connsiteX2" fmla="*/ 4009572 w 4009572"/>
              <a:gd name="connsiteY2" fmla="*/ 3787664 h 3787664"/>
              <a:gd name="connsiteX3" fmla="*/ 0 w 4009572"/>
              <a:gd name="connsiteY3" fmla="*/ 3787664 h 3787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572" h="3787664">
                <a:moveTo>
                  <a:pt x="0" y="0"/>
                </a:moveTo>
                <a:lnTo>
                  <a:pt x="4009572" y="0"/>
                </a:lnTo>
                <a:lnTo>
                  <a:pt x="4009572" y="3787664"/>
                </a:lnTo>
                <a:lnTo>
                  <a:pt x="0" y="37876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4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4994503"/>
            <a:ext cx="5457371" cy="1863497"/>
          </a:xfrm>
          <a:custGeom>
            <a:avLst/>
            <a:gdLst>
              <a:gd name="connsiteX0" fmla="*/ 0 w 5457371"/>
              <a:gd name="connsiteY0" fmla="*/ 0 h 1863497"/>
              <a:gd name="connsiteX1" fmla="*/ 5457371 w 5457371"/>
              <a:gd name="connsiteY1" fmla="*/ 0 h 1863497"/>
              <a:gd name="connsiteX2" fmla="*/ 5457371 w 5457371"/>
              <a:gd name="connsiteY2" fmla="*/ 1863497 h 1863497"/>
              <a:gd name="connsiteX3" fmla="*/ 0 w 5457371"/>
              <a:gd name="connsiteY3" fmla="*/ 1863497 h 186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371" h="1863497">
                <a:moveTo>
                  <a:pt x="0" y="0"/>
                </a:moveTo>
                <a:lnTo>
                  <a:pt x="5457371" y="0"/>
                </a:lnTo>
                <a:lnTo>
                  <a:pt x="5457371" y="1863497"/>
                </a:lnTo>
                <a:lnTo>
                  <a:pt x="0" y="18634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281742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87828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3093914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877158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5395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771585" y="1722214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96156" y="1722214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53955" y="1722215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536325" y="1722215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965370" y="4803374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417785" y="4803375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417786" y="2392522"/>
            <a:ext cx="6968015" cy="2271966"/>
          </a:xfrm>
          <a:custGeom>
            <a:avLst/>
            <a:gdLst>
              <a:gd name="connsiteX0" fmla="*/ 0 w 6968015"/>
              <a:gd name="connsiteY0" fmla="*/ 0 h 2271966"/>
              <a:gd name="connsiteX1" fmla="*/ 6968015 w 6968015"/>
              <a:gd name="connsiteY1" fmla="*/ 0 h 2271966"/>
              <a:gd name="connsiteX2" fmla="*/ 6968015 w 6968015"/>
              <a:gd name="connsiteY2" fmla="*/ 2271966 h 2271966"/>
              <a:gd name="connsiteX3" fmla="*/ 0 w 6968015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8015" h="2271966">
                <a:moveTo>
                  <a:pt x="0" y="0"/>
                </a:moveTo>
                <a:lnTo>
                  <a:pt x="6968015" y="0"/>
                </a:lnTo>
                <a:lnTo>
                  <a:pt x="6968015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06200" y="4095711"/>
            <a:ext cx="3420430" cy="2228423"/>
          </a:xfrm>
          <a:custGeom>
            <a:avLst/>
            <a:gdLst>
              <a:gd name="connsiteX0" fmla="*/ 0 w 3420430"/>
              <a:gd name="connsiteY0" fmla="*/ 0 h 2228423"/>
              <a:gd name="connsiteX1" fmla="*/ 3420430 w 3420430"/>
              <a:gd name="connsiteY1" fmla="*/ 0 h 2228423"/>
              <a:gd name="connsiteX2" fmla="*/ 3420430 w 3420430"/>
              <a:gd name="connsiteY2" fmla="*/ 2228423 h 2228423"/>
              <a:gd name="connsiteX3" fmla="*/ 0 w 3420430"/>
              <a:gd name="connsiteY3" fmla="*/ 2228423 h 222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28423">
                <a:moveTo>
                  <a:pt x="0" y="0"/>
                </a:moveTo>
                <a:lnTo>
                  <a:pt x="3420430" y="0"/>
                </a:lnTo>
                <a:lnTo>
                  <a:pt x="3420430" y="2228423"/>
                </a:lnTo>
                <a:lnTo>
                  <a:pt x="0" y="22284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06200" y="1613768"/>
            <a:ext cx="3420430" cy="2271966"/>
          </a:xfrm>
          <a:custGeom>
            <a:avLst/>
            <a:gdLst>
              <a:gd name="connsiteX0" fmla="*/ 0 w 3420430"/>
              <a:gd name="connsiteY0" fmla="*/ 0 h 2271966"/>
              <a:gd name="connsiteX1" fmla="*/ 3420430 w 3420430"/>
              <a:gd name="connsiteY1" fmla="*/ 0 h 2271966"/>
              <a:gd name="connsiteX2" fmla="*/ 3420430 w 3420430"/>
              <a:gd name="connsiteY2" fmla="*/ 2271966 h 2271966"/>
              <a:gd name="connsiteX3" fmla="*/ 0 w 3420430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71966">
                <a:moveTo>
                  <a:pt x="0" y="0"/>
                </a:moveTo>
                <a:lnTo>
                  <a:pt x="3420430" y="0"/>
                </a:lnTo>
                <a:lnTo>
                  <a:pt x="3420430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4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  <p:sldLayoutId id="2147484029" r:id="rId17"/>
    <p:sldLayoutId id="2147484030" r:id="rId18"/>
    <p:sldLayoutId id="2147484031" r:id="rId19"/>
    <p:sldLayoutId id="2147484032" r:id="rId20"/>
    <p:sldLayoutId id="2147484033" r:id="rId21"/>
    <p:sldLayoutId id="2147484034" r:id="rId22"/>
    <p:sldLayoutId id="2147484035" r:id="rId23"/>
    <p:sldLayoutId id="2147484036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9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png"/><Relationship Id="rId5" Type="http://schemas.microsoft.com/office/2007/relationships/hdphoto" Target="../media/hdphoto18.wdp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9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png"/><Relationship Id="rId5" Type="http://schemas.microsoft.com/office/2007/relationships/hdphoto" Target="../media/hdphoto18.wdp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microsoft.com/office/2007/relationships/hdphoto" Target="../media/hdphoto20.wdp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13" Type="http://schemas.openxmlformats.org/officeDocument/2006/relationships/image" Target="../media/image16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22.wdp"/><Relationship Id="rId11" Type="http://schemas.microsoft.com/office/2007/relationships/hdphoto" Target="../media/hdphoto24.wdp"/><Relationship Id="rId5" Type="http://schemas.openxmlformats.org/officeDocument/2006/relationships/image" Target="../media/image23.png"/><Relationship Id="rId15" Type="http://schemas.microsoft.com/office/2007/relationships/hdphoto" Target="../media/hdphoto25.wdp"/><Relationship Id="rId10" Type="http://schemas.openxmlformats.org/officeDocument/2006/relationships/image" Target="../media/image25.png"/><Relationship Id="rId4" Type="http://schemas.microsoft.com/office/2007/relationships/hdphoto" Target="../media/hdphoto20.wdp"/><Relationship Id="rId9" Type="http://schemas.openxmlformats.org/officeDocument/2006/relationships/image" Target="../media/image2.png"/><Relationship Id="rId1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microsoft.com/office/2007/relationships/hdphoto" Target="../media/hdphoto26.wdp"/><Relationship Id="rId5" Type="http://schemas.openxmlformats.org/officeDocument/2006/relationships/image" Target="../media/image27.png"/><Relationship Id="rId10" Type="http://schemas.openxmlformats.org/officeDocument/2006/relationships/image" Target="../media/image10.png"/><Relationship Id="rId4" Type="http://schemas.openxmlformats.org/officeDocument/2006/relationships/image" Target="../media/image21.png"/><Relationship Id="rId9" Type="http://schemas.microsoft.com/office/2007/relationships/hdphoto" Target="../media/hdphoto27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6" Type="http://schemas.microsoft.com/office/2007/relationships/hdphoto" Target="../media/hdphoto29.wdp"/><Relationship Id="rId5" Type="http://schemas.openxmlformats.org/officeDocument/2006/relationships/image" Target="../media/image30.png"/><Relationship Id="rId4" Type="http://schemas.microsoft.com/office/2007/relationships/hdphoto" Target="../media/hdphoto28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5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microsoft.com/office/2007/relationships/hdphoto" Target="../media/hdphoto10.wdp"/><Relationship Id="rId2" Type="http://schemas.openxmlformats.org/officeDocument/2006/relationships/notesSlide" Target="../notesSlides/notesSlide5.xml"/><Relationship Id="rId16" Type="http://schemas.microsoft.com/office/2007/relationships/hdphoto" Target="../media/hdphoto12.wdp"/><Relationship Id="rId1" Type="http://schemas.openxmlformats.org/officeDocument/2006/relationships/slideLayout" Target="../slideLayouts/slideLayout16.xml"/><Relationship Id="rId6" Type="http://schemas.microsoft.com/office/2007/relationships/hdphoto" Target="../media/hdphoto7.wdp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3.png"/><Relationship Id="rId10" Type="http://schemas.microsoft.com/office/2007/relationships/hdphoto" Target="../media/hdphoto9.wdp"/><Relationship Id="rId4" Type="http://schemas.microsoft.com/office/2007/relationships/hdphoto" Target="../media/hdphoto6.wdp"/><Relationship Id="rId9" Type="http://schemas.openxmlformats.org/officeDocument/2006/relationships/image" Target="../media/image10.png"/><Relationship Id="rId14" Type="http://schemas.microsoft.com/office/2007/relationships/hdphoto" Target="../media/hdphoto11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5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microsoft.com/office/2007/relationships/hdphoto" Target="../media/hdphoto14.wdp"/><Relationship Id="rId5" Type="http://schemas.openxmlformats.org/officeDocument/2006/relationships/image" Target="../media/image15.png"/><Relationship Id="rId4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16.wdp"/><Relationship Id="rId5" Type="http://schemas.openxmlformats.org/officeDocument/2006/relationships/image" Target="../media/image17.png"/><Relationship Id="rId4" Type="http://schemas.microsoft.com/office/2007/relationships/hdphoto" Target="../media/hdphoto1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2419350" y="-238915"/>
            <a:ext cx="7353300" cy="7335830"/>
          </a:xfrm>
          <a:custGeom>
            <a:avLst/>
            <a:gdLst>
              <a:gd name="T0" fmla="*/ 2873 w 5746"/>
              <a:gd name="T1" fmla="*/ 0 h 5745"/>
              <a:gd name="T2" fmla="*/ 0 w 5746"/>
              <a:gd name="T3" fmla="*/ 2872 h 5745"/>
              <a:gd name="T4" fmla="*/ 2873 w 5746"/>
              <a:gd name="T5" fmla="*/ 5745 h 5745"/>
              <a:gd name="T6" fmla="*/ 5746 w 5746"/>
              <a:gd name="T7" fmla="*/ 2872 h 5745"/>
              <a:gd name="T8" fmla="*/ 2873 w 5746"/>
              <a:gd name="T9" fmla="*/ 0 h 5745"/>
              <a:gd name="T10" fmla="*/ 4321 w 5746"/>
              <a:gd name="T11" fmla="*/ 1536 h 5745"/>
              <a:gd name="T12" fmla="*/ 4402 w 5746"/>
              <a:gd name="T13" fmla="*/ 1629 h 5745"/>
              <a:gd name="T14" fmla="*/ 4400 w 5746"/>
              <a:gd name="T15" fmla="*/ 1631 h 5745"/>
              <a:gd name="T16" fmla="*/ 3817 w 5746"/>
              <a:gd name="T17" fmla="*/ 2223 h 5745"/>
              <a:gd name="T18" fmla="*/ 3754 w 5746"/>
              <a:gd name="T19" fmla="*/ 2150 h 5745"/>
              <a:gd name="T20" fmla="*/ 4318 w 5746"/>
              <a:gd name="T21" fmla="*/ 1540 h 5745"/>
              <a:gd name="T22" fmla="*/ 4321 w 5746"/>
              <a:gd name="T23" fmla="*/ 1536 h 5745"/>
              <a:gd name="T24" fmla="*/ 4238 w 5746"/>
              <a:gd name="T25" fmla="*/ 1452 h 5745"/>
              <a:gd name="T26" fmla="*/ 4236 w 5746"/>
              <a:gd name="T27" fmla="*/ 1454 h 5745"/>
              <a:gd name="T28" fmla="*/ 3617 w 5746"/>
              <a:gd name="T29" fmla="*/ 2018 h 5745"/>
              <a:gd name="T30" fmla="*/ 3558 w 5746"/>
              <a:gd name="T31" fmla="*/ 1954 h 5745"/>
              <a:gd name="T32" fmla="*/ 4133 w 5746"/>
              <a:gd name="T33" fmla="*/ 1357 h 5745"/>
              <a:gd name="T34" fmla="*/ 4238 w 5746"/>
              <a:gd name="T35" fmla="*/ 1452 h 5745"/>
              <a:gd name="T36" fmla="*/ 2873 w 5746"/>
              <a:gd name="T37" fmla="*/ 4843 h 5745"/>
              <a:gd name="T38" fmla="*/ 1691 w 5746"/>
              <a:gd name="T39" fmla="*/ 4449 h 5745"/>
              <a:gd name="T40" fmla="*/ 2170 w 5746"/>
              <a:gd name="T41" fmla="*/ 3852 h 5745"/>
              <a:gd name="T42" fmla="*/ 2785 w 5746"/>
              <a:gd name="T43" fmla="*/ 3177 h 5745"/>
              <a:gd name="T44" fmla="*/ 2737 w 5746"/>
              <a:gd name="T45" fmla="*/ 3123 h 5745"/>
              <a:gd name="T46" fmla="*/ 2538 w 5746"/>
              <a:gd name="T47" fmla="*/ 3043 h 5745"/>
              <a:gd name="T48" fmla="*/ 2188 w 5746"/>
              <a:gd name="T49" fmla="*/ 3365 h 5745"/>
              <a:gd name="T50" fmla="*/ 1392 w 5746"/>
              <a:gd name="T51" fmla="*/ 3989 h 5745"/>
              <a:gd name="T52" fmla="*/ 1305 w 5746"/>
              <a:gd name="T53" fmla="*/ 4065 h 5745"/>
              <a:gd name="T54" fmla="*/ 902 w 5746"/>
              <a:gd name="T55" fmla="*/ 2872 h 5745"/>
              <a:gd name="T56" fmla="*/ 1400 w 5746"/>
              <a:gd name="T57" fmla="*/ 1564 h 5745"/>
              <a:gd name="T58" fmla="*/ 1711 w 5746"/>
              <a:gd name="T59" fmla="*/ 2061 h 5745"/>
              <a:gd name="T60" fmla="*/ 2513 w 5746"/>
              <a:gd name="T61" fmla="*/ 2869 h 5745"/>
              <a:gd name="T62" fmla="*/ 2779 w 5746"/>
              <a:gd name="T63" fmla="*/ 3005 h 5745"/>
              <a:gd name="T64" fmla="*/ 4000 w 5746"/>
              <a:gd name="T65" fmla="*/ 4380 h 5745"/>
              <a:gd name="T66" fmla="*/ 4065 w 5746"/>
              <a:gd name="T67" fmla="*/ 4442 h 5745"/>
              <a:gd name="T68" fmla="*/ 2873 w 5746"/>
              <a:gd name="T69" fmla="*/ 4843 h 5745"/>
              <a:gd name="T70" fmla="*/ 4381 w 5746"/>
              <a:gd name="T71" fmla="*/ 4141 h 5745"/>
              <a:gd name="T72" fmla="*/ 4295 w 5746"/>
              <a:gd name="T73" fmla="*/ 4055 h 5745"/>
              <a:gd name="T74" fmla="*/ 2944 w 5746"/>
              <a:gd name="T75" fmla="*/ 2840 h 5745"/>
              <a:gd name="T76" fmla="*/ 2850 w 5746"/>
              <a:gd name="T77" fmla="*/ 2610 h 5745"/>
              <a:gd name="T78" fmla="*/ 1592 w 5746"/>
              <a:gd name="T79" fmla="*/ 1375 h 5745"/>
              <a:gd name="T80" fmla="*/ 2873 w 5746"/>
              <a:gd name="T81" fmla="*/ 902 h 5745"/>
              <a:gd name="T82" fmla="*/ 4037 w 5746"/>
              <a:gd name="T83" fmla="*/ 1282 h 5745"/>
              <a:gd name="T84" fmla="*/ 3458 w 5746"/>
              <a:gd name="T85" fmla="*/ 1781 h 5745"/>
              <a:gd name="T86" fmla="*/ 3235 w 5746"/>
              <a:gd name="T87" fmla="*/ 2400 h 5745"/>
              <a:gd name="T88" fmla="*/ 2996 w 5746"/>
              <a:gd name="T89" fmla="*/ 2620 h 5745"/>
              <a:gd name="T90" fmla="*/ 3059 w 5746"/>
              <a:gd name="T91" fmla="*/ 2796 h 5745"/>
              <a:gd name="T92" fmla="*/ 3099 w 5746"/>
              <a:gd name="T93" fmla="*/ 2832 h 5745"/>
              <a:gd name="T94" fmla="*/ 3376 w 5746"/>
              <a:gd name="T95" fmla="*/ 2528 h 5745"/>
              <a:gd name="T96" fmla="*/ 3940 w 5746"/>
              <a:gd name="T97" fmla="*/ 2368 h 5745"/>
              <a:gd name="T98" fmla="*/ 4482 w 5746"/>
              <a:gd name="T99" fmla="*/ 1736 h 5745"/>
              <a:gd name="T100" fmla="*/ 4482 w 5746"/>
              <a:gd name="T101" fmla="*/ 1735 h 5745"/>
              <a:gd name="T102" fmla="*/ 4844 w 5746"/>
              <a:gd name="T103" fmla="*/ 2872 h 5745"/>
              <a:gd name="T104" fmla="*/ 4381 w 5746"/>
              <a:gd name="T105" fmla="*/ 4141 h 5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46" h="5745">
                <a:moveTo>
                  <a:pt x="2873" y="0"/>
                </a:moveTo>
                <a:cubicBezTo>
                  <a:pt x="1287" y="0"/>
                  <a:pt x="0" y="1286"/>
                  <a:pt x="0" y="2872"/>
                </a:cubicBezTo>
                <a:cubicBezTo>
                  <a:pt x="0" y="4459"/>
                  <a:pt x="1287" y="5745"/>
                  <a:pt x="2873" y="5745"/>
                </a:cubicBezTo>
                <a:cubicBezTo>
                  <a:pt x="4460" y="5745"/>
                  <a:pt x="5746" y="4459"/>
                  <a:pt x="5746" y="2872"/>
                </a:cubicBezTo>
                <a:cubicBezTo>
                  <a:pt x="5746" y="1286"/>
                  <a:pt x="4460" y="0"/>
                  <a:pt x="2873" y="0"/>
                </a:cubicBezTo>
                <a:moveTo>
                  <a:pt x="4321" y="1536"/>
                </a:moveTo>
                <a:cubicBezTo>
                  <a:pt x="4349" y="1566"/>
                  <a:pt x="4376" y="1597"/>
                  <a:pt x="4402" y="1629"/>
                </a:cubicBezTo>
                <a:cubicBezTo>
                  <a:pt x="4401" y="1630"/>
                  <a:pt x="4401" y="1630"/>
                  <a:pt x="4400" y="1631"/>
                </a:cubicBezTo>
                <a:cubicBezTo>
                  <a:pt x="3817" y="2223"/>
                  <a:pt x="3817" y="2223"/>
                  <a:pt x="3817" y="2223"/>
                </a:cubicBezTo>
                <a:cubicBezTo>
                  <a:pt x="3754" y="2150"/>
                  <a:pt x="3754" y="2150"/>
                  <a:pt x="3754" y="2150"/>
                </a:cubicBezTo>
                <a:cubicBezTo>
                  <a:pt x="4318" y="1540"/>
                  <a:pt x="4318" y="1540"/>
                  <a:pt x="4318" y="1540"/>
                </a:cubicBezTo>
                <a:cubicBezTo>
                  <a:pt x="4319" y="1539"/>
                  <a:pt x="4320" y="1537"/>
                  <a:pt x="4321" y="1536"/>
                </a:cubicBezTo>
                <a:moveTo>
                  <a:pt x="4238" y="1452"/>
                </a:moveTo>
                <a:cubicBezTo>
                  <a:pt x="4237" y="1452"/>
                  <a:pt x="4237" y="1453"/>
                  <a:pt x="4236" y="1454"/>
                </a:cubicBezTo>
                <a:cubicBezTo>
                  <a:pt x="3617" y="2018"/>
                  <a:pt x="3617" y="2018"/>
                  <a:pt x="3617" y="2018"/>
                </a:cubicBezTo>
                <a:cubicBezTo>
                  <a:pt x="3558" y="1954"/>
                  <a:pt x="3558" y="1954"/>
                  <a:pt x="3558" y="1954"/>
                </a:cubicBezTo>
                <a:cubicBezTo>
                  <a:pt x="4133" y="1357"/>
                  <a:pt x="4133" y="1357"/>
                  <a:pt x="4133" y="1357"/>
                </a:cubicBezTo>
                <a:cubicBezTo>
                  <a:pt x="4169" y="1387"/>
                  <a:pt x="4204" y="1419"/>
                  <a:pt x="4238" y="1452"/>
                </a:cubicBezTo>
                <a:moveTo>
                  <a:pt x="2873" y="4843"/>
                </a:moveTo>
                <a:cubicBezTo>
                  <a:pt x="2430" y="4843"/>
                  <a:pt x="2020" y="4697"/>
                  <a:pt x="1691" y="4449"/>
                </a:cubicBezTo>
                <a:cubicBezTo>
                  <a:pt x="1891" y="4318"/>
                  <a:pt x="1998" y="4038"/>
                  <a:pt x="2170" y="3852"/>
                </a:cubicBezTo>
                <a:cubicBezTo>
                  <a:pt x="2268" y="3746"/>
                  <a:pt x="2530" y="3458"/>
                  <a:pt x="2785" y="3177"/>
                </a:cubicBezTo>
                <a:cubicBezTo>
                  <a:pt x="2737" y="3123"/>
                  <a:pt x="2737" y="3123"/>
                  <a:pt x="2737" y="3123"/>
                </a:cubicBezTo>
                <a:cubicBezTo>
                  <a:pt x="2665" y="3125"/>
                  <a:pt x="2602" y="3095"/>
                  <a:pt x="2538" y="3043"/>
                </a:cubicBezTo>
                <a:cubicBezTo>
                  <a:pt x="2188" y="3365"/>
                  <a:pt x="2188" y="3365"/>
                  <a:pt x="2188" y="3365"/>
                </a:cubicBezTo>
                <a:cubicBezTo>
                  <a:pt x="1974" y="3565"/>
                  <a:pt x="1669" y="3807"/>
                  <a:pt x="1392" y="3989"/>
                </a:cubicBezTo>
                <a:cubicBezTo>
                  <a:pt x="1357" y="4011"/>
                  <a:pt x="1328" y="4037"/>
                  <a:pt x="1305" y="4065"/>
                </a:cubicBezTo>
                <a:cubicBezTo>
                  <a:pt x="1053" y="3734"/>
                  <a:pt x="902" y="3321"/>
                  <a:pt x="902" y="2872"/>
                </a:cubicBezTo>
                <a:cubicBezTo>
                  <a:pt x="902" y="2370"/>
                  <a:pt x="1091" y="1912"/>
                  <a:pt x="1400" y="1564"/>
                </a:cubicBezTo>
                <a:cubicBezTo>
                  <a:pt x="1432" y="1701"/>
                  <a:pt x="1524" y="1880"/>
                  <a:pt x="1711" y="2061"/>
                </a:cubicBezTo>
                <a:cubicBezTo>
                  <a:pt x="2513" y="2869"/>
                  <a:pt x="2513" y="2869"/>
                  <a:pt x="2513" y="2869"/>
                </a:cubicBezTo>
                <a:cubicBezTo>
                  <a:pt x="2625" y="2987"/>
                  <a:pt x="2696" y="3035"/>
                  <a:pt x="2779" y="3005"/>
                </a:cubicBezTo>
                <a:cubicBezTo>
                  <a:pt x="4000" y="4380"/>
                  <a:pt x="4000" y="4380"/>
                  <a:pt x="4000" y="4380"/>
                </a:cubicBezTo>
                <a:cubicBezTo>
                  <a:pt x="4021" y="4405"/>
                  <a:pt x="4042" y="4426"/>
                  <a:pt x="4065" y="4442"/>
                </a:cubicBezTo>
                <a:cubicBezTo>
                  <a:pt x="3734" y="4694"/>
                  <a:pt x="3321" y="4843"/>
                  <a:pt x="2873" y="4843"/>
                </a:cubicBezTo>
                <a:moveTo>
                  <a:pt x="4381" y="4141"/>
                </a:moveTo>
                <a:cubicBezTo>
                  <a:pt x="4360" y="4112"/>
                  <a:pt x="4332" y="4083"/>
                  <a:pt x="4295" y="4055"/>
                </a:cubicBezTo>
                <a:cubicBezTo>
                  <a:pt x="2944" y="2840"/>
                  <a:pt x="2944" y="2840"/>
                  <a:pt x="2944" y="2840"/>
                </a:cubicBezTo>
                <a:cubicBezTo>
                  <a:pt x="2944" y="2840"/>
                  <a:pt x="2985" y="2757"/>
                  <a:pt x="2850" y="2610"/>
                </a:cubicBezTo>
                <a:cubicBezTo>
                  <a:pt x="1592" y="1375"/>
                  <a:pt x="1592" y="1375"/>
                  <a:pt x="1592" y="1375"/>
                </a:cubicBezTo>
                <a:cubicBezTo>
                  <a:pt x="1937" y="1080"/>
                  <a:pt x="2384" y="902"/>
                  <a:pt x="2873" y="902"/>
                </a:cubicBezTo>
                <a:cubicBezTo>
                  <a:pt x="3309" y="902"/>
                  <a:pt x="3711" y="1043"/>
                  <a:pt x="4037" y="1282"/>
                </a:cubicBezTo>
                <a:cubicBezTo>
                  <a:pt x="3458" y="1781"/>
                  <a:pt x="3458" y="1781"/>
                  <a:pt x="3458" y="1781"/>
                </a:cubicBezTo>
                <a:cubicBezTo>
                  <a:pt x="3294" y="1927"/>
                  <a:pt x="3262" y="2023"/>
                  <a:pt x="3235" y="2400"/>
                </a:cubicBezTo>
                <a:cubicBezTo>
                  <a:pt x="2996" y="2620"/>
                  <a:pt x="2996" y="2620"/>
                  <a:pt x="2996" y="2620"/>
                </a:cubicBezTo>
                <a:cubicBezTo>
                  <a:pt x="3042" y="2691"/>
                  <a:pt x="3057" y="2751"/>
                  <a:pt x="3059" y="2796"/>
                </a:cubicBezTo>
                <a:cubicBezTo>
                  <a:pt x="3099" y="2832"/>
                  <a:pt x="3099" y="2832"/>
                  <a:pt x="3099" y="2832"/>
                </a:cubicBezTo>
                <a:cubicBezTo>
                  <a:pt x="3260" y="2655"/>
                  <a:pt x="3376" y="2528"/>
                  <a:pt x="3376" y="2528"/>
                </a:cubicBezTo>
                <a:cubicBezTo>
                  <a:pt x="3631" y="2528"/>
                  <a:pt x="3822" y="2491"/>
                  <a:pt x="3940" y="2368"/>
                </a:cubicBezTo>
                <a:cubicBezTo>
                  <a:pt x="4482" y="1736"/>
                  <a:pt x="4482" y="1736"/>
                  <a:pt x="4482" y="1736"/>
                </a:cubicBezTo>
                <a:cubicBezTo>
                  <a:pt x="4482" y="1736"/>
                  <a:pt x="4482" y="1735"/>
                  <a:pt x="4482" y="1735"/>
                </a:cubicBezTo>
                <a:cubicBezTo>
                  <a:pt x="4710" y="2057"/>
                  <a:pt x="4844" y="2449"/>
                  <a:pt x="4844" y="2872"/>
                </a:cubicBezTo>
                <a:cubicBezTo>
                  <a:pt x="4844" y="3356"/>
                  <a:pt x="4670" y="3798"/>
                  <a:pt x="4381" y="4141"/>
                </a:cubicBezTo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Placeholder 67"/>
          <p:cNvPicPr>
            <a:picLocks noGrp="1" noChangeAspect="1"/>
          </p:cNvPicPr>
          <p:nvPr>
            <p:ph type="pic" sz="quarter" idx="1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4" t="19950" r="23690" b="45164"/>
          <a:stretch/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11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72" t="6628" r="23572" b="22400"/>
          <a:stretch/>
        </p:blipFill>
        <p:spPr/>
      </p:pic>
      <p:pic>
        <p:nvPicPr>
          <p:cNvPr id="69" name="Picture Placeholder 68"/>
          <p:cNvPicPr>
            <a:picLocks noGrp="1" noChangeAspect="1"/>
          </p:cNvPicPr>
          <p:nvPr>
            <p:ph type="pic" sz="quarter" idx="110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186" b="2018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Team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981389" y="4753919"/>
            <a:ext cx="2850259" cy="1272719"/>
            <a:chOff x="1258271" y="4832666"/>
            <a:chExt cx="2850259" cy="1272719"/>
          </a:xfrm>
        </p:grpSpPr>
        <p:grpSp>
          <p:nvGrpSpPr>
            <p:cNvPr id="9" name="Group 8"/>
            <p:cNvGrpSpPr/>
            <p:nvPr/>
          </p:nvGrpSpPr>
          <p:grpSpPr>
            <a:xfrm>
              <a:off x="1258271" y="4832666"/>
              <a:ext cx="2850259" cy="816476"/>
              <a:chOff x="1258271" y="4832666"/>
              <a:chExt cx="2850259" cy="81647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4DD29EA-8942-45EE-8F43-EF46ABBC8C2E}"/>
                  </a:ext>
                </a:extLst>
              </p:cNvPr>
              <p:cNvSpPr/>
              <p:nvPr/>
            </p:nvSpPr>
            <p:spPr>
              <a:xfrm>
                <a:off x="1258271" y="5197736"/>
                <a:ext cx="2850259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5581632-3595-4871-9CAD-F65FBAAA7FAE}"/>
                  </a:ext>
                </a:extLst>
              </p:cNvPr>
              <p:cNvSpPr txBox="1"/>
              <p:nvPr/>
            </p:nvSpPr>
            <p:spPr>
              <a:xfrm>
                <a:off x="1936244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CB54BB9-FDE0-4445-9A7E-DD78BC18F214}"/>
                </a:ext>
              </a:extLst>
            </p:cNvPr>
            <p:cNvGrpSpPr/>
            <p:nvPr/>
          </p:nvGrpSpPr>
          <p:grpSpPr>
            <a:xfrm>
              <a:off x="2137588" y="5808923"/>
              <a:ext cx="1091624" cy="296462"/>
              <a:chOff x="1515100" y="5516154"/>
              <a:chExt cx="1324077" cy="35959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02DC9CD-AD76-4420-8F4A-8FD831CABBF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61B4255-C81D-42DA-A12A-34BE5DEA56A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50E896E7-0682-45DE-ABC6-C4A4837EFC42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C5310461-608D-4AE8-8909-7CC144AF7D2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29" name="AutoShape 1">
                    <a:extLst>
                      <a:ext uri="{FF2B5EF4-FFF2-40B4-BE49-F238E27FC236}">
                        <a16:creationId xmlns:a16="http://schemas.microsoft.com/office/drawing/2014/main" id="{CAA2CE44-96CB-48F0-99A8-1B76BB7EB1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5F604AD1-FBA3-42AB-899F-14361E5E101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E22AC4F0-F5A7-47B1-9AC0-7EAF7824B32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27" name="AutoShape 21">
                    <a:extLst>
                      <a:ext uri="{FF2B5EF4-FFF2-40B4-BE49-F238E27FC236}">
                        <a16:creationId xmlns:a16="http://schemas.microsoft.com/office/drawing/2014/main" id="{12F32CEB-7D17-4C6D-AB0B-0CACA5628C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1706B7CA-15E9-4137-8051-8975C53769C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A2AD4689-3D3F-4448-B925-6CABAF30D43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25" name="AutoShape 18">
                    <a:extLst>
                      <a:ext uri="{FF2B5EF4-FFF2-40B4-BE49-F238E27FC236}">
                        <a16:creationId xmlns:a16="http://schemas.microsoft.com/office/drawing/2014/main" id="{0ED90EC8-3D71-41CD-B15D-831B2CBF10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  <p:grpSp>
        <p:nvGrpSpPr>
          <p:cNvPr id="60" name="Group 59"/>
          <p:cNvGrpSpPr/>
          <p:nvPr/>
        </p:nvGrpSpPr>
        <p:grpSpPr>
          <a:xfrm>
            <a:off x="8335857" y="4753919"/>
            <a:ext cx="2874755" cy="1272719"/>
            <a:chOff x="9216694" y="4832666"/>
            <a:chExt cx="2874755" cy="1272719"/>
          </a:xfrm>
        </p:grpSpPr>
        <p:grpSp>
          <p:nvGrpSpPr>
            <p:cNvPr id="13" name="Group 12"/>
            <p:cNvGrpSpPr/>
            <p:nvPr/>
          </p:nvGrpSpPr>
          <p:grpSpPr>
            <a:xfrm>
              <a:off x="9216694" y="4832666"/>
              <a:ext cx="2874755" cy="816476"/>
              <a:chOff x="9216694" y="4832666"/>
              <a:chExt cx="2874755" cy="81647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15A2D28-61B8-46AE-AA49-B21C3943AB9B}"/>
                  </a:ext>
                </a:extLst>
              </p:cNvPr>
              <p:cNvSpPr/>
              <p:nvPr/>
            </p:nvSpPr>
            <p:spPr>
              <a:xfrm>
                <a:off x="9216694" y="5197736"/>
                <a:ext cx="287475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6ED21CF-27AB-4112-B862-4AD87CA0A011}"/>
                  </a:ext>
                </a:extLst>
              </p:cNvPr>
              <p:cNvSpPr txBox="1"/>
              <p:nvPr/>
            </p:nvSpPr>
            <p:spPr>
              <a:xfrm>
                <a:off x="9906915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7C48F6E-E806-48C8-96BD-EA79CF3A254F}"/>
                </a:ext>
              </a:extLst>
            </p:cNvPr>
            <p:cNvGrpSpPr/>
            <p:nvPr/>
          </p:nvGrpSpPr>
          <p:grpSpPr>
            <a:xfrm>
              <a:off x="10108259" y="5808923"/>
              <a:ext cx="1091624" cy="296462"/>
              <a:chOff x="1515100" y="5516154"/>
              <a:chExt cx="1324077" cy="359591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1F166ED-E6BF-425C-A898-0FEEA0E5D735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B9B7A3B-25C9-41E5-BAA7-CB82B1B8F5CC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B7833839-EA8E-4DF1-9CDF-78F1BACD7581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43AEF2FF-BD5F-4841-9FA3-B794D224758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4" name="AutoShape 1">
                    <a:extLst>
                      <a:ext uri="{FF2B5EF4-FFF2-40B4-BE49-F238E27FC236}">
                        <a16:creationId xmlns:a16="http://schemas.microsoft.com/office/drawing/2014/main" id="{8E017779-59EA-486C-BCB5-8A3001AEA0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87FF17E6-9FD5-49D6-86B9-32362BC2842C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28D63B99-ED01-4AA2-B044-6E48377FA0F7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2" name="AutoShape 21">
                    <a:extLst>
                      <a:ext uri="{FF2B5EF4-FFF2-40B4-BE49-F238E27FC236}">
                        <a16:creationId xmlns:a16="http://schemas.microsoft.com/office/drawing/2014/main" id="{30BA079E-62E9-4229-A6FD-CC06C6A6A5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4FB12DA7-225F-4D3E-87EB-62939E8E6C95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04E9084A-2E40-4062-91C5-F21B6FCEDCD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0" name="AutoShape 18">
                    <a:extLst>
                      <a:ext uri="{FF2B5EF4-FFF2-40B4-BE49-F238E27FC236}">
                        <a16:creationId xmlns:a16="http://schemas.microsoft.com/office/drawing/2014/main" id="{FA948E0D-497A-4129-8F77-ED1008DE4B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  <p:grpSp>
        <p:nvGrpSpPr>
          <p:cNvPr id="61" name="Group 60"/>
          <p:cNvGrpSpPr/>
          <p:nvPr/>
        </p:nvGrpSpPr>
        <p:grpSpPr>
          <a:xfrm>
            <a:off x="4664747" y="4753919"/>
            <a:ext cx="2850260" cy="1272719"/>
            <a:chOff x="5237482" y="4832666"/>
            <a:chExt cx="2850260" cy="1272719"/>
          </a:xfrm>
        </p:grpSpPr>
        <p:grpSp>
          <p:nvGrpSpPr>
            <p:cNvPr id="12" name="Group 11"/>
            <p:cNvGrpSpPr/>
            <p:nvPr/>
          </p:nvGrpSpPr>
          <p:grpSpPr>
            <a:xfrm>
              <a:off x="5237482" y="4832666"/>
              <a:ext cx="2850260" cy="816476"/>
              <a:chOff x="5237482" y="4832666"/>
              <a:chExt cx="2850260" cy="816476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E023A15-A8CC-403D-AB6F-5163F6DE0C81}"/>
                  </a:ext>
                </a:extLst>
              </p:cNvPr>
              <p:cNvSpPr txBox="1"/>
              <p:nvPr/>
            </p:nvSpPr>
            <p:spPr>
              <a:xfrm>
                <a:off x="5915456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D8F32C04-3AFA-4184-BCCD-6C9DE8B23048}"/>
                  </a:ext>
                </a:extLst>
              </p:cNvPr>
              <p:cNvSpPr/>
              <p:nvPr/>
            </p:nvSpPr>
            <p:spPr>
              <a:xfrm>
                <a:off x="5237482" y="5197736"/>
                <a:ext cx="2850260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082F06-A51A-43FE-AF80-329A57633BA9}"/>
                </a:ext>
              </a:extLst>
            </p:cNvPr>
            <p:cNvGrpSpPr/>
            <p:nvPr/>
          </p:nvGrpSpPr>
          <p:grpSpPr>
            <a:xfrm>
              <a:off x="6116800" y="5808923"/>
              <a:ext cx="1091624" cy="296462"/>
              <a:chOff x="1515100" y="5516154"/>
              <a:chExt cx="1324077" cy="359591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1A92C520-43B7-40B1-BE5B-332B9537802C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0FC2F49F-6BDB-4E35-8AA6-B4BFBC97B34B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6D5CFDAF-363A-46E4-892B-FEDE5073AD8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1D4EA8B8-06E3-4D51-9DAA-ADE17EEFB471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59" name="AutoShape 1">
                    <a:extLst>
                      <a:ext uri="{FF2B5EF4-FFF2-40B4-BE49-F238E27FC236}">
                        <a16:creationId xmlns:a16="http://schemas.microsoft.com/office/drawing/2014/main" id="{0078355F-9267-4EEC-A199-302E09E64C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0F0F9C9F-2742-4647-9748-FB4DE78CAB08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B862BB7F-254F-4701-9556-F2C2D1C4E5B9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57" name="AutoShape 21">
                    <a:extLst>
                      <a:ext uri="{FF2B5EF4-FFF2-40B4-BE49-F238E27FC236}">
                        <a16:creationId xmlns:a16="http://schemas.microsoft.com/office/drawing/2014/main" id="{3F2E4963-ED58-4D2A-B0A2-13D4529286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2C006278-9C7E-4A63-A730-BA477A3F3C7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456A65AD-8E64-4950-859B-F1F65A2EEF4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55" name="AutoShape 18">
                    <a:extLst>
                      <a:ext uri="{FF2B5EF4-FFF2-40B4-BE49-F238E27FC236}">
                        <a16:creationId xmlns:a16="http://schemas.microsoft.com/office/drawing/2014/main" id="{7DB0EB4F-5156-4F3F-BBF8-8722D9D5B4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0972" y="1858060"/>
            <a:ext cx="2595294" cy="18751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773724" y="1858060"/>
            <a:ext cx="2595294" cy="18751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776476" y="1858060"/>
            <a:ext cx="2595294" cy="18751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43489" y="4748477"/>
            <a:ext cx="2850259" cy="1272719"/>
            <a:chOff x="1258271" y="4832666"/>
            <a:chExt cx="2850259" cy="1272719"/>
          </a:xfrm>
        </p:grpSpPr>
        <p:grpSp>
          <p:nvGrpSpPr>
            <p:cNvPr id="37" name="Group 36"/>
            <p:cNvGrpSpPr/>
            <p:nvPr/>
          </p:nvGrpSpPr>
          <p:grpSpPr>
            <a:xfrm>
              <a:off x="1258271" y="4832666"/>
              <a:ext cx="2850259" cy="816476"/>
              <a:chOff x="1258271" y="4832666"/>
              <a:chExt cx="2850259" cy="816476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4DD29EA-8942-45EE-8F43-EF46ABBC8C2E}"/>
                  </a:ext>
                </a:extLst>
              </p:cNvPr>
              <p:cNvSpPr/>
              <p:nvPr/>
            </p:nvSpPr>
            <p:spPr>
              <a:xfrm>
                <a:off x="1258271" y="5197736"/>
                <a:ext cx="2850259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5581632-3595-4871-9CAD-F65FBAAA7FAE}"/>
                  </a:ext>
                </a:extLst>
              </p:cNvPr>
              <p:cNvSpPr txBox="1"/>
              <p:nvPr/>
            </p:nvSpPr>
            <p:spPr>
              <a:xfrm>
                <a:off x="1936244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CB54BB9-FDE0-4445-9A7E-DD78BC18F214}"/>
                </a:ext>
              </a:extLst>
            </p:cNvPr>
            <p:cNvGrpSpPr/>
            <p:nvPr/>
          </p:nvGrpSpPr>
          <p:grpSpPr>
            <a:xfrm>
              <a:off x="2137588" y="5808923"/>
              <a:ext cx="1091624" cy="296462"/>
              <a:chOff x="1515100" y="5516154"/>
              <a:chExt cx="1324077" cy="35959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602DC9CD-AD76-4420-8F4A-8FD831CABBF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761B4255-C81D-42DA-A12A-34BE5DEA56A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50E896E7-0682-45DE-ABC6-C4A4837EFC42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C5310461-608D-4AE8-8909-7CC144AF7D2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9" name="AutoShape 1">
                    <a:extLst>
                      <a:ext uri="{FF2B5EF4-FFF2-40B4-BE49-F238E27FC236}">
                        <a16:creationId xmlns:a16="http://schemas.microsoft.com/office/drawing/2014/main" id="{CAA2CE44-96CB-48F0-99A8-1B76BB7EB1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5F604AD1-FBA3-42AB-899F-14361E5E101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E22AC4F0-F5A7-47B1-9AC0-7EAF7824B32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7" name="AutoShape 21">
                    <a:extLst>
                      <a:ext uri="{FF2B5EF4-FFF2-40B4-BE49-F238E27FC236}">
                        <a16:creationId xmlns:a16="http://schemas.microsoft.com/office/drawing/2014/main" id="{12F32CEB-7D17-4C6D-AB0B-0CACA5628C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1706B7CA-15E9-4137-8051-8975C53769C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A2AD4689-3D3F-4448-B925-6CABAF30D43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45" name="AutoShape 18">
                    <a:extLst>
                      <a:ext uri="{FF2B5EF4-FFF2-40B4-BE49-F238E27FC236}">
                        <a16:creationId xmlns:a16="http://schemas.microsoft.com/office/drawing/2014/main" id="{0ED90EC8-3D71-41CD-B15D-831B2CBF10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  <p:grpSp>
        <p:nvGrpSpPr>
          <p:cNvPr id="52" name="Group 51"/>
          <p:cNvGrpSpPr/>
          <p:nvPr/>
        </p:nvGrpSpPr>
        <p:grpSpPr>
          <a:xfrm>
            <a:off x="4670870" y="4748477"/>
            <a:ext cx="2850259" cy="1272719"/>
            <a:chOff x="1258271" y="4832666"/>
            <a:chExt cx="2850259" cy="1272719"/>
          </a:xfrm>
        </p:grpSpPr>
        <p:grpSp>
          <p:nvGrpSpPr>
            <p:cNvPr id="53" name="Group 52"/>
            <p:cNvGrpSpPr/>
            <p:nvPr/>
          </p:nvGrpSpPr>
          <p:grpSpPr>
            <a:xfrm>
              <a:off x="1258271" y="4832666"/>
              <a:ext cx="2850259" cy="816476"/>
              <a:chOff x="1258271" y="4832666"/>
              <a:chExt cx="2850259" cy="816476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E4DD29EA-8942-45EE-8F43-EF46ABBC8C2E}"/>
                  </a:ext>
                </a:extLst>
              </p:cNvPr>
              <p:cNvSpPr/>
              <p:nvPr/>
            </p:nvSpPr>
            <p:spPr>
              <a:xfrm>
                <a:off x="1258271" y="5197736"/>
                <a:ext cx="2850259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5581632-3595-4871-9CAD-F65FBAAA7FAE}"/>
                  </a:ext>
                </a:extLst>
              </p:cNvPr>
              <p:cNvSpPr txBox="1"/>
              <p:nvPr/>
            </p:nvSpPr>
            <p:spPr>
              <a:xfrm>
                <a:off x="1936244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CB54BB9-FDE0-4445-9A7E-DD78BC18F214}"/>
                </a:ext>
              </a:extLst>
            </p:cNvPr>
            <p:cNvGrpSpPr/>
            <p:nvPr/>
          </p:nvGrpSpPr>
          <p:grpSpPr>
            <a:xfrm>
              <a:off x="2137588" y="5808923"/>
              <a:ext cx="1091624" cy="296462"/>
              <a:chOff x="1515100" y="5516154"/>
              <a:chExt cx="1324077" cy="359591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02DC9CD-AD76-4420-8F4A-8FD831CABBF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61B4255-C81D-42DA-A12A-34BE5DEA56A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50E896E7-0682-45DE-ABC6-C4A4837EFC42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C5310461-608D-4AE8-8909-7CC144AF7D2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65" name="AutoShape 1">
                    <a:extLst>
                      <a:ext uri="{FF2B5EF4-FFF2-40B4-BE49-F238E27FC236}">
                        <a16:creationId xmlns:a16="http://schemas.microsoft.com/office/drawing/2014/main" id="{CAA2CE44-96CB-48F0-99A8-1B76BB7EB1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5F604AD1-FBA3-42AB-899F-14361E5E101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E22AC4F0-F5A7-47B1-9AC0-7EAF7824B32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63" name="AutoShape 21">
                    <a:extLst>
                      <a:ext uri="{FF2B5EF4-FFF2-40B4-BE49-F238E27FC236}">
                        <a16:creationId xmlns:a16="http://schemas.microsoft.com/office/drawing/2014/main" id="{12F32CEB-7D17-4C6D-AB0B-0CACA5628C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1706B7CA-15E9-4137-8051-8975C53769C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A2AD4689-3D3F-4448-B925-6CABAF30D43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61" name="AutoShape 18">
                    <a:extLst>
                      <a:ext uri="{FF2B5EF4-FFF2-40B4-BE49-F238E27FC236}">
                        <a16:creationId xmlns:a16="http://schemas.microsoft.com/office/drawing/2014/main" id="{0ED90EC8-3D71-41CD-B15D-831B2CBF10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  <p:grpSp>
        <p:nvGrpSpPr>
          <p:cNvPr id="68" name="Group 67"/>
          <p:cNvGrpSpPr/>
          <p:nvPr/>
        </p:nvGrpSpPr>
        <p:grpSpPr>
          <a:xfrm>
            <a:off x="8648993" y="4748477"/>
            <a:ext cx="2850259" cy="1272719"/>
            <a:chOff x="1258271" y="4832666"/>
            <a:chExt cx="2850259" cy="1272719"/>
          </a:xfrm>
        </p:grpSpPr>
        <p:grpSp>
          <p:nvGrpSpPr>
            <p:cNvPr id="69" name="Group 68"/>
            <p:cNvGrpSpPr/>
            <p:nvPr/>
          </p:nvGrpSpPr>
          <p:grpSpPr>
            <a:xfrm>
              <a:off x="1258271" y="4832666"/>
              <a:ext cx="2850259" cy="816476"/>
              <a:chOff x="1258271" y="4832666"/>
              <a:chExt cx="2850259" cy="816476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4DD29EA-8942-45EE-8F43-EF46ABBC8C2E}"/>
                  </a:ext>
                </a:extLst>
              </p:cNvPr>
              <p:cNvSpPr/>
              <p:nvPr/>
            </p:nvSpPr>
            <p:spPr>
              <a:xfrm>
                <a:off x="1258271" y="5197736"/>
                <a:ext cx="2850259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100" b="1" dirty="0"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5581632-3595-4871-9CAD-F65FBAAA7FAE}"/>
                  </a:ext>
                </a:extLst>
              </p:cNvPr>
              <p:cNvSpPr txBox="1"/>
              <p:nvPr/>
            </p:nvSpPr>
            <p:spPr>
              <a:xfrm>
                <a:off x="1936244" y="4832666"/>
                <a:ext cx="1494312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latin typeface="Roboto Slab" pitchFamily="2" charset="0"/>
                  <a:ea typeface="Roboto Slab" pitchFamily="2" charset="0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1CB54BB9-FDE0-4445-9A7E-DD78BC18F214}"/>
                </a:ext>
              </a:extLst>
            </p:cNvPr>
            <p:cNvGrpSpPr/>
            <p:nvPr/>
          </p:nvGrpSpPr>
          <p:grpSpPr>
            <a:xfrm>
              <a:off x="2137588" y="5808923"/>
              <a:ext cx="1091624" cy="296462"/>
              <a:chOff x="1515100" y="5516154"/>
              <a:chExt cx="1324077" cy="359591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602DC9CD-AD76-4420-8F4A-8FD831CABBF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761B4255-C81D-42DA-A12A-34BE5DEA56A8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50E896E7-0682-45DE-ABC6-C4A4837EFC42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C5310461-608D-4AE8-8909-7CC144AF7D2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81" name="AutoShape 1">
                    <a:extLst>
                      <a:ext uri="{FF2B5EF4-FFF2-40B4-BE49-F238E27FC236}">
                        <a16:creationId xmlns:a16="http://schemas.microsoft.com/office/drawing/2014/main" id="{CAA2CE44-96CB-48F0-99A8-1B76BB7EB1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5F604AD1-FBA3-42AB-899F-14361E5E101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E22AC4F0-F5A7-47B1-9AC0-7EAF7824B32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79" name="AutoShape 21">
                    <a:extLst>
                      <a:ext uri="{FF2B5EF4-FFF2-40B4-BE49-F238E27FC236}">
                        <a16:creationId xmlns:a16="http://schemas.microsoft.com/office/drawing/2014/main" id="{12F32CEB-7D17-4C6D-AB0B-0CACA5628C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1706B7CA-15E9-4137-8051-8975C53769C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A2AD4689-3D3F-4448-B925-6CABAF30D430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77" name="AutoShape 18">
                    <a:extLst>
                      <a:ext uri="{FF2B5EF4-FFF2-40B4-BE49-F238E27FC236}">
                        <a16:creationId xmlns:a16="http://schemas.microsoft.com/office/drawing/2014/main" id="{0ED90EC8-3D71-41CD-B15D-831B2CBF10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 b="1"/>
                  </a:p>
                </p:txBody>
              </p:sp>
            </p:grpSp>
          </p:grpSp>
        </p:grpSp>
      </p:grpSp>
      <p:pic>
        <p:nvPicPr>
          <p:cNvPr id="16" name="Picture Placeholder 15"/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85" name="Picture Placeholder 84"/>
          <p:cNvPicPr>
            <a:picLocks noGrp="1" noChangeAspect="1"/>
          </p:cNvPicPr>
          <p:nvPr>
            <p:ph type="pic" sz="quarter" idx="11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84" name="Picture Placeholder 83"/>
          <p:cNvPicPr>
            <a:picLocks noGrp="1" noChangeAspect="1"/>
          </p:cNvPicPr>
          <p:nvPr>
            <p:ph type="pic" sz="quarter" idx="110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739" b="167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25" r="16625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3" b="12403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11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34" r="16834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4" r="1664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1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0" r="218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Placeholder 127"/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963" b="23963"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5656940" y="3990144"/>
            <a:ext cx="6535060" cy="2271966"/>
          </a:xfrm>
          <a:prstGeom prst="rect">
            <a:avLst/>
          </a:prstGeom>
          <a:solidFill>
            <a:schemeClr val="tx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6274285" y="4567000"/>
            <a:ext cx="530037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pic>
        <p:nvPicPr>
          <p:cNvPr id="29" name="Picture Placeholder 28"/>
          <p:cNvPicPr>
            <a:picLocks noGrp="1" noChangeAspect="1"/>
          </p:cNvPicPr>
          <p:nvPr>
            <p:ph type="pic" sz="quarter" idx="116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84" r="16284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15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89" r="17389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1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7" r="24867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3"/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02" r="17202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12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2" r="17202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11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4" r="20054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10"/>
          </p:nvPr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65" r="17265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7" r="8317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3" r="9463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3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145" b="14145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1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7" b="8467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11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19" b="28119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10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26" b="24326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926" b="8926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14"/>
          </p:nvPr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926" t="37603" r="35836" b="37603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5298934" y="2206228"/>
            <a:ext cx="491472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95" b="3795"/>
          <a:stretch>
            <a:fillRect/>
          </a:stretch>
        </p:blipFill>
        <p:spPr/>
      </p:pic>
      <p:sp>
        <p:nvSpPr>
          <p:cNvPr id="2" name="Oval 1"/>
          <p:cNvSpPr/>
          <p:nvPr/>
        </p:nvSpPr>
        <p:spPr>
          <a:xfrm>
            <a:off x="3759200" y="2171700"/>
            <a:ext cx="4673600" cy="2514600"/>
          </a:xfrm>
          <a:prstGeom prst="ellipse">
            <a:avLst/>
          </a:pr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830820" y="2171700"/>
            <a:ext cx="347730" cy="957945"/>
          </a:xfrm>
          <a:custGeom>
            <a:avLst/>
            <a:gdLst>
              <a:gd name="connsiteX0" fmla="*/ 265180 w 347730"/>
              <a:gd name="connsiteY0" fmla="*/ 0 h 957945"/>
              <a:gd name="connsiteX1" fmla="*/ 347730 w 347730"/>
              <a:gd name="connsiteY1" fmla="*/ 2243 h 957945"/>
              <a:gd name="connsiteX2" fmla="*/ 347730 w 347730"/>
              <a:gd name="connsiteY2" fmla="*/ 957945 h 957945"/>
              <a:gd name="connsiteX3" fmla="*/ 0 w 347730"/>
              <a:gd name="connsiteY3" fmla="*/ 957945 h 957945"/>
              <a:gd name="connsiteX4" fmla="*/ 0 w 347730"/>
              <a:gd name="connsiteY4" fmla="*/ 8647 h 957945"/>
              <a:gd name="connsiteX5" fmla="*/ 26256 w 347730"/>
              <a:gd name="connsiteY5" fmla="*/ 6491 h 957945"/>
              <a:gd name="connsiteX6" fmla="*/ 265180 w 347730"/>
              <a:gd name="connsiteY6" fmla="*/ 0 h 957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730" h="957945">
                <a:moveTo>
                  <a:pt x="265180" y="0"/>
                </a:moveTo>
                <a:lnTo>
                  <a:pt x="347730" y="2243"/>
                </a:lnTo>
                <a:lnTo>
                  <a:pt x="347730" y="957945"/>
                </a:lnTo>
                <a:lnTo>
                  <a:pt x="0" y="957945"/>
                </a:lnTo>
                <a:lnTo>
                  <a:pt x="0" y="8647"/>
                </a:lnTo>
                <a:lnTo>
                  <a:pt x="26256" y="6491"/>
                </a:lnTo>
                <a:cubicBezTo>
                  <a:pt x="104812" y="2199"/>
                  <a:pt x="184519" y="0"/>
                  <a:pt x="265180" y="0"/>
                </a:cubicBezTo>
                <a:close/>
              </a:path>
            </a:pathLst>
          </a:cu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50869" y="3152001"/>
            <a:ext cx="1890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3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-3981450" y="1191400"/>
            <a:ext cx="82550" cy="2243"/>
          </a:xfrm>
          <a:custGeom>
            <a:avLst/>
            <a:gdLst>
              <a:gd name="connsiteX0" fmla="*/ 0 w 82550"/>
              <a:gd name="connsiteY0" fmla="*/ 0 h 2243"/>
              <a:gd name="connsiteX1" fmla="*/ 82550 w 82550"/>
              <a:gd name="connsiteY1" fmla="*/ 0 h 2243"/>
              <a:gd name="connsiteX2" fmla="*/ 82550 w 82550"/>
              <a:gd name="connsiteY2" fmla="*/ 2243 h 2243"/>
              <a:gd name="connsiteX3" fmla="*/ 0 w 82550"/>
              <a:gd name="connsiteY3" fmla="*/ 0 h 2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550" h="2243">
                <a:moveTo>
                  <a:pt x="0" y="0"/>
                </a:moveTo>
                <a:lnTo>
                  <a:pt x="82550" y="0"/>
                </a:lnTo>
                <a:lnTo>
                  <a:pt x="82550" y="224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32" b="7732"/>
          <a:stretch>
            <a:fillRect/>
          </a:stretch>
        </p:blipFill>
        <p:spPr/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892" b="198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89836" y="1806491"/>
            <a:ext cx="3106770" cy="3191690"/>
            <a:chOff x="6525301" y="2829658"/>
            <a:chExt cx="3106770" cy="319169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622696" y="5715486"/>
              <a:ext cx="958829" cy="305862"/>
              <a:chOff x="4052943" y="5412792"/>
              <a:chExt cx="958829" cy="30586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525302" y="5071531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525301" y="2829658"/>
              <a:ext cx="3106770" cy="1737249"/>
              <a:chOff x="840881" y="1727317"/>
              <a:chExt cx="3106770" cy="173724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21066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3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21682" y="4847592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Freeform 10"/>
          <p:cNvSpPr>
            <a:spLocks/>
          </p:cNvSpPr>
          <p:nvPr/>
        </p:nvSpPr>
        <p:spPr bwMode="auto">
          <a:xfrm>
            <a:off x="1327614" y="1689390"/>
            <a:ext cx="5466644" cy="3425892"/>
          </a:xfrm>
          <a:custGeom>
            <a:avLst/>
            <a:gdLst>
              <a:gd name="T0" fmla="*/ 0 w 2450"/>
              <a:gd name="T1" fmla="*/ 0 h 1653"/>
              <a:gd name="T2" fmla="*/ 0 w 2450"/>
              <a:gd name="T3" fmla="*/ 1653 h 1653"/>
              <a:gd name="T4" fmla="*/ 2450 w 2450"/>
              <a:gd name="T5" fmla="*/ 1653 h 1653"/>
              <a:gd name="T6" fmla="*/ 1747 w 2450"/>
              <a:gd name="T7" fmla="*/ 0 h 1653"/>
              <a:gd name="T8" fmla="*/ 0 w 2450"/>
              <a:gd name="T9" fmla="*/ 0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50" h="1653">
                <a:moveTo>
                  <a:pt x="0" y="0"/>
                </a:moveTo>
                <a:lnTo>
                  <a:pt x="0" y="1653"/>
                </a:lnTo>
                <a:lnTo>
                  <a:pt x="2450" y="1653"/>
                </a:lnTo>
                <a:lnTo>
                  <a:pt x="174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6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828063" y="2419148"/>
            <a:ext cx="3573344" cy="1978013"/>
            <a:chOff x="1716644" y="2419148"/>
            <a:chExt cx="3573344" cy="1978013"/>
          </a:xfrm>
        </p:grpSpPr>
        <p:sp>
          <p:nvSpPr>
            <p:cNvPr id="5" name="Rectangle 4"/>
            <p:cNvSpPr/>
            <p:nvPr/>
          </p:nvSpPr>
          <p:spPr>
            <a:xfrm>
              <a:off x="1716644" y="2419148"/>
              <a:ext cx="2547492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 </a:t>
              </a:r>
              <a:endPara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3000"/>
                </a:lnSpc>
              </a:pPr>
              <a:r>
                <a:rPr lang="en-US" sz="28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1716644" y="3278906"/>
              <a:ext cx="357334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83" r="2188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027821" y="1127938"/>
            <a:ext cx="3106770" cy="3191690"/>
            <a:chOff x="6525301" y="2829658"/>
            <a:chExt cx="3106770" cy="319169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622696" y="5715486"/>
              <a:ext cx="958829" cy="305862"/>
              <a:chOff x="4052943" y="5412792"/>
              <a:chExt cx="958829" cy="305862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525302" y="5071531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525301" y="2829658"/>
              <a:ext cx="3106770" cy="1737249"/>
              <a:chOff x="840881" y="1727317"/>
              <a:chExt cx="3106770" cy="173724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15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21682" y="4847592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2057409" y="1170026"/>
            <a:ext cx="2547492" cy="8141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en-US" sz="4000" b="1" dirty="0">
                <a:latin typeface="Roboto Slab" pitchFamily="2" charset="0"/>
                <a:ea typeface="Roboto Slab" pitchFamily="2" charset="0"/>
              </a:rPr>
              <a:t>Welcome </a:t>
            </a:r>
            <a:endParaRPr lang="en-US" sz="4000" b="1" dirty="0" smtClean="0">
              <a:latin typeface="Roboto Slab" pitchFamily="2" charset="0"/>
              <a:ea typeface="Roboto Slab" pitchFamily="2" charset="0"/>
            </a:endParaRPr>
          </a:p>
          <a:p>
            <a:pPr>
              <a:lnSpc>
                <a:spcPts val="2800"/>
              </a:lnSpc>
            </a:pPr>
            <a:r>
              <a:rPr lang="en-US" sz="2800" b="1" dirty="0" smtClean="0">
                <a:latin typeface="Roboto Slab" pitchFamily="2" charset="0"/>
                <a:ea typeface="Roboto Slab" pitchFamily="2" charset="0"/>
              </a:rPr>
              <a:t>Message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7" r="1598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42429" y="1654214"/>
            <a:ext cx="3413114" cy="88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Us Food </a:t>
            </a:r>
          </a:p>
          <a:p>
            <a:pPr>
              <a:lnSpc>
                <a:spcPts val="3000"/>
              </a:lnSpc>
            </a:pPr>
            <a:r>
              <a:rPr lang="en-US" sz="3500" b="1" dirty="0" smtClean="0">
                <a:latin typeface="Roboto Slab" pitchFamily="2" charset="0"/>
                <a:ea typeface="Roboto Slab" pitchFamily="2" charset="0"/>
              </a:rPr>
              <a:t>and </a:t>
            </a:r>
            <a:r>
              <a:rPr lang="en-US" sz="3500" b="1" dirty="0">
                <a:latin typeface="Roboto Slab" pitchFamily="2" charset="0"/>
                <a:ea typeface="Roboto Slab" pitchFamily="2" charset="0"/>
              </a:rPr>
              <a:t>restaurant</a:t>
            </a:r>
            <a:endParaRPr lang="en-US" sz="3500" dirty="0"/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id="{EB923436-2C40-460C-97E4-F68271A90E03}"/>
              </a:ext>
            </a:extLst>
          </p:cNvPr>
          <p:cNvSpPr>
            <a:spLocks/>
          </p:cNvSpPr>
          <p:nvPr/>
        </p:nvSpPr>
        <p:spPr bwMode="auto">
          <a:xfrm>
            <a:off x="5942429" y="3467914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408943BD-F243-43C4-8606-5DF0AAADA033}"/>
              </a:ext>
            </a:extLst>
          </p:cNvPr>
          <p:cNvSpPr>
            <a:spLocks/>
          </p:cNvSpPr>
          <p:nvPr/>
        </p:nvSpPr>
        <p:spPr bwMode="auto">
          <a:xfrm>
            <a:off x="6191167" y="3020061"/>
            <a:ext cx="1080585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3000"/>
              </a:lnSpc>
            </a:pPr>
            <a:r>
              <a:rPr lang="en-US" sz="1600" b="1" dirty="0">
                <a:latin typeface="Roboto Slab" pitchFamily="2" charset="0"/>
                <a:ea typeface="Roboto Slab" pitchFamily="2" charset="0"/>
              </a:rPr>
              <a:t>Restaurant</a:t>
            </a:r>
            <a:endParaRPr lang="en-US" sz="16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5D49F8F-3DB9-421B-A00E-0657C989FBEF}"/>
              </a:ext>
            </a:extLst>
          </p:cNvPr>
          <p:cNvSpPr/>
          <p:nvPr/>
        </p:nvSpPr>
        <p:spPr bwMode="auto">
          <a:xfrm>
            <a:off x="5942429" y="3149380"/>
            <a:ext cx="131694" cy="131694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835349" y="3085908"/>
            <a:ext cx="2535878" cy="731661"/>
            <a:chOff x="5914937" y="5084415"/>
            <a:chExt cx="2535878" cy="73166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117197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CE20B0-BFAA-4F1C-A36E-EF7C497CBC5B}"/>
              </a:ext>
            </a:extLst>
          </p:cNvPr>
          <p:cNvGrpSpPr/>
          <p:nvPr/>
        </p:nvGrpSpPr>
        <p:grpSpPr>
          <a:xfrm>
            <a:off x="5942429" y="4507411"/>
            <a:ext cx="2585089" cy="731661"/>
            <a:chOff x="9149711" y="3613875"/>
            <a:chExt cx="2585089" cy="731661"/>
          </a:xfrm>
        </p:grpSpPr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08058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835349" y="4507411"/>
            <a:ext cx="2535878" cy="731661"/>
            <a:chOff x="5914937" y="5084415"/>
            <a:chExt cx="2535878" cy="73166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4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6" y="5084415"/>
              <a:ext cx="1117196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>
          <a:xfrm>
            <a:off x="4864958" y="1706400"/>
            <a:ext cx="5188390" cy="518839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29" b="1242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04842" y="2626150"/>
            <a:ext cx="3639531" cy="3005951"/>
            <a:chOff x="704842" y="2611636"/>
            <a:chExt cx="3639531" cy="3005951"/>
          </a:xfrm>
        </p:grpSpPr>
        <p:sp>
          <p:nvSpPr>
            <p:cNvPr id="6" name="Rectangle 5"/>
            <p:cNvSpPr/>
            <p:nvPr/>
          </p:nvSpPr>
          <p:spPr>
            <a:xfrm>
              <a:off x="704842" y="2611636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Food </a:t>
              </a:r>
              <a:r>
                <a:rPr lang="en-US" sz="2800" b="1" dirty="0" smtClean="0">
                  <a:latin typeface="Roboto Slab" pitchFamily="2" charset="0"/>
                  <a:ea typeface="Roboto Slab" pitchFamily="2" charset="0"/>
                </a:rPr>
                <a:t>and </a:t>
              </a:r>
              <a:r>
                <a:rPr lang="en-US" sz="40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4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04842" y="3473410"/>
              <a:ext cx="3639531" cy="214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essentially 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val 41"/>
          <p:cNvSpPr/>
          <p:nvPr/>
        </p:nvSpPr>
        <p:spPr>
          <a:xfrm>
            <a:off x="401987" y="2479723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2740814" y="3295363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079641" y="3401376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08000" y="4731219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2732951" y="5414503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957901" y="5616591"/>
            <a:ext cx="1982770" cy="19827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54330" y="3091844"/>
            <a:ext cx="3573344" cy="2529271"/>
            <a:chOff x="586532" y="859967"/>
            <a:chExt cx="3573344" cy="2529271"/>
          </a:xfrm>
        </p:grpSpPr>
        <p:sp>
          <p:nvSpPr>
            <p:cNvPr id="8" name="Rectangle 7"/>
            <p:cNvSpPr/>
            <p:nvPr/>
          </p:nvSpPr>
          <p:spPr>
            <a:xfrm>
              <a:off x="586532" y="859967"/>
              <a:ext cx="3023585" cy="1374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5500" b="1" dirty="0">
                  <a:latin typeface="Roboto Slab" pitchFamily="2" charset="0"/>
                  <a:ea typeface="Roboto Slab" pitchFamily="2" charset="0"/>
                </a:rPr>
                <a:t>Our </a:t>
              </a:r>
              <a:endParaRPr lang="en-US" sz="5500" b="1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5000"/>
                </a:lnSpc>
              </a:pPr>
              <a:r>
                <a:rPr lang="en-US" sz="5500" b="1" dirty="0" smtClean="0"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55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586532" y="2270983"/>
              <a:ext cx="357334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Placeholder 58"/>
          <p:cNvPicPr>
            <a:picLocks noGrp="1" noChangeAspect="1"/>
          </p:cNvPicPr>
          <p:nvPr>
            <p:ph type="pic" sz="quarter" idx="11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60" name="Picture Placeholder 59"/>
          <p:cNvPicPr>
            <a:picLocks noGrp="1" noChangeAspect="1"/>
          </p:cNvPicPr>
          <p:nvPr>
            <p:ph type="pic" sz="quarter" idx="115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97" r="16697"/>
          <a:stretch>
            <a:fillRect/>
          </a:stretch>
        </p:blipFill>
        <p:spPr/>
      </p:pic>
      <p:pic>
        <p:nvPicPr>
          <p:cNvPr id="58" name="Picture Placeholder 57"/>
          <p:cNvPicPr>
            <a:picLocks noGrp="1" noChangeAspect="1"/>
          </p:cNvPicPr>
          <p:nvPr>
            <p:ph type="pic" sz="quarter" idx="114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20" r="21820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13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97" r="16697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12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40" r="21840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1"/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10"/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267" b="2826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31" b="27531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1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144" b="1414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10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729" b="1072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9088" y="3987577"/>
            <a:ext cx="2585089" cy="1968930"/>
            <a:chOff x="838200" y="3428054"/>
            <a:chExt cx="2585089" cy="1968930"/>
          </a:xfrm>
        </p:grpSpPr>
        <p:sp>
          <p:nvSpPr>
            <p:cNvPr id="72" name="Rectangle 17">
              <a:extLst>
                <a:ext uri="{FF2B5EF4-FFF2-40B4-BE49-F238E27FC236}">
                  <a16:creationId xmlns:a16="http://schemas.microsoft.com/office/drawing/2014/main" id="{C2F44880-DAF4-45DB-824C-CCADE3863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5047329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73" name="Rectangle 6">
              <a:extLst>
                <a:ext uri="{FF2B5EF4-FFF2-40B4-BE49-F238E27FC236}">
                  <a16:creationId xmlns:a16="http://schemas.microsoft.com/office/drawing/2014/main" id="{2B13C1B9-D474-42E2-9A0E-7EE85F142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938" y="4665323"/>
              <a:ext cx="1129213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8212C0D-7EDF-4685-8F49-FB16E8293DB1}"/>
                </a:ext>
              </a:extLst>
            </p:cNvPr>
            <p:cNvSpPr/>
            <p:nvPr/>
          </p:nvSpPr>
          <p:spPr bwMode="auto">
            <a:xfrm>
              <a:off x="838200" y="4728795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9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3810060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70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939" y="3428054"/>
              <a:ext cx="1129212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Restaurant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838200" y="3491526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55320" y="2102157"/>
            <a:ext cx="285262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latin typeface="Roboto Slab" pitchFamily="2" charset="0"/>
                <a:ea typeface="Roboto Slab" pitchFamily="2" charset="0"/>
              </a:rPr>
              <a:t>Food </a:t>
            </a:r>
            <a:r>
              <a:rPr lang="en-US" sz="2800" b="1" dirty="0" smtClean="0">
                <a:latin typeface="Roboto Slab" pitchFamily="2" charset="0"/>
                <a:ea typeface="Roboto Slab" pitchFamily="2" charset="0"/>
              </a:rPr>
              <a:t>and </a:t>
            </a:r>
            <a:r>
              <a:rPr lang="en-US" sz="4000" b="1" dirty="0">
                <a:latin typeface="Roboto Slab" pitchFamily="2" charset="0"/>
                <a:ea typeface="Roboto Slab" pitchFamily="2" charset="0"/>
              </a:rPr>
              <a:t>restaurant</a:t>
            </a:r>
            <a:endParaRPr lang="en-US" sz="4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655320" y="2943316"/>
            <a:ext cx="357334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but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91" b="5191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65" r="1346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10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56" r="1935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07911" y="2074805"/>
            <a:ext cx="9776178" cy="1234226"/>
            <a:chOff x="1096850" y="2074805"/>
            <a:chExt cx="9776178" cy="1234226"/>
          </a:xfrm>
        </p:grpSpPr>
        <p:grpSp>
          <p:nvGrpSpPr>
            <p:cNvPr id="11" name="Group 10"/>
            <p:cNvGrpSpPr/>
            <p:nvPr/>
          </p:nvGrpSpPr>
          <p:grpSpPr>
            <a:xfrm>
              <a:off x="1096850" y="2074805"/>
              <a:ext cx="4158702" cy="1234226"/>
              <a:chOff x="1096850" y="2074805"/>
              <a:chExt cx="4158702" cy="123422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670463" y="2326087"/>
                <a:ext cx="2585089" cy="731661"/>
                <a:chOff x="8211457" y="2455597"/>
                <a:chExt cx="2585089" cy="731661"/>
              </a:xfrm>
            </p:grpSpPr>
            <p:sp>
              <p:nvSpPr>
                <p:cNvPr id="36" name="Rectangle 17">
                  <a:extLst>
                    <a:ext uri="{FF2B5EF4-FFF2-40B4-BE49-F238E27FC236}">
                      <a16:creationId xmlns:a16="http://schemas.microsoft.com/office/drawing/2014/main" id="{EB923436-2C40-460C-97E4-F68271A90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1457" y="2837603"/>
                  <a:ext cx="2585089" cy="3496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700"/>
                    </a:lnSpc>
                  </a:pPr>
                  <a:r>
                    <a:rPr lang="en-US" sz="1000" dirty="0"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 and reliability.</a:t>
                  </a:r>
                </a:p>
              </p:txBody>
            </p:sp>
            <p:sp>
              <p:nvSpPr>
                <p:cNvPr id="37" name="Rectangle 6">
                  <a:extLst>
                    <a:ext uri="{FF2B5EF4-FFF2-40B4-BE49-F238E27FC236}">
                      <a16:creationId xmlns:a16="http://schemas.microsoft.com/office/drawing/2014/main" id="{408943BD-F243-43C4-8606-5DF0AAADA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1457" y="2455597"/>
                  <a:ext cx="1599293" cy="258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Restaurant</a:t>
                  </a:r>
                  <a:endPara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096850" y="2074805"/>
                <a:ext cx="1234226" cy="1234226"/>
                <a:chOff x="1096850" y="2109334"/>
                <a:chExt cx="1234226" cy="1234226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1096850" y="2109334"/>
                  <a:ext cx="1234226" cy="1234226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Freeform 9">
                  <a:extLst>
                    <a:ext uri="{FF2B5EF4-FFF2-40B4-BE49-F238E27FC236}">
                      <a16:creationId xmlns:a16="http://schemas.microsoft.com/office/drawing/2014/main" id="{5EA064FA-6FE1-4C84-8535-FB466371F8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96779" y="2504075"/>
                  <a:ext cx="434369" cy="444744"/>
                </a:xfrm>
                <a:custGeom>
                  <a:avLst/>
                  <a:gdLst>
                    <a:gd name="T0" fmla="*/ 105 w 129"/>
                    <a:gd name="T1" fmla="*/ 89 h 130"/>
                    <a:gd name="T2" fmla="*/ 97 w 129"/>
                    <a:gd name="T3" fmla="*/ 89 h 130"/>
                    <a:gd name="T4" fmla="*/ 80 w 129"/>
                    <a:gd name="T5" fmla="*/ 73 h 130"/>
                    <a:gd name="T6" fmla="*/ 80 w 129"/>
                    <a:gd name="T7" fmla="*/ 68 h 130"/>
                    <a:gd name="T8" fmla="*/ 88 w 129"/>
                    <a:gd name="T9" fmla="*/ 53 h 130"/>
                    <a:gd name="T10" fmla="*/ 90 w 129"/>
                    <a:gd name="T11" fmla="*/ 51 h 130"/>
                    <a:gd name="T12" fmla="*/ 91 w 129"/>
                    <a:gd name="T13" fmla="*/ 39 h 130"/>
                    <a:gd name="T14" fmla="*/ 90 w 129"/>
                    <a:gd name="T15" fmla="*/ 37 h 130"/>
                    <a:gd name="T16" fmla="*/ 90 w 129"/>
                    <a:gd name="T17" fmla="*/ 23 h 130"/>
                    <a:gd name="T18" fmla="*/ 85 w 129"/>
                    <a:gd name="T19" fmla="*/ 7 h 130"/>
                    <a:gd name="T20" fmla="*/ 72 w 129"/>
                    <a:gd name="T21" fmla="*/ 1 h 130"/>
                    <a:gd name="T22" fmla="*/ 55 w 129"/>
                    <a:gd name="T23" fmla="*/ 1 h 130"/>
                    <a:gd name="T24" fmla="*/ 42 w 129"/>
                    <a:gd name="T25" fmla="*/ 10 h 130"/>
                    <a:gd name="T26" fmla="*/ 38 w 129"/>
                    <a:gd name="T27" fmla="*/ 23 h 130"/>
                    <a:gd name="T28" fmla="*/ 38 w 129"/>
                    <a:gd name="T29" fmla="*/ 37 h 130"/>
                    <a:gd name="T30" fmla="*/ 37 w 129"/>
                    <a:gd name="T31" fmla="*/ 40 h 130"/>
                    <a:gd name="T32" fmla="*/ 39 w 129"/>
                    <a:gd name="T33" fmla="*/ 52 h 130"/>
                    <a:gd name="T34" fmla="*/ 41 w 129"/>
                    <a:gd name="T35" fmla="*/ 55 h 130"/>
                    <a:gd name="T36" fmla="*/ 48 w 129"/>
                    <a:gd name="T37" fmla="*/ 68 h 130"/>
                    <a:gd name="T38" fmla="*/ 48 w 129"/>
                    <a:gd name="T39" fmla="*/ 73 h 130"/>
                    <a:gd name="T40" fmla="*/ 32 w 129"/>
                    <a:gd name="T41" fmla="*/ 89 h 130"/>
                    <a:gd name="T42" fmla="*/ 24 w 129"/>
                    <a:gd name="T43" fmla="*/ 89 h 130"/>
                    <a:gd name="T44" fmla="*/ 0 w 129"/>
                    <a:gd name="T45" fmla="*/ 113 h 130"/>
                    <a:gd name="T46" fmla="*/ 0 w 129"/>
                    <a:gd name="T47" fmla="*/ 122 h 130"/>
                    <a:gd name="T48" fmla="*/ 8 w 129"/>
                    <a:gd name="T49" fmla="*/ 130 h 130"/>
                    <a:gd name="T50" fmla="*/ 121 w 129"/>
                    <a:gd name="T51" fmla="*/ 130 h 130"/>
                    <a:gd name="T52" fmla="*/ 129 w 129"/>
                    <a:gd name="T53" fmla="*/ 122 h 130"/>
                    <a:gd name="T54" fmla="*/ 129 w 129"/>
                    <a:gd name="T55" fmla="*/ 113 h 130"/>
                    <a:gd name="T56" fmla="*/ 105 w 129"/>
                    <a:gd name="T57" fmla="*/ 89 h 130"/>
                    <a:gd name="T58" fmla="*/ 105 w 129"/>
                    <a:gd name="T59" fmla="*/ 89 h 130"/>
                    <a:gd name="T60" fmla="*/ 105 w 129"/>
                    <a:gd name="T61" fmla="*/ 89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9" h="130">
                      <a:moveTo>
                        <a:pt x="105" y="89"/>
                      </a:moveTo>
                      <a:cubicBezTo>
                        <a:pt x="97" y="89"/>
                        <a:pt x="97" y="89"/>
                        <a:pt x="97" y="89"/>
                      </a:cubicBezTo>
                      <a:cubicBezTo>
                        <a:pt x="88" y="89"/>
                        <a:pt x="80" y="82"/>
                        <a:pt x="80" y="73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84" y="64"/>
                        <a:pt x="87" y="59"/>
                        <a:pt x="88" y="53"/>
                      </a:cubicBezTo>
                      <a:cubicBezTo>
                        <a:pt x="88" y="52"/>
                        <a:pt x="89" y="52"/>
                        <a:pt x="90" y="51"/>
                      </a:cubicBezTo>
                      <a:cubicBezTo>
                        <a:pt x="93" y="48"/>
                        <a:pt x="94" y="43"/>
                        <a:pt x="91" y="39"/>
                      </a:cubicBezTo>
                      <a:cubicBezTo>
                        <a:pt x="91" y="39"/>
                        <a:pt x="90" y="38"/>
                        <a:pt x="90" y="37"/>
                      </a:cubicBezTo>
                      <a:cubicBezTo>
                        <a:pt x="90" y="33"/>
                        <a:pt x="90" y="28"/>
                        <a:pt x="90" y="23"/>
                      </a:cubicBezTo>
                      <a:cubicBezTo>
                        <a:pt x="90" y="18"/>
                        <a:pt x="89" y="12"/>
                        <a:pt x="85" y="7"/>
                      </a:cubicBezTo>
                      <a:cubicBezTo>
                        <a:pt x="81" y="4"/>
                        <a:pt x="77" y="2"/>
                        <a:pt x="72" y="1"/>
                      </a:cubicBezTo>
                      <a:cubicBezTo>
                        <a:pt x="66" y="0"/>
                        <a:pt x="60" y="0"/>
                        <a:pt x="55" y="1"/>
                      </a:cubicBezTo>
                      <a:cubicBezTo>
                        <a:pt x="50" y="3"/>
                        <a:pt x="45" y="6"/>
                        <a:pt x="42" y="10"/>
                      </a:cubicBezTo>
                      <a:cubicBezTo>
                        <a:pt x="40" y="14"/>
                        <a:pt x="38" y="18"/>
                        <a:pt x="38" y="23"/>
                      </a:cubicBezTo>
                      <a:cubicBezTo>
                        <a:pt x="38" y="28"/>
                        <a:pt x="38" y="32"/>
                        <a:pt x="38" y="37"/>
                      </a:cubicBezTo>
                      <a:cubicBezTo>
                        <a:pt x="38" y="38"/>
                        <a:pt x="38" y="39"/>
                        <a:pt x="37" y="40"/>
                      </a:cubicBezTo>
                      <a:cubicBezTo>
                        <a:pt x="35" y="44"/>
                        <a:pt x="36" y="49"/>
                        <a:pt x="39" y="52"/>
                      </a:cubicBezTo>
                      <a:cubicBezTo>
                        <a:pt x="40" y="53"/>
                        <a:pt x="41" y="54"/>
                        <a:pt x="41" y="55"/>
                      </a:cubicBezTo>
                      <a:cubicBezTo>
                        <a:pt x="42" y="59"/>
                        <a:pt x="45" y="64"/>
                        <a:pt x="48" y="68"/>
                      </a:cubicBezTo>
                      <a:cubicBezTo>
                        <a:pt x="48" y="73"/>
                        <a:pt x="48" y="73"/>
                        <a:pt x="48" y="73"/>
                      </a:cubicBezTo>
                      <a:cubicBezTo>
                        <a:pt x="48" y="82"/>
                        <a:pt x="41" y="89"/>
                        <a:pt x="32" y="89"/>
                      </a:cubicBezTo>
                      <a:cubicBezTo>
                        <a:pt x="24" y="89"/>
                        <a:pt x="24" y="89"/>
                        <a:pt x="24" y="89"/>
                      </a:cubicBezTo>
                      <a:cubicBezTo>
                        <a:pt x="24" y="89"/>
                        <a:pt x="9" y="93"/>
                        <a:pt x="0" y="113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6"/>
                        <a:pt x="3" y="130"/>
                        <a:pt x="8" y="130"/>
                      </a:cubicBezTo>
                      <a:cubicBezTo>
                        <a:pt x="121" y="130"/>
                        <a:pt x="121" y="130"/>
                        <a:pt x="121" y="130"/>
                      </a:cubicBezTo>
                      <a:cubicBezTo>
                        <a:pt x="125" y="130"/>
                        <a:pt x="129" y="126"/>
                        <a:pt x="129" y="122"/>
                      </a:cubicBezTo>
                      <a:cubicBezTo>
                        <a:pt x="129" y="113"/>
                        <a:pt x="129" y="113"/>
                        <a:pt x="129" y="113"/>
                      </a:cubicBezTo>
                      <a:cubicBezTo>
                        <a:pt x="119" y="93"/>
                        <a:pt x="105" y="89"/>
                        <a:pt x="105" y="89"/>
                      </a:cubicBezTo>
                      <a:close/>
                      <a:moveTo>
                        <a:pt x="105" y="89"/>
                      </a:moveTo>
                      <a:cubicBezTo>
                        <a:pt x="105" y="89"/>
                        <a:pt x="105" y="89"/>
                        <a:pt x="105" y="8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6702995" y="2074805"/>
              <a:ext cx="4170033" cy="1234226"/>
              <a:chOff x="5716023" y="2074805"/>
              <a:chExt cx="4170033" cy="123422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350178" y="2326087"/>
                <a:ext cx="2535878" cy="731661"/>
                <a:chOff x="8211457" y="3692866"/>
                <a:chExt cx="2535878" cy="731661"/>
              </a:xfrm>
            </p:grpSpPr>
            <p:sp>
              <p:nvSpPr>
                <p:cNvPr id="34" name="Rectangle 17">
                  <a:extLst>
                    <a:ext uri="{FF2B5EF4-FFF2-40B4-BE49-F238E27FC236}">
                      <a16:creationId xmlns:a16="http://schemas.microsoft.com/office/drawing/2014/main" id="{C2F44880-DAF4-45DB-824C-CCADE3863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1457" y="4074872"/>
                  <a:ext cx="2535878" cy="3496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700"/>
                    </a:lnSpc>
                  </a:pPr>
                  <a:r>
                    <a:rPr lang="en-US" sz="1000" dirty="0"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 and reliability.</a:t>
                  </a:r>
                </a:p>
              </p:txBody>
            </p:sp>
            <p:sp>
              <p:nvSpPr>
                <p:cNvPr id="35" name="Rectangle 6">
                  <a:extLst>
                    <a:ext uri="{FF2B5EF4-FFF2-40B4-BE49-F238E27FC236}">
                      <a16:creationId xmlns:a16="http://schemas.microsoft.com/office/drawing/2014/main" id="{2B13C1B9-D474-42E2-9A0E-7EE85F142E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1457" y="3692866"/>
                  <a:ext cx="1629955" cy="2586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2000" b="1" dirty="0" smtClean="0">
                      <a:latin typeface="Roboto Slab" pitchFamily="2" charset="0"/>
                      <a:ea typeface="Roboto Slab" pitchFamily="2" charset="0"/>
                    </a:rPr>
                    <a:t>Restaurant</a:t>
                  </a:r>
                  <a:endPara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Bold" charset="0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716023" y="2074805"/>
                <a:ext cx="1234226" cy="1234226"/>
                <a:chOff x="1096850" y="3546597"/>
                <a:chExt cx="1234226" cy="1234226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1096850" y="3546597"/>
                  <a:ext cx="1234226" cy="1234226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4EC45167-39FC-4250-9C44-3C58ADAD9A06}"/>
                    </a:ext>
                  </a:extLst>
                </p:cNvPr>
                <p:cNvGrpSpPr/>
                <p:nvPr/>
              </p:nvGrpSpPr>
              <p:grpSpPr>
                <a:xfrm>
                  <a:off x="1540513" y="3941338"/>
                  <a:ext cx="346901" cy="444744"/>
                  <a:chOff x="2522538" y="3189288"/>
                  <a:chExt cx="371475" cy="476250"/>
                </a:xfrm>
                <a:solidFill>
                  <a:schemeClr val="bg1"/>
                </a:solidFill>
              </p:grpSpPr>
              <p:sp>
                <p:nvSpPr>
                  <p:cNvPr id="40" name="Freeform 5">
                    <a:extLst>
                      <a:ext uri="{FF2B5EF4-FFF2-40B4-BE49-F238E27FC236}">
                        <a16:creationId xmlns:a16="http://schemas.microsoft.com/office/drawing/2014/main" id="{CF8D3F0E-7F51-48D5-B38E-15009280CE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13025" y="3189288"/>
                    <a:ext cx="192088" cy="238125"/>
                  </a:xfrm>
                  <a:custGeom>
                    <a:avLst/>
                    <a:gdLst>
                      <a:gd name="T0" fmla="*/ 2 w 53"/>
                      <a:gd name="T1" fmla="*/ 65 h 65"/>
                      <a:gd name="T2" fmla="*/ 5 w 53"/>
                      <a:gd name="T3" fmla="*/ 62 h 65"/>
                      <a:gd name="T4" fmla="*/ 5 w 53"/>
                      <a:gd name="T5" fmla="*/ 27 h 65"/>
                      <a:gd name="T6" fmla="*/ 26 w 53"/>
                      <a:gd name="T7" fmla="*/ 6 h 65"/>
                      <a:gd name="T8" fmla="*/ 48 w 53"/>
                      <a:gd name="T9" fmla="*/ 27 h 65"/>
                      <a:gd name="T10" fmla="*/ 48 w 53"/>
                      <a:gd name="T11" fmla="*/ 62 h 65"/>
                      <a:gd name="T12" fmla="*/ 50 w 53"/>
                      <a:gd name="T13" fmla="*/ 65 h 65"/>
                      <a:gd name="T14" fmla="*/ 53 w 53"/>
                      <a:gd name="T15" fmla="*/ 62 h 65"/>
                      <a:gd name="T16" fmla="*/ 53 w 53"/>
                      <a:gd name="T17" fmla="*/ 27 h 65"/>
                      <a:gd name="T18" fmla="*/ 26 w 53"/>
                      <a:gd name="T19" fmla="*/ 0 h 65"/>
                      <a:gd name="T20" fmla="*/ 0 w 53"/>
                      <a:gd name="T21" fmla="*/ 27 h 65"/>
                      <a:gd name="T22" fmla="*/ 0 w 53"/>
                      <a:gd name="T23" fmla="*/ 62 h 65"/>
                      <a:gd name="T24" fmla="*/ 2 w 53"/>
                      <a:gd name="T25" fmla="*/ 65 h 65"/>
                      <a:gd name="T26" fmla="*/ 2 w 53"/>
                      <a:gd name="T27" fmla="*/ 65 h 65"/>
                      <a:gd name="T28" fmla="*/ 2 w 53"/>
                      <a:gd name="T2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53" h="65">
                        <a:moveTo>
                          <a:pt x="2" y="65"/>
                        </a:moveTo>
                        <a:cubicBezTo>
                          <a:pt x="4" y="65"/>
                          <a:pt x="5" y="63"/>
                          <a:pt x="5" y="62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15"/>
                          <a:pt x="15" y="6"/>
                          <a:pt x="26" y="6"/>
                        </a:cubicBezTo>
                        <a:cubicBezTo>
                          <a:pt x="38" y="6"/>
                          <a:pt x="48" y="15"/>
                          <a:pt x="48" y="27"/>
                        </a:cubicBezTo>
                        <a:cubicBezTo>
                          <a:pt x="48" y="62"/>
                          <a:pt x="48" y="62"/>
                          <a:pt x="48" y="62"/>
                        </a:cubicBezTo>
                        <a:cubicBezTo>
                          <a:pt x="48" y="63"/>
                          <a:pt x="49" y="65"/>
                          <a:pt x="50" y="65"/>
                        </a:cubicBezTo>
                        <a:cubicBezTo>
                          <a:pt x="52" y="65"/>
                          <a:pt x="53" y="63"/>
                          <a:pt x="53" y="62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53" y="12"/>
                          <a:pt x="41" y="0"/>
                          <a:pt x="26" y="0"/>
                        </a:cubicBezTo>
                        <a:cubicBezTo>
                          <a:pt x="12" y="0"/>
                          <a:pt x="0" y="12"/>
                          <a:pt x="0" y="27"/>
                        </a:cubicBezTo>
                        <a:cubicBezTo>
                          <a:pt x="0" y="62"/>
                          <a:pt x="0" y="62"/>
                          <a:pt x="0" y="62"/>
                        </a:cubicBezTo>
                        <a:cubicBezTo>
                          <a:pt x="0" y="64"/>
                          <a:pt x="1" y="65"/>
                          <a:pt x="2" y="65"/>
                        </a:cubicBezTo>
                        <a:close/>
                        <a:moveTo>
                          <a:pt x="2" y="65"/>
                        </a:moveTo>
                        <a:cubicBezTo>
                          <a:pt x="2" y="65"/>
                          <a:pt x="2" y="65"/>
                          <a:pt x="2" y="65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" name="Freeform 6">
                    <a:extLst>
                      <a:ext uri="{FF2B5EF4-FFF2-40B4-BE49-F238E27FC236}">
                        <a16:creationId xmlns:a16="http://schemas.microsoft.com/office/drawing/2014/main" id="{CB0EE858-0DC4-4375-8125-E3A925DE6DE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2538" y="3332163"/>
                    <a:ext cx="371475" cy="333375"/>
                  </a:xfrm>
                  <a:custGeom>
                    <a:avLst/>
                    <a:gdLst>
                      <a:gd name="T0" fmla="*/ 102 w 103"/>
                      <a:gd name="T1" fmla="*/ 79 h 91"/>
                      <a:gd name="T2" fmla="*/ 95 w 103"/>
                      <a:gd name="T3" fmla="*/ 0 h 91"/>
                      <a:gd name="T4" fmla="*/ 83 w 103"/>
                      <a:gd name="T5" fmla="*/ 0 h 91"/>
                      <a:gd name="T6" fmla="*/ 83 w 103"/>
                      <a:gd name="T7" fmla="*/ 25 h 91"/>
                      <a:gd name="T8" fmla="*/ 75 w 103"/>
                      <a:gd name="T9" fmla="*/ 34 h 91"/>
                      <a:gd name="T10" fmla="*/ 67 w 103"/>
                      <a:gd name="T11" fmla="*/ 25 h 91"/>
                      <a:gd name="T12" fmla="*/ 67 w 103"/>
                      <a:gd name="T13" fmla="*/ 0 h 91"/>
                      <a:gd name="T14" fmla="*/ 35 w 103"/>
                      <a:gd name="T15" fmla="*/ 0 h 91"/>
                      <a:gd name="T16" fmla="*/ 35 w 103"/>
                      <a:gd name="T17" fmla="*/ 25 h 91"/>
                      <a:gd name="T18" fmla="*/ 28 w 103"/>
                      <a:gd name="T19" fmla="*/ 34 h 91"/>
                      <a:gd name="T20" fmla="*/ 19 w 103"/>
                      <a:gd name="T21" fmla="*/ 26 h 91"/>
                      <a:gd name="T22" fmla="*/ 19 w 103"/>
                      <a:gd name="T23" fmla="*/ 0 h 91"/>
                      <a:gd name="T24" fmla="*/ 8 w 103"/>
                      <a:gd name="T25" fmla="*/ 0 h 91"/>
                      <a:gd name="T26" fmla="*/ 1 w 103"/>
                      <a:gd name="T27" fmla="*/ 79 h 91"/>
                      <a:gd name="T28" fmla="*/ 11 w 103"/>
                      <a:gd name="T29" fmla="*/ 91 h 91"/>
                      <a:gd name="T30" fmla="*/ 92 w 103"/>
                      <a:gd name="T31" fmla="*/ 91 h 91"/>
                      <a:gd name="T32" fmla="*/ 102 w 103"/>
                      <a:gd name="T33" fmla="*/ 79 h 91"/>
                      <a:gd name="T34" fmla="*/ 51 w 103"/>
                      <a:gd name="T35" fmla="*/ 83 h 91"/>
                      <a:gd name="T36" fmla="*/ 29 w 103"/>
                      <a:gd name="T37" fmla="*/ 60 h 91"/>
                      <a:gd name="T38" fmla="*/ 51 w 103"/>
                      <a:gd name="T39" fmla="*/ 37 h 91"/>
                      <a:gd name="T40" fmla="*/ 74 w 103"/>
                      <a:gd name="T41" fmla="*/ 60 h 91"/>
                      <a:gd name="T42" fmla="*/ 51 w 103"/>
                      <a:gd name="T43" fmla="*/ 83 h 91"/>
                      <a:gd name="T44" fmla="*/ 51 w 103"/>
                      <a:gd name="T45" fmla="*/ 83 h 91"/>
                      <a:gd name="T46" fmla="*/ 51 w 103"/>
                      <a:gd name="T47" fmla="*/ 8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03" h="91">
                        <a:moveTo>
                          <a:pt x="102" y="79"/>
                        </a:move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3" y="25"/>
                          <a:pt x="83" y="25"/>
                          <a:pt x="83" y="25"/>
                        </a:cubicBezTo>
                        <a:cubicBezTo>
                          <a:pt x="83" y="30"/>
                          <a:pt x="80" y="34"/>
                          <a:pt x="75" y="34"/>
                        </a:cubicBezTo>
                        <a:cubicBezTo>
                          <a:pt x="71" y="34"/>
                          <a:pt x="67" y="30"/>
                          <a:pt x="67" y="25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25"/>
                          <a:pt x="35" y="25"/>
                          <a:pt x="35" y="25"/>
                        </a:cubicBezTo>
                        <a:cubicBezTo>
                          <a:pt x="35" y="30"/>
                          <a:pt x="32" y="33"/>
                          <a:pt x="28" y="34"/>
                        </a:cubicBezTo>
                        <a:cubicBezTo>
                          <a:pt x="23" y="34"/>
                          <a:pt x="19" y="30"/>
                          <a:pt x="19" y="26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79"/>
                          <a:pt x="1" y="79"/>
                          <a:pt x="1" y="79"/>
                        </a:cubicBezTo>
                        <a:cubicBezTo>
                          <a:pt x="0" y="85"/>
                          <a:pt x="5" y="91"/>
                          <a:pt x="11" y="91"/>
                        </a:cubicBezTo>
                        <a:cubicBezTo>
                          <a:pt x="92" y="91"/>
                          <a:pt x="92" y="91"/>
                          <a:pt x="92" y="91"/>
                        </a:cubicBezTo>
                        <a:cubicBezTo>
                          <a:pt x="98" y="91"/>
                          <a:pt x="103" y="85"/>
                          <a:pt x="102" y="79"/>
                        </a:cubicBezTo>
                        <a:close/>
                        <a:moveTo>
                          <a:pt x="51" y="83"/>
                        </a:moveTo>
                        <a:cubicBezTo>
                          <a:pt x="39" y="83"/>
                          <a:pt x="29" y="73"/>
                          <a:pt x="29" y="60"/>
                        </a:cubicBezTo>
                        <a:cubicBezTo>
                          <a:pt x="29" y="48"/>
                          <a:pt x="39" y="37"/>
                          <a:pt x="51" y="37"/>
                        </a:cubicBezTo>
                        <a:cubicBezTo>
                          <a:pt x="64" y="37"/>
                          <a:pt x="74" y="48"/>
                          <a:pt x="74" y="60"/>
                        </a:cubicBezTo>
                        <a:cubicBezTo>
                          <a:pt x="74" y="73"/>
                          <a:pt x="64" y="83"/>
                          <a:pt x="51" y="83"/>
                        </a:cubicBezTo>
                        <a:close/>
                        <a:moveTo>
                          <a:pt x="51" y="83"/>
                        </a:moveTo>
                        <a:cubicBezTo>
                          <a:pt x="51" y="83"/>
                          <a:pt x="51" y="83"/>
                          <a:pt x="51" y="83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" name="Freeform 7">
                    <a:extLst>
                      <a:ext uri="{FF2B5EF4-FFF2-40B4-BE49-F238E27FC236}">
                        <a16:creationId xmlns:a16="http://schemas.microsoft.com/office/drawing/2014/main" id="{93D83DEA-70AD-4F31-B889-8538D860F0F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6363" y="3489326"/>
                    <a:ext cx="125413" cy="128588"/>
                  </a:xfrm>
                  <a:custGeom>
                    <a:avLst/>
                    <a:gdLst>
                      <a:gd name="T0" fmla="*/ 17 w 35"/>
                      <a:gd name="T1" fmla="*/ 0 h 35"/>
                      <a:gd name="T2" fmla="*/ 0 w 35"/>
                      <a:gd name="T3" fmla="*/ 17 h 35"/>
                      <a:gd name="T4" fmla="*/ 17 w 35"/>
                      <a:gd name="T5" fmla="*/ 35 h 35"/>
                      <a:gd name="T6" fmla="*/ 35 w 35"/>
                      <a:gd name="T7" fmla="*/ 17 h 35"/>
                      <a:gd name="T8" fmla="*/ 17 w 35"/>
                      <a:gd name="T9" fmla="*/ 0 h 35"/>
                      <a:gd name="T10" fmla="*/ 19 w 35"/>
                      <a:gd name="T11" fmla="*/ 26 h 35"/>
                      <a:gd name="T12" fmla="*/ 19 w 35"/>
                      <a:gd name="T13" fmla="*/ 27 h 35"/>
                      <a:gd name="T14" fmla="*/ 17 w 35"/>
                      <a:gd name="T15" fmla="*/ 29 h 35"/>
                      <a:gd name="T16" fmla="*/ 16 w 35"/>
                      <a:gd name="T17" fmla="*/ 27 h 35"/>
                      <a:gd name="T18" fmla="*/ 16 w 35"/>
                      <a:gd name="T19" fmla="*/ 26 h 35"/>
                      <a:gd name="T20" fmla="*/ 14 w 35"/>
                      <a:gd name="T21" fmla="*/ 25 h 35"/>
                      <a:gd name="T22" fmla="*/ 14 w 35"/>
                      <a:gd name="T23" fmla="*/ 23 h 35"/>
                      <a:gd name="T24" fmla="*/ 16 w 35"/>
                      <a:gd name="T25" fmla="*/ 23 h 35"/>
                      <a:gd name="T26" fmla="*/ 17 w 35"/>
                      <a:gd name="T27" fmla="*/ 24 h 35"/>
                      <a:gd name="T28" fmla="*/ 18 w 35"/>
                      <a:gd name="T29" fmla="*/ 24 h 35"/>
                      <a:gd name="T30" fmla="*/ 20 w 35"/>
                      <a:gd name="T31" fmla="*/ 21 h 35"/>
                      <a:gd name="T32" fmla="*/ 17 w 35"/>
                      <a:gd name="T33" fmla="*/ 19 h 35"/>
                      <a:gd name="T34" fmla="*/ 17 w 35"/>
                      <a:gd name="T35" fmla="*/ 19 h 35"/>
                      <a:gd name="T36" fmla="*/ 12 w 35"/>
                      <a:gd name="T37" fmla="*/ 14 h 35"/>
                      <a:gd name="T38" fmla="*/ 16 w 35"/>
                      <a:gd name="T39" fmla="*/ 8 h 35"/>
                      <a:gd name="T40" fmla="*/ 16 w 35"/>
                      <a:gd name="T41" fmla="*/ 7 h 35"/>
                      <a:gd name="T42" fmla="*/ 17 w 35"/>
                      <a:gd name="T43" fmla="*/ 6 h 35"/>
                      <a:gd name="T44" fmla="*/ 19 w 35"/>
                      <a:gd name="T45" fmla="*/ 7 h 35"/>
                      <a:gd name="T46" fmla="*/ 19 w 35"/>
                      <a:gd name="T47" fmla="*/ 8 h 35"/>
                      <a:gd name="T48" fmla="*/ 21 w 35"/>
                      <a:gd name="T49" fmla="*/ 10 h 35"/>
                      <a:gd name="T50" fmla="*/ 21 w 35"/>
                      <a:gd name="T51" fmla="*/ 12 h 35"/>
                      <a:gd name="T52" fmla="*/ 19 w 35"/>
                      <a:gd name="T53" fmla="*/ 12 h 35"/>
                      <a:gd name="T54" fmla="*/ 18 w 35"/>
                      <a:gd name="T55" fmla="*/ 11 h 35"/>
                      <a:gd name="T56" fmla="*/ 17 w 35"/>
                      <a:gd name="T57" fmla="*/ 11 h 35"/>
                      <a:gd name="T58" fmla="*/ 15 w 35"/>
                      <a:gd name="T59" fmla="*/ 14 h 35"/>
                      <a:gd name="T60" fmla="*/ 17 w 35"/>
                      <a:gd name="T61" fmla="*/ 16 h 35"/>
                      <a:gd name="T62" fmla="*/ 18 w 35"/>
                      <a:gd name="T63" fmla="*/ 16 h 35"/>
                      <a:gd name="T64" fmla="*/ 23 w 35"/>
                      <a:gd name="T65" fmla="*/ 21 h 35"/>
                      <a:gd name="T66" fmla="*/ 19 w 35"/>
                      <a:gd name="T67" fmla="*/ 26 h 35"/>
                      <a:gd name="T68" fmla="*/ 19 w 35"/>
                      <a:gd name="T69" fmla="*/ 26 h 35"/>
                      <a:gd name="T70" fmla="*/ 19 w 35"/>
                      <a:gd name="T71" fmla="*/ 26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35" h="35">
                        <a:moveTo>
                          <a:pt x="17" y="0"/>
                        </a:moveTo>
                        <a:cubicBezTo>
                          <a:pt x="8" y="0"/>
                          <a:pt x="0" y="8"/>
                          <a:pt x="0" y="17"/>
                        </a:cubicBezTo>
                        <a:cubicBezTo>
                          <a:pt x="0" y="27"/>
                          <a:pt x="8" y="35"/>
                          <a:pt x="17" y="35"/>
                        </a:cubicBezTo>
                        <a:cubicBezTo>
                          <a:pt x="27" y="35"/>
                          <a:pt x="35" y="27"/>
                          <a:pt x="35" y="17"/>
                        </a:cubicBezTo>
                        <a:cubicBezTo>
                          <a:pt x="35" y="8"/>
                          <a:pt x="27" y="0"/>
                          <a:pt x="17" y="0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7"/>
                          <a:pt x="19" y="27"/>
                          <a:pt x="19" y="27"/>
                        </a:cubicBezTo>
                        <a:cubicBezTo>
                          <a:pt x="19" y="28"/>
                          <a:pt x="18" y="29"/>
                          <a:pt x="17" y="29"/>
                        </a:cubicBezTo>
                        <a:cubicBezTo>
                          <a:pt x="17" y="29"/>
                          <a:pt x="16" y="28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5" y="26"/>
                          <a:pt x="14" y="26"/>
                          <a:pt x="14" y="25"/>
                        </a:cubicBezTo>
                        <a:cubicBezTo>
                          <a:pt x="13" y="24"/>
                          <a:pt x="13" y="23"/>
                          <a:pt x="14" y="23"/>
                        </a:cubicBezTo>
                        <a:cubicBezTo>
                          <a:pt x="14" y="22"/>
                          <a:pt x="15" y="22"/>
                          <a:pt x="16" y="23"/>
                        </a:cubicBezTo>
                        <a:cubicBezTo>
                          <a:pt x="16" y="23"/>
                          <a:pt x="17" y="23"/>
                          <a:pt x="17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20" y="20"/>
                          <a:pt x="19" y="19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4" y="19"/>
                          <a:pt x="12" y="16"/>
                          <a:pt x="12" y="14"/>
                        </a:cubicBezTo>
                        <a:cubicBezTo>
                          <a:pt x="12" y="11"/>
                          <a:pt x="14" y="9"/>
                          <a:pt x="16" y="8"/>
                        </a:cubicBezTo>
                        <a:cubicBezTo>
                          <a:pt x="16" y="7"/>
                          <a:pt x="16" y="7"/>
                          <a:pt x="16" y="7"/>
                        </a:cubicBezTo>
                        <a:cubicBezTo>
                          <a:pt x="16" y="6"/>
                          <a:pt x="17" y="6"/>
                          <a:pt x="17" y="6"/>
                        </a:cubicBezTo>
                        <a:cubicBezTo>
                          <a:pt x="18" y="6"/>
                          <a:pt x="19" y="6"/>
                          <a:pt x="19" y="7"/>
                        </a:cubicBezTo>
                        <a:cubicBezTo>
                          <a:pt x="19" y="8"/>
                          <a:pt x="19" y="8"/>
                          <a:pt x="19" y="8"/>
                        </a:cubicBezTo>
                        <a:cubicBezTo>
                          <a:pt x="20" y="9"/>
                          <a:pt x="21" y="9"/>
                          <a:pt x="21" y="10"/>
                        </a:cubicBezTo>
                        <a:cubicBezTo>
                          <a:pt x="22" y="10"/>
                          <a:pt x="22" y="11"/>
                          <a:pt x="21" y="12"/>
                        </a:cubicBezTo>
                        <a:cubicBezTo>
                          <a:pt x="21" y="13"/>
                          <a:pt x="20" y="13"/>
                          <a:pt x="19" y="12"/>
                        </a:cubicBezTo>
                        <a:cubicBezTo>
                          <a:pt x="19" y="12"/>
                          <a:pt x="18" y="11"/>
                          <a:pt x="18" y="11"/>
                        </a:cubicBezTo>
                        <a:cubicBezTo>
                          <a:pt x="17" y="11"/>
                          <a:pt x="17" y="11"/>
                          <a:pt x="17" y="11"/>
                        </a:cubicBezTo>
                        <a:cubicBezTo>
                          <a:pt x="16" y="11"/>
                          <a:pt x="15" y="12"/>
                          <a:pt x="15" y="14"/>
                        </a:cubicBezTo>
                        <a:cubicBezTo>
                          <a:pt x="15" y="15"/>
                          <a:pt x="16" y="16"/>
                          <a:pt x="17" y="16"/>
                        </a:cubicBezTo>
                        <a:cubicBezTo>
                          <a:pt x="18" y="16"/>
                          <a:pt x="18" y="16"/>
                          <a:pt x="18" y="16"/>
                        </a:cubicBezTo>
                        <a:cubicBezTo>
                          <a:pt x="20" y="16"/>
                          <a:pt x="23" y="18"/>
                          <a:pt x="23" y="21"/>
                        </a:cubicBezTo>
                        <a:cubicBezTo>
                          <a:pt x="23" y="24"/>
                          <a:pt x="21" y="26"/>
                          <a:pt x="19" y="26"/>
                        </a:cubicBezTo>
                        <a:close/>
                        <a:moveTo>
                          <a:pt x="19" y="26"/>
                        </a:moveTo>
                        <a:cubicBezTo>
                          <a:pt x="19" y="26"/>
                          <a:pt x="19" y="26"/>
                          <a:pt x="19" y="2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13027</TotalTime>
  <Words>670</Words>
  <Application>Microsoft Office PowerPoint</Application>
  <PresentationFormat>Widescreen</PresentationFormat>
  <Paragraphs>103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Gill Sans</vt:lpstr>
      <vt:lpstr>Lato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us</vt:lpstr>
      <vt:lpstr>PowerPoint Presentation</vt:lpstr>
      <vt:lpstr>Our Services</vt:lpstr>
      <vt:lpstr>Our Services</vt:lpstr>
      <vt:lpstr>Our Team</vt:lpstr>
      <vt:lpstr>Our Team</vt:lpstr>
      <vt:lpstr>Our Portfolilo</vt:lpstr>
      <vt:lpstr>Our Portfolilo</vt:lpstr>
      <vt:lpstr>Our Portfolilo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1968</cp:revision>
  <dcterms:created xsi:type="dcterms:W3CDTF">2017-07-18T09:08:44Z</dcterms:created>
  <dcterms:modified xsi:type="dcterms:W3CDTF">2018-08-17T13:52:27Z</dcterms:modified>
</cp:coreProperties>
</file>